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72" r:id="rId3"/>
    <p:sldId id="273" r:id="rId4"/>
    <p:sldId id="274" r:id="rId5"/>
    <p:sldId id="275" r:id="rId6"/>
    <p:sldId id="27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79BC"/>
    <a:srgbClr val="D5DFEF"/>
    <a:srgbClr val="4F69BD"/>
    <a:srgbClr val="008DC7"/>
    <a:srgbClr val="92C4E0"/>
    <a:srgbClr val="586EB4"/>
    <a:srgbClr val="5B69A4"/>
    <a:srgbClr val="1C5AA6"/>
    <a:srgbClr val="FF66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78" autoAdjust="0"/>
    <p:restoredTop sz="82546" autoAdjust="0"/>
  </p:normalViewPr>
  <p:slideViewPr>
    <p:cSldViewPr snapToGrid="0" showGuides="1">
      <p:cViewPr varScale="1">
        <p:scale>
          <a:sx n="130" d="100"/>
          <a:sy n="130" d="100"/>
        </p:scale>
        <p:origin x="1560" y="6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32" d="100"/>
        <a:sy n="232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50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2A8FC9D-F43F-46DF-AB84-D16B4FE96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44FE1A-0908-41E4-95DB-BFB4F1D675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DD77A-0ADA-4BD8-8ADF-1A2DE6CE050A}" type="datetimeFigureOut">
              <a:rPr lang="de-DE" smtClean="0"/>
              <a:t>26.03.2023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4E1856-71BD-48F8-BDDC-5816DF8B7A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3A80C8-98B0-4B0C-886B-24F26E010D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5F6FB-A8E3-4A20-9907-C2813BF103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727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2847B-1B09-4FB9-A3F6-7C5481EE238A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34EE8-1DD6-4929-B7B8-30F750D483F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8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16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6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66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70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92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154BEC2-D09B-4CD1-9EA2-89FC05B25B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89025"/>
            <a:ext cx="12192000" cy="2879725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7D1ED-732F-4E2D-9A7F-62AAA6BF4E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5311253"/>
            <a:ext cx="10801348" cy="818084"/>
          </a:xfrm>
          <a:prstGeom prst="rect">
            <a:avLst/>
          </a:prstGeom>
        </p:spPr>
        <p:txBody>
          <a:bodyPr lIns="36000" tIns="7200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A04D85-A798-4EE8-983B-ABFCB9D55E4A}"/>
              </a:ext>
            </a:extLst>
          </p:cNvPr>
          <p:cNvSpPr/>
          <p:nvPr userDrawn="1"/>
        </p:nvSpPr>
        <p:spPr>
          <a:xfrm>
            <a:off x="0" y="3968750"/>
            <a:ext cx="12192000" cy="144463"/>
          </a:xfrm>
          <a:prstGeom prst="rect">
            <a:avLst/>
          </a:prstGeom>
          <a:solidFill>
            <a:srgbClr val="507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FF7F2E1-BDFC-4820-BDEF-EFCE2E04CA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49835" y="140277"/>
            <a:ext cx="2534303" cy="783648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957E0D45-AD1A-4F04-B48D-D5ED9B2EC5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5325" y="136525"/>
            <a:ext cx="2749020" cy="789871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9" name="Picture Placeholder 24">
            <a:extLst>
              <a:ext uri="{FF2B5EF4-FFF2-40B4-BE49-F238E27FC236}">
                <a16:creationId xmlns:a16="http://schemas.microsoft.com/office/drawing/2014/main" id="{EA9F3FA5-4FE9-4C17-AD95-3D4AB50512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22580" y="136525"/>
            <a:ext cx="2749020" cy="783648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35" name="Textplatzhalter 33">
            <a:extLst>
              <a:ext uri="{FF2B5EF4-FFF2-40B4-BE49-F238E27FC236}">
                <a16:creationId xmlns:a16="http://schemas.microsoft.com/office/drawing/2014/main" id="{56E6E3EB-54DB-4637-AC45-F5DBF43AA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17998"/>
            <a:ext cx="7956549" cy="540001"/>
          </a:xfrm>
          <a:prstGeom prst="rect">
            <a:avLst/>
          </a:prstGeom>
        </p:spPr>
        <p:txBody>
          <a:bodyPr wrap="square" lIns="0" tIns="0" rIns="18000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AC0CF571-5E53-43BD-818C-433ACA21680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62372" y="140278"/>
            <a:ext cx="2534303" cy="783648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21" name="Titel 20">
            <a:extLst>
              <a:ext uri="{FF2B5EF4-FFF2-40B4-BE49-F238E27FC236}">
                <a16:creationId xmlns:a16="http://schemas.microsoft.com/office/drawing/2014/main" id="{13CBBE3E-828B-7646-ACDE-06B6FAB07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113213"/>
            <a:ext cx="10801350" cy="1198040"/>
          </a:xfrm>
        </p:spPr>
        <p:txBody>
          <a:bodyPr lIns="18000"/>
          <a:lstStyle>
            <a:lvl1pPr>
              <a:defRPr b="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8" name="Fußzeilenplatzhalter 27">
            <a:extLst>
              <a:ext uri="{FF2B5EF4-FFF2-40B4-BE49-F238E27FC236}">
                <a16:creationId xmlns:a16="http://schemas.microsoft.com/office/drawing/2014/main" id="{6C84F0FD-6904-5B6A-386E-AF710B56DB76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 dirty="0"/>
              <a:t>Prof. Dr. Valentin Schwind</a:t>
            </a:r>
          </a:p>
        </p:txBody>
      </p:sp>
      <p:sp>
        <p:nvSpPr>
          <p:cNvPr id="29" name="Foliennummernplatzhalter 28">
            <a:extLst>
              <a:ext uri="{FF2B5EF4-FFF2-40B4-BE49-F238E27FC236}">
                <a16:creationId xmlns:a16="http://schemas.microsoft.com/office/drawing/2014/main" id="{8EAF4180-5911-342F-B998-F78333FD4A4E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BA24374A-C3A8-471A-8837-3FC31668ABE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6122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4" orient="horz" pos="259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22">
            <a:extLst>
              <a:ext uri="{FF2B5EF4-FFF2-40B4-BE49-F238E27FC236}">
                <a16:creationId xmlns:a16="http://schemas.microsoft.com/office/drawing/2014/main" id="{46343520-0773-0CAD-BB26-282AEDB65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4" name="Fußzeilenplatzhalter 33">
            <a:extLst>
              <a:ext uri="{FF2B5EF4-FFF2-40B4-BE49-F238E27FC236}">
                <a16:creationId xmlns:a16="http://schemas.microsoft.com/office/drawing/2014/main" id="{5B93AA49-1425-F27D-E1D1-C80F4A2D12B8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 dirty="0"/>
              <a:t>Prof. Dr. Valentin Schwind</a:t>
            </a:r>
          </a:p>
        </p:txBody>
      </p:sp>
      <p:sp>
        <p:nvSpPr>
          <p:cNvPr id="35" name="Foliennummernplatzhalter 34">
            <a:extLst>
              <a:ext uri="{FF2B5EF4-FFF2-40B4-BE49-F238E27FC236}">
                <a16:creationId xmlns:a16="http://schemas.microsoft.com/office/drawing/2014/main" id="{660E2210-0B27-653C-4EF3-5ECADF325C0A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BA24374A-C3A8-471A-8837-3FC31668ABE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33">
            <a:extLst>
              <a:ext uri="{FF2B5EF4-FFF2-40B4-BE49-F238E27FC236}">
                <a16:creationId xmlns:a16="http://schemas.microsoft.com/office/drawing/2014/main" id="{28B7E8F2-99A2-F107-D262-B99C778BB0C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17998"/>
            <a:ext cx="7956549" cy="540001"/>
          </a:xfrm>
          <a:prstGeom prst="rect">
            <a:avLst/>
          </a:prstGeom>
        </p:spPr>
        <p:txBody>
          <a:bodyPr wrap="square" lIns="0" tIns="0" rIns="18000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E6ABBB-BDC6-D684-8C01-FEE0B3AB08F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5325" y="1449388"/>
            <a:ext cx="10801350" cy="46799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1790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22">
            <a:extLst>
              <a:ext uri="{FF2B5EF4-FFF2-40B4-BE49-F238E27FC236}">
                <a16:creationId xmlns:a16="http://schemas.microsoft.com/office/drawing/2014/main" id="{46343520-0773-0CAD-BB26-282AEDB65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79A8D92A-4687-F9F8-1366-3766BC53D930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de-DE"/>
              <a:t>Prof. Dr. Valentin Schwind</a:t>
            </a:r>
            <a:endParaRPr lang="de-DE" dirty="0"/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567E0EEA-8F0A-69D2-C221-940AD3AA8F4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BA24374A-C3A8-471A-8837-3FC31668ABE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33">
            <a:extLst>
              <a:ext uri="{FF2B5EF4-FFF2-40B4-BE49-F238E27FC236}">
                <a16:creationId xmlns:a16="http://schemas.microsoft.com/office/drawing/2014/main" id="{7175D9F5-A1C5-6CD0-9B3F-A6AB69504B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17998"/>
            <a:ext cx="7956549" cy="540001"/>
          </a:xfrm>
          <a:prstGeom prst="rect">
            <a:avLst/>
          </a:prstGeom>
        </p:spPr>
        <p:txBody>
          <a:bodyPr wrap="square" lIns="0" tIns="0" rIns="18000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35D866B-C56B-D61F-F720-38D2B13B2A8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5325" y="1449388"/>
            <a:ext cx="10801349" cy="405606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BFCEAAD2-C619-CDF9-BC17-41B93C1E1A81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695325" y="5505450"/>
            <a:ext cx="10801350" cy="623888"/>
          </a:xfrm>
        </p:spPr>
        <p:txBody>
          <a:bodyPr anchor="b">
            <a:noAutofit/>
          </a:bodyPr>
          <a:lstStyle>
            <a:lvl1pPr marL="33750" indent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86163" indent="0">
              <a:buFont typeface="Arial" panose="020B0604020202020204" pitchFamily="34" charset="0"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556038" indent="0">
              <a:buFont typeface="Arial" panose="020B0604020202020204" pitchFamily="34" charset="0"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825913" indent="0">
              <a:buFont typeface="Arial" panose="020B0604020202020204" pitchFamily="34" charset="0"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094200" indent="0">
              <a:buFont typeface="Arial" panose="020B0604020202020204" pitchFamily="34" charset="0"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[1] Quelle</a:t>
            </a:r>
          </a:p>
        </p:txBody>
      </p:sp>
    </p:spTree>
    <p:extLst>
      <p:ext uri="{BB962C8B-B14F-4D97-AF65-F5344CB8AC3E}">
        <p14:creationId xmlns:p14="http://schemas.microsoft.com/office/powerpoint/2010/main" val="453736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BD77036C-E8A2-7B0E-8A98-8AF7EDA30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5" name="Fußzeilenplatzhalter 24">
            <a:extLst>
              <a:ext uri="{FF2B5EF4-FFF2-40B4-BE49-F238E27FC236}">
                <a16:creationId xmlns:a16="http://schemas.microsoft.com/office/drawing/2014/main" id="{801A7224-284D-6615-D122-6518DFAC34A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Prof. Dr. Valentin Schwind</a:t>
            </a:r>
            <a:endParaRPr lang="de-DE" dirty="0"/>
          </a:p>
        </p:txBody>
      </p:sp>
      <p:sp>
        <p:nvSpPr>
          <p:cNvPr id="26" name="Foliennummernplatzhalter 25">
            <a:extLst>
              <a:ext uri="{FF2B5EF4-FFF2-40B4-BE49-F238E27FC236}">
                <a16:creationId xmlns:a16="http://schemas.microsoft.com/office/drawing/2014/main" id="{B701079B-48A8-8C08-E2C3-699147D90B0D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BA24374A-C3A8-471A-8837-3FC31668ABE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33">
            <a:extLst>
              <a:ext uri="{FF2B5EF4-FFF2-40B4-BE49-F238E27FC236}">
                <a16:creationId xmlns:a16="http://schemas.microsoft.com/office/drawing/2014/main" id="{1812ABBE-6D1A-6D40-F031-53EA48A3A6B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17998"/>
            <a:ext cx="7956549" cy="540001"/>
          </a:xfrm>
          <a:prstGeom prst="rect">
            <a:avLst/>
          </a:prstGeom>
        </p:spPr>
        <p:txBody>
          <a:bodyPr wrap="square" lIns="0" tIns="0" rIns="18000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3" name="Textplatzhalter 25">
            <a:extLst>
              <a:ext uri="{FF2B5EF4-FFF2-40B4-BE49-F238E27FC236}">
                <a16:creationId xmlns:a16="http://schemas.microsoft.com/office/drawing/2014/main" id="{C3E88EDE-DEFB-872F-C90F-66CED59F848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5325" y="1089025"/>
            <a:ext cx="10801350" cy="360363"/>
          </a:xfrm>
        </p:spPr>
        <p:txBody>
          <a:bodyPr lIns="0" tIns="0" rIns="0" bIns="0">
            <a:noAutofit/>
          </a:bodyPr>
          <a:lstStyle>
            <a:lvl1pPr marL="3375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 err="1"/>
              <a:t>Subtitleformat</a:t>
            </a:r>
            <a:r>
              <a:rPr lang="de-DE" dirty="0"/>
              <a:t> bearbeiten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BE4702DA-6169-C543-E934-4CDBE07CC0D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5325" y="1449388"/>
            <a:ext cx="10801350" cy="46799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74320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BD77036C-E8A2-7B0E-8A98-8AF7EDA30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11D10DA-5083-DBF1-77A8-0D580ECA47B5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de-DE"/>
              <a:t>Prof. Dr. Valentin Schwind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2ACAC9-B081-4E5E-DA54-1EF762C07B75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BA24374A-C3A8-471A-8837-3FC31668ABE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platzhalter 33">
            <a:extLst>
              <a:ext uri="{FF2B5EF4-FFF2-40B4-BE49-F238E27FC236}">
                <a16:creationId xmlns:a16="http://schemas.microsoft.com/office/drawing/2014/main" id="{4B457343-546D-E798-E180-30BFAECBC4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17998"/>
            <a:ext cx="7956549" cy="540001"/>
          </a:xfrm>
          <a:prstGeom prst="rect">
            <a:avLst/>
          </a:prstGeom>
        </p:spPr>
        <p:txBody>
          <a:bodyPr wrap="square" lIns="0" tIns="0" rIns="18000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77428857-3E3E-0DB3-32FD-76665C2CF66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5325" y="1089025"/>
            <a:ext cx="10801350" cy="360363"/>
          </a:xfrm>
        </p:spPr>
        <p:txBody>
          <a:bodyPr lIns="0" tIns="0" rIns="0" bIns="0">
            <a:noAutofit/>
          </a:bodyPr>
          <a:lstStyle>
            <a:lvl1pPr marL="3375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 err="1"/>
              <a:t>Subtitleformat</a:t>
            </a:r>
            <a:r>
              <a:rPr lang="de-DE" dirty="0"/>
              <a:t> bearbeiten</a:t>
            </a:r>
          </a:p>
        </p:txBody>
      </p:sp>
      <p:sp>
        <p:nvSpPr>
          <p:cNvPr id="28" name="Textplatzhalter 8">
            <a:extLst>
              <a:ext uri="{FF2B5EF4-FFF2-40B4-BE49-F238E27FC236}">
                <a16:creationId xmlns:a16="http://schemas.microsoft.com/office/drawing/2014/main" id="{620BE56C-55F2-5172-241C-387F566466F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5325" y="1449388"/>
            <a:ext cx="10801349" cy="405606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9" name="Inhaltsplatzhalter 10">
            <a:extLst>
              <a:ext uri="{FF2B5EF4-FFF2-40B4-BE49-F238E27FC236}">
                <a16:creationId xmlns:a16="http://schemas.microsoft.com/office/drawing/2014/main" id="{62714AF4-C070-A75E-F864-D652CF850E45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695325" y="5505450"/>
            <a:ext cx="10801350" cy="623888"/>
          </a:xfrm>
        </p:spPr>
        <p:txBody>
          <a:bodyPr anchor="b">
            <a:noAutofit/>
          </a:bodyPr>
          <a:lstStyle>
            <a:lvl1pPr marL="33750" indent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86163" indent="0">
              <a:buFont typeface="Arial" panose="020B0604020202020204" pitchFamily="34" charset="0"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556038" indent="0">
              <a:buFont typeface="Arial" panose="020B0604020202020204" pitchFamily="34" charset="0"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825913" indent="0">
              <a:buFont typeface="Arial" panose="020B0604020202020204" pitchFamily="34" charset="0"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094200" indent="0">
              <a:buFont typeface="Arial" panose="020B0604020202020204" pitchFamily="34" charset="0"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[1] Quelle</a:t>
            </a:r>
          </a:p>
        </p:txBody>
      </p:sp>
    </p:spTree>
    <p:extLst>
      <p:ext uri="{BB962C8B-B14F-4D97-AF65-F5344CB8AC3E}">
        <p14:creationId xmlns:p14="http://schemas.microsoft.com/office/powerpoint/2010/main" val="4219528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8CBDE-B184-4EA4-86DB-E669BB3BB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089747"/>
            <a:ext cx="10801349" cy="203959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D8D81471-A712-68FE-7391-8A8FA7A9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449388"/>
            <a:ext cx="10801350" cy="25193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34CBC7D4-DC3E-5626-4F81-2E2853A7C18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Prof. Dr. Valentin Schwind</a:t>
            </a:r>
            <a:endParaRPr lang="de-DE" dirty="0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AE8FFD0C-98D3-A710-E158-A3826A7BAE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BA24374A-C3A8-471A-8837-3FC31668ABE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33">
            <a:extLst>
              <a:ext uri="{FF2B5EF4-FFF2-40B4-BE49-F238E27FC236}">
                <a16:creationId xmlns:a16="http://schemas.microsoft.com/office/drawing/2014/main" id="{501200E2-CBD1-EC5C-A3E9-10FCFE692D5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17998"/>
            <a:ext cx="7956549" cy="540001"/>
          </a:xfrm>
          <a:prstGeom prst="rect">
            <a:avLst/>
          </a:prstGeom>
        </p:spPr>
        <p:txBody>
          <a:bodyPr wrap="square" lIns="0" tIns="0" rIns="18000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7752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6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5E7AB-4BE1-4D53-9C5E-D580649BC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308725"/>
          </a:xfrm>
          <a:prstGeom prst="rect">
            <a:avLst/>
          </a:prstGeom>
        </p:spPr>
        <p:txBody>
          <a:bodyPr anchor="ctr" anchorCtr="1"/>
          <a:lstStyle/>
          <a:p>
            <a:endParaRPr lang="de-DE" dirty="0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C8F447B0-EED4-D4D3-FE95-80EEDF4E983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5" y="5505450"/>
            <a:ext cx="10801350" cy="62388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33750" indent="0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SzPct val="100000"/>
              <a:buFont typeface="+mj-lt"/>
              <a:buNone/>
              <a:tabLst>
                <a:tab pos="2152650" algn="l"/>
              </a:tabLst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e-DE" dirty="0"/>
              <a:t>[1] Quelle</a:t>
            </a:r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934167EF-181B-96CB-4C28-D9AC9834CA49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de-DE"/>
              <a:t>Prof. Dr. Valentin Schwind</a:t>
            </a:r>
            <a:endParaRPr lang="de-DE" dirty="0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4F72F9FD-8FDA-EF20-7D56-3E6A703BDA9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BA24374A-C3A8-471A-8837-3FC31668ABE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33">
            <a:extLst>
              <a:ext uri="{FF2B5EF4-FFF2-40B4-BE49-F238E27FC236}">
                <a16:creationId xmlns:a16="http://schemas.microsoft.com/office/drawing/2014/main" id="{C6C9D6F4-FD05-1FED-2127-D6F2DBC01A4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17998"/>
            <a:ext cx="7956549" cy="540001"/>
          </a:xfrm>
          <a:prstGeom prst="rect">
            <a:avLst/>
          </a:prstGeom>
        </p:spPr>
        <p:txBody>
          <a:bodyPr wrap="square" lIns="0" tIns="0" rIns="18000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518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5E7AB-4BE1-4D53-9C5E-D580649BC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anchor="ctr" anchorCtr="1"/>
          <a:lstStyle/>
          <a:p>
            <a:endParaRPr lang="de-DE" dirty="0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C8F447B0-EED4-D4D3-FE95-80EEDF4E983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5" y="5505450"/>
            <a:ext cx="10801350" cy="12382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33750" indent="0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SzPct val="100000"/>
              <a:buFont typeface="+mj-lt"/>
              <a:buNone/>
              <a:tabLst>
                <a:tab pos="2152650" algn="l"/>
              </a:tabLst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e-DE" dirty="0"/>
              <a:t>[1] Quelle</a:t>
            </a:r>
          </a:p>
        </p:txBody>
      </p:sp>
    </p:spTree>
    <p:extLst>
      <p:ext uri="{BB962C8B-B14F-4D97-AF65-F5344CB8AC3E}">
        <p14:creationId xmlns:p14="http://schemas.microsoft.com/office/powerpoint/2010/main" val="2289492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">
            <a:extLst>
              <a:ext uri="{FF2B5EF4-FFF2-40B4-BE49-F238E27FC236}">
                <a16:creationId xmlns:a16="http://schemas.microsoft.com/office/drawing/2014/main" id="{A914B142-9A3C-4A05-98CF-6ECAAF874762}"/>
              </a:ext>
            </a:extLst>
          </p:cNvPr>
          <p:cNvSpPr/>
          <p:nvPr userDrawn="1"/>
        </p:nvSpPr>
        <p:spPr>
          <a:xfrm>
            <a:off x="8662194" y="6318000"/>
            <a:ext cx="2824161" cy="540000"/>
          </a:xfrm>
          <a:prstGeom prst="rect">
            <a:avLst/>
          </a:prstGeom>
          <a:solidFill>
            <a:srgbClr val="507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33A2633-E822-4B21-A181-3E155CEA4670}"/>
              </a:ext>
            </a:extLst>
          </p:cNvPr>
          <p:cNvSpPr/>
          <p:nvPr userDrawn="1"/>
        </p:nvSpPr>
        <p:spPr>
          <a:xfrm>
            <a:off x="0" y="6318000"/>
            <a:ext cx="8651874" cy="540000"/>
          </a:xfrm>
          <a:prstGeom prst="rect">
            <a:avLst/>
          </a:prstGeom>
          <a:solidFill>
            <a:srgbClr val="507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C5AA6"/>
              </a:solidFill>
            </a:endParaRPr>
          </a:p>
        </p:txBody>
      </p:sp>
      <p:sp>
        <p:nvSpPr>
          <p:cNvPr id="3" name="Titelplatzhalter 2">
            <a:extLst>
              <a:ext uri="{FF2B5EF4-FFF2-40B4-BE49-F238E27FC236}">
                <a16:creationId xmlns:a16="http://schemas.microsoft.com/office/drawing/2014/main" id="{BF731D93-13F4-9D67-C9CE-1F9E97CAB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15889"/>
            <a:ext cx="10801350" cy="97313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6" name="Fußzeilenplatzhalter 17">
            <a:extLst>
              <a:ext uri="{FF2B5EF4-FFF2-40B4-BE49-F238E27FC236}">
                <a16:creationId xmlns:a16="http://schemas.microsoft.com/office/drawing/2014/main" id="{905FD0EF-C3A0-B922-6CBB-A2BA32256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51875" y="6318000"/>
            <a:ext cx="2844798" cy="54000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e-DE" dirty="0"/>
              <a:t>Prof. Dr. Valentin Schwind</a:t>
            </a:r>
          </a:p>
        </p:txBody>
      </p:sp>
      <p:sp>
        <p:nvSpPr>
          <p:cNvPr id="9" name="Rechteck 1">
            <a:extLst>
              <a:ext uri="{FF2B5EF4-FFF2-40B4-BE49-F238E27FC236}">
                <a16:creationId xmlns:a16="http://schemas.microsoft.com/office/drawing/2014/main" id="{F97507DC-D3D9-DABB-A11F-05341148480F}"/>
              </a:ext>
            </a:extLst>
          </p:cNvPr>
          <p:cNvSpPr/>
          <p:nvPr userDrawn="1"/>
        </p:nvSpPr>
        <p:spPr>
          <a:xfrm>
            <a:off x="11496675" y="6318000"/>
            <a:ext cx="695325" cy="540000"/>
          </a:xfrm>
          <a:prstGeom prst="rect">
            <a:avLst/>
          </a:prstGeom>
          <a:solidFill>
            <a:srgbClr val="507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Foliennummernplatzhalter 19">
            <a:extLst>
              <a:ext uri="{FF2B5EF4-FFF2-40B4-BE49-F238E27FC236}">
                <a16:creationId xmlns:a16="http://schemas.microsoft.com/office/drawing/2014/main" id="{340149BE-0D54-E3DD-8555-DC3BDC007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318000"/>
            <a:ext cx="695325" cy="54000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A24374A-C3A8-471A-8837-3FC31668ABE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EA2D1A-0D86-4912-2608-4CF928FB7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449389"/>
            <a:ext cx="10801350" cy="4679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3755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4" r:id="rId3"/>
    <p:sldLayoutId id="2147483683" r:id="rId4"/>
    <p:sldLayoutId id="2147483685" r:id="rId5"/>
    <p:sldLayoutId id="2147483651" r:id="rId6"/>
    <p:sldLayoutId id="2147483655" r:id="rId7"/>
    <p:sldLayoutId id="2147483686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Arial" panose="020B0604020202020204" pitchFamily="34" charset="0"/>
        </a:defRPr>
      </a:lvl1pPr>
    </p:titleStyle>
    <p:bodyStyle>
      <a:lvl1pPr marL="285750" marR="0" indent="-252000" algn="l" defTabSz="284400" rtl="0" eaLnBrk="1" fontAlgn="auto" latinLnBrk="0" hangingPunct="1">
        <a:lnSpc>
          <a:spcPct val="110000"/>
        </a:lnSpc>
        <a:spcBef>
          <a:spcPts val="300"/>
        </a:spcBef>
        <a:spcAft>
          <a:spcPts val="400"/>
        </a:spcAft>
        <a:buClr>
          <a:srgbClr val="5079BC"/>
        </a:buClr>
        <a:buSzPts val="2400"/>
        <a:buFont typeface="Wingdings" panose="05000000000000000000" pitchFamily="2" charset="2"/>
        <a:buChar char="§"/>
        <a:tabLst/>
        <a:defRPr lang="de-DE" sz="2200" b="0" kern="1200" noProof="0" dirty="0" smtClean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  <a:lvl2pPr marL="538163" indent="-252000" algn="l" defTabSz="914400" rtl="0" eaLnBrk="1" latinLnBrk="0" hangingPunct="1">
        <a:lnSpc>
          <a:spcPct val="110000"/>
        </a:lnSpc>
        <a:spcBef>
          <a:spcPts val="300"/>
        </a:spcBef>
        <a:spcAft>
          <a:spcPts val="400"/>
        </a:spcAft>
        <a:buClr>
          <a:schemeClr val="accent2"/>
        </a:buClr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2pPr>
      <a:lvl3pPr marL="808038" indent="-252000" algn="l" defTabSz="914400" rtl="0" eaLnBrk="1" latinLnBrk="0" hangingPunct="1">
        <a:lnSpc>
          <a:spcPct val="110000"/>
        </a:lnSpc>
        <a:spcBef>
          <a:spcPts val="300"/>
        </a:spcBef>
        <a:spcAft>
          <a:spcPts val="400"/>
        </a:spcAft>
        <a:buClr>
          <a:schemeClr val="accent2"/>
        </a:buClr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3pPr>
      <a:lvl4pPr marL="1077913" indent="-252000" algn="l" defTabSz="914400" rtl="0" eaLnBrk="1" latinLnBrk="0" hangingPunct="1">
        <a:lnSpc>
          <a:spcPct val="110000"/>
        </a:lnSpc>
        <a:spcBef>
          <a:spcPts val="300"/>
        </a:spcBef>
        <a:spcAft>
          <a:spcPts val="400"/>
        </a:spcAft>
        <a:buClr>
          <a:schemeClr val="accent2"/>
        </a:buClr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4pPr>
      <a:lvl5pPr marL="1346200" indent="-252000" algn="l" defTabSz="914400" rtl="0" eaLnBrk="1" latinLnBrk="0" hangingPunct="1">
        <a:lnSpc>
          <a:spcPct val="110000"/>
        </a:lnSpc>
        <a:spcBef>
          <a:spcPts val="300"/>
        </a:spcBef>
        <a:spcAft>
          <a:spcPts val="400"/>
        </a:spcAft>
        <a:buClr>
          <a:schemeClr val="accent2"/>
        </a:buClr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  <a:sym typeface="Wingdings" panose="05000000000000000000" pitchFamily="2" charset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582" userDrawn="1">
          <p15:clr>
            <a:srgbClr val="F26B43"/>
          </p15:clr>
        </p15:guide>
        <p15:guide id="3" pos="2933" userDrawn="1">
          <p15:clr>
            <a:srgbClr val="F26B43"/>
          </p15:clr>
        </p15:guide>
        <p15:guide id="4" pos="5450" userDrawn="1">
          <p15:clr>
            <a:srgbClr val="F26B43"/>
          </p15:clr>
        </p15:guide>
        <p15:guide id="5" orient="horz" pos="2500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  <p15:guide id="7" orient="horz" pos="3974" userDrawn="1">
          <p15:clr>
            <a:srgbClr val="F26B43"/>
          </p15:clr>
        </p15:guide>
        <p15:guide id="8" orient="horz" pos="73" userDrawn="1">
          <p15:clr>
            <a:srgbClr val="F26B43"/>
          </p15:clr>
        </p15:guide>
        <p15:guide id="9" orient="horz" pos="686" userDrawn="1">
          <p15:clr>
            <a:srgbClr val="F26B43"/>
          </p15:clr>
        </p15:guide>
        <p15:guide id="10" orient="horz" pos="913" userDrawn="1">
          <p15:clr>
            <a:srgbClr val="F26B43"/>
          </p15:clr>
        </p15:guide>
        <p15:guide id="11" pos="7242" userDrawn="1">
          <p15:clr>
            <a:srgbClr val="F26B43"/>
          </p15:clr>
        </p15:guide>
        <p15:guide id="12" orient="horz" pos="7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Bildplatzhalter 71" descr="Ein Bild, das Text, computer, Person, drinnen enthält.&#10;&#10;Automatisch generierte Beschreibung">
            <a:extLst>
              <a:ext uri="{FF2B5EF4-FFF2-40B4-BE49-F238E27FC236}">
                <a16:creationId xmlns:a16="http://schemas.microsoft.com/office/drawing/2014/main" id="{FBC294B8-DDC3-9D38-C613-8E459A300F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85" b="32285"/>
          <a:stretch>
            <a:fillRect/>
          </a:stretch>
        </p:blipFill>
        <p:spPr/>
      </p:pic>
      <p:sp>
        <p:nvSpPr>
          <p:cNvPr id="22" name="Untertitel 21">
            <a:extLst>
              <a:ext uri="{FF2B5EF4-FFF2-40B4-BE49-F238E27FC236}">
                <a16:creationId xmlns:a16="http://schemas.microsoft.com/office/drawing/2014/main" id="{2A9E134A-6386-E5DC-8BB2-7350FB346F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Firstname </a:t>
            </a:r>
            <a:r>
              <a:rPr lang="de-DE" dirty="0" err="1"/>
              <a:t>Lastname</a:t>
            </a:r>
            <a:r>
              <a:rPr lang="de-DE" dirty="0"/>
              <a:t>, Firstname </a:t>
            </a:r>
            <a:r>
              <a:rPr lang="de-DE" dirty="0" err="1"/>
              <a:t>Lastname</a:t>
            </a:r>
            <a:r>
              <a:rPr lang="de-DE" dirty="0"/>
              <a:t>, Firstname </a:t>
            </a:r>
            <a:r>
              <a:rPr lang="de-DE" dirty="0" err="1"/>
              <a:t>Lastname</a:t>
            </a:r>
            <a:endParaRPr lang="de-DE" dirty="0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B34B2BBD-4B1E-F175-05EC-91A61007CB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CF1F9B04-629C-F4C9-57EC-D11AEB039A8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F94EB509-420D-D8D3-FF4C-CF8683876C0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27AEEF4-B1F1-A532-EBA0-3D1ED4195AC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Human-Computer Interaction</a:t>
            </a:r>
          </a:p>
        </p:txBody>
      </p:sp>
      <p:pic>
        <p:nvPicPr>
          <p:cNvPr id="26" name="Bildplatzhalter 25">
            <a:extLst>
              <a:ext uri="{FF2B5EF4-FFF2-40B4-BE49-F238E27FC236}">
                <a16:creationId xmlns:a16="http://schemas.microsoft.com/office/drawing/2014/main" id="{B67F61A0-498D-B3E3-81B5-D2F1481BEAE2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4803" r="-14803"/>
          <a:stretch/>
        </p:blipFill>
        <p:spPr/>
      </p:pic>
      <p:sp>
        <p:nvSpPr>
          <p:cNvPr id="21" name="Titel 20">
            <a:extLst>
              <a:ext uri="{FF2B5EF4-FFF2-40B4-BE49-F238E27FC236}">
                <a16:creationId xmlns:a16="http://schemas.microsoft.com/office/drawing/2014/main" id="{74AE008E-4998-8FBF-E060-8060811B8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Project/Paper Title</a:t>
            </a:r>
          </a:p>
        </p:txBody>
      </p:sp>
      <p:sp>
        <p:nvSpPr>
          <p:cNvPr id="29" name="Fußzeilenplatzhalter 28">
            <a:extLst>
              <a:ext uri="{FF2B5EF4-FFF2-40B4-BE49-F238E27FC236}">
                <a16:creationId xmlns:a16="http://schemas.microsoft.com/office/drawing/2014/main" id="{1AC71F81-F602-A4C2-46BE-A340BF3ABB9D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9B34132-5F57-672E-9E99-94213FE2FAB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BA24374A-C3A8-471A-8837-3FC31668ABE5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5047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A39AB7-0F93-2182-2CBA-946CBEF33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 and Background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5EBE083-5277-B418-AB6C-4997F1730D3C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de-DE" dirty="0" err="1"/>
              <a:t>Lastname</a:t>
            </a:r>
            <a:r>
              <a:rPr lang="de-DE" dirty="0"/>
              <a:t>, </a:t>
            </a:r>
            <a:r>
              <a:rPr lang="de-DE" dirty="0" err="1"/>
              <a:t>Lastname</a:t>
            </a:r>
            <a:r>
              <a:rPr lang="de-DE" dirty="0"/>
              <a:t>, </a:t>
            </a:r>
          </a:p>
          <a:p>
            <a:r>
              <a:rPr lang="de-DE" dirty="0" err="1"/>
              <a:t>Lastname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8FCD7B0-7A8B-A015-B09A-66EE8C7169C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BA24374A-C3A8-471A-8837-3FC31668ABE5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4ED891A-CE78-DD0E-076C-19CA9FE864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Project/Paper Title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D9F7645-71D3-CC65-492D-D5ADD9E2990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My</a:t>
            </a:r>
            <a:r>
              <a:rPr lang="de-DE" dirty="0"/>
              <a:t> Text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B73D4F15-4151-95C9-28EF-0EC1EFCA3237}"/>
              </a:ext>
            </a:extLst>
          </p:cNvPr>
          <p:cNvSpPr>
            <a:spLocks noGrp="1"/>
          </p:cNvSpPr>
          <p:nvPr>
            <p:ph sz="quarter" idx="3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661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A39AB7-0F93-2182-2CBA-946CBEF33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Related</a:t>
            </a:r>
            <a:r>
              <a:rPr lang="de-DE" dirty="0"/>
              <a:t> Work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5EBE083-5277-B418-AB6C-4997F1730D3C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de-DE" dirty="0" err="1"/>
              <a:t>Lastname</a:t>
            </a:r>
            <a:r>
              <a:rPr lang="de-DE" dirty="0"/>
              <a:t>, </a:t>
            </a:r>
            <a:r>
              <a:rPr lang="de-DE" dirty="0" err="1"/>
              <a:t>Lastname</a:t>
            </a:r>
            <a:r>
              <a:rPr lang="de-DE" dirty="0"/>
              <a:t>, </a:t>
            </a:r>
          </a:p>
          <a:p>
            <a:r>
              <a:rPr lang="de-DE" dirty="0" err="1"/>
              <a:t>Lastname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8FCD7B0-7A8B-A015-B09A-66EE8C7169C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BA24374A-C3A8-471A-8837-3FC31668ABE5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4ED891A-CE78-DD0E-076C-19CA9FE864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Project/Paper Title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D9F7645-71D3-CC65-492D-D5ADD9E2990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My</a:t>
            </a:r>
            <a:r>
              <a:rPr lang="de-DE" dirty="0"/>
              <a:t> Text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B73D4F15-4151-95C9-28EF-0EC1EFCA3237}"/>
              </a:ext>
            </a:extLst>
          </p:cNvPr>
          <p:cNvSpPr>
            <a:spLocks noGrp="1"/>
          </p:cNvSpPr>
          <p:nvPr>
            <p:ph sz="quarter" idx="3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5049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A39AB7-0F93-2182-2CBA-946CBEF33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Research Question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5EBE083-5277-B418-AB6C-4997F1730D3C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de-DE" dirty="0" err="1"/>
              <a:t>Lastname</a:t>
            </a:r>
            <a:r>
              <a:rPr lang="de-DE" dirty="0"/>
              <a:t>, </a:t>
            </a:r>
            <a:r>
              <a:rPr lang="de-DE" dirty="0" err="1"/>
              <a:t>Lastname</a:t>
            </a:r>
            <a:r>
              <a:rPr lang="de-DE" dirty="0"/>
              <a:t>, </a:t>
            </a:r>
          </a:p>
          <a:p>
            <a:r>
              <a:rPr lang="de-DE" dirty="0" err="1"/>
              <a:t>Lastname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8FCD7B0-7A8B-A015-B09A-66EE8C7169C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BA24374A-C3A8-471A-8837-3FC31668ABE5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4ED891A-CE78-DD0E-076C-19CA9FE864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Project/Paper Title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D9F7645-71D3-CC65-492D-D5ADD9E2990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My</a:t>
            </a:r>
            <a:r>
              <a:rPr lang="de-DE" dirty="0"/>
              <a:t> Text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B73D4F15-4151-95C9-28EF-0EC1EFCA3237}"/>
              </a:ext>
            </a:extLst>
          </p:cNvPr>
          <p:cNvSpPr>
            <a:spLocks noGrp="1"/>
          </p:cNvSpPr>
          <p:nvPr>
            <p:ph sz="quarter" idx="3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132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4D3FBD-18EC-15ED-7CA9-873402AB5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Method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FCBB23C-6F07-47A7-4E7D-A57899EB5C2E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de-DE" dirty="0" err="1"/>
              <a:t>Lastname</a:t>
            </a:r>
            <a:r>
              <a:rPr lang="de-DE" dirty="0"/>
              <a:t>, </a:t>
            </a:r>
            <a:r>
              <a:rPr lang="de-DE" dirty="0" err="1"/>
              <a:t>Lastname</a:t>
            </a:r>
            <a:r>
              <a:rPr lang="de-DE" dirty="0"/>
              <a:t>, </a:t>
            </a:r>
          </a:p>
          <a:p>
            <a:r>
              <a:rPr lang="de-DE" dirty="0" err="1"/>
              <a:t>Lastname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4700881-9797-86F8-9D99-BCA2497A1A9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BA24374A-C3A8-471A-8837-3FC31668ABE5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652496C-49F0-9F7A-2D8C-88ADDA078D2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Project/Paper Title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A974596-8EC3-7405-E088-A519EA0CBE7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EFFE465F-6CE6-1F57-8792-ADAC048A1E9B}"/>
              </a:ext>
            </a:extLst>
          </p:cNvPr>
          <p:cNvSpPr>
            <a:spLocks noGrp="1"/>
          </p:cNvSpPr>
          <p:nvPr>
            <p:ph sz="quarter" idx="3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6215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Bildplatzhalter 71" descr="Ein Bild, das Text, computer, Person, drinnen enthält.&#10;&#10;Automatisch generierte Beschreibung">
            <a:extLst>
              <a:ext uri="{FF2B5EF4-FFF2-40B4-BE49-F238E27FC236}">
                <a16:creationId xmlns:a16="http://schemas.microsoft.com/office/drawing/2014/main" id="{FBC294B8-DDC3-9D38-C613-8E459A300F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85" b="32285"/>
          <a:stretch>
            <a:fillRect/>
          </a:stretch>
        </p:blipFill>
        <p:spPr/>
      </p:pic>
      <p:sp>
        <p:nvSpPr>
          <p:cNvPr id="22" name="Untertitel 21">
            <a:extLst>
              <a:ext uri="{FF2B5EF4-FFF2-40B4-BE49-F238E27FC236}">
                <a16:creationId xmlns:a16="http://schemas.microsoft.com/office/drawing/2014/main" id="{2A9E134A-6386-E5DC-8BB2-7350FB346F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Firstname </a:t>
            </a:r>
            <a:r>
              <a:rPr lang="de-DE" dirty="0" err="1"/>
              <a:t>Lastname</a:t>
            </a:r>
            <a:r>
              <a:rPr lang="de-DE" dirty="0"/>
              <a:t>, Firstname </a:t>
            </a:r>
            <a:r>
              <a:rPr lang="de-DE" dirty="0" err="1"/>
              <a:t>Lastname</a:t>
            </a:r>
            <a:r>
              <a:rPr lang="de-DE" dirty="0"/>
              <a:t>, Firstname </a:t>
            </a:r>
            <a:r>
              <a:rPr lang="de-DE" dirty="0" err="1"/>
              <a:t>Lastname</a:t>
            </a:r>
            <a:endParaRPr lang="de-DE" dirty="0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B34B2BBD-4B1E-F175-05EC-91A61007CB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CF1F9B04-629C-F4C9-57EC-D11AEB039A8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F94EB509-420D-D8D3-FF4C-CF8683876C0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27AEEF4-B1F1-A532-EBA0-3D1ED4195AC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Human-Computer Interaction</a:t>
            </a:r>
          </a:p>
        </p:txBody>
      </p:sp>
      <p:pic>
        <p:nvPicPr>
          <p:cNvPr id="26" name="Bildplatzhalter 25">
            <a:extLst>
              <a:ext uri="{FF2B5EF4-FFF2-40B4-BE49-F238E27FC236}">
                <a16:creationId xmlns:a16="http://schemas.microsoft.com/office/drawing/2014/main" id="{B67F61A0-498D-B3E3-81B5-D2F1481BEAE2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4803" r="-14803"/>
          <a:stretch/>
        </p:blipFill>
        <p:spPr/>
      </p:pic>
      <p:sp>
        <p:nvSpPr>
          <p:cNvPr id="21" name="Titel 20">
            <a:extLst>
              <a:ext uri="{FF2B5EF4-FFF2-40B4-BE49-F238E27FC236}">
                <a16:creationId xmlns:a16="http://schemas.microsoft.com/office/drawing/2014/main" id="{74AE008E-4998-8FBF-E060-8060811B8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Project/Paper Title</a:t>
            </a:r>
          </a:p>
        </p:txBody>
      </p:sp>
      <p:sp>
        <p:nvSpPr>
          <p:cNvPr id="29" name="Fußzeilenplatzhalter 28">
            <a:extLst>
              <a:ext uri="{FF2B5EF4-FFF2-40B4-BE49-F238E27FC236}">
                <a16:creationId xmlns:a16="http://schemas.microsoft.com/office/drawing/2014/main" id="{1AC71F81-F602-A4C2-46BE-A340BF3ABB9D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9B34132-5F57-672E-9E99-94213FE2FAB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BA24374A-C3A8-471A-8837-3FC31668ABE5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245746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 Theme">
  <a:themeElements>
    <a:clrScheme name="Lecture Color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9BC"/>
      </a:accent1>
      <a:accent2>
        <a:srgbClr val="BCCCE6"/>
      </a:accent2>
      <a:accent3>
        <a:srgbClr val="DBE3F1"/>
      </a:accent3>
      <a:accent4>
        <a:srgbClr val="EA7B34"/>
      </a:accent4>
      <a:accent5>
        <a:srgbClr val="3E444C"/>
      </a:accent5>
      <a:accent6>
        <a:srgbClr val="70AD47"/>
      </a:accent6>
      <a:hlink>
        <a:srgbClr val="5079BC"/>
      </a:hlink>
      <a:folHlink>
        <a:srgbClr val="5079BC"/>
      </a:folHlink>
    </a:clrScheme>
    <a:fontScheme name="Benutzerdefiniert 2">
      <a:majorFont>
        <a:latin typeface="Roboto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Breitbild</PresentationFormat>
  <Paragraphs>38</Paragraphs>
  <Slides>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Roboto</vt:lpstr>
      <vt:lpstr>Roboto Medium</vt:lpstr>
      <vt:lpstr>Wingdings</vt:lpstr>
      <vt:lpstr>Lecture Theme</vt:lpstr>
      <vt:lpstr>Project/Paper Title</vt:lpstr>
      <vt:lpstr>Motivation and Background</vt:lpstr>
      <vt:lpstr>Related Work</vt:lpstr>
      <vt:lpstr>Research Question</vt:lpstr>
      <vt:lpstr>Method</vt:lpstr>
      <vt:lpstr>Project/Paper 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 Schwind</dc:creator>
  <cp:lastModifiedBy>Valentin Schwind</cp:lastModifiedBy>
  <cp:revision>591</cp:revision>
  <dcterms:created xsi:type="dcterms:W3CDTF">2017-10-10T14:10:45Z</dcterms:created>
  <dcterms:modified xsi:type="dcterms:W3CDTF">2023-03-26T11:35:40Z</dcterms:modified>
</cp:coreProperties>
</file>