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handoutMasterIdLst>
    <p:handoutMasterId r:id="rId94"/>
  </p:handoutMasterIdLst>
  <p:sldIdLst>
    <p:sldId id="256" r:id="rId2"/>
    <p:sldId id="257" r:id="rId3"/>
    <p:sldId id="310" r:id="rId4"/>
    <p:sldId id="311" r:id="rId5"/>
    <p:sldId id="312" r:id="rId6"/>
    <p:sldId id="384" r:id="rId7"/>
    <p:sldId id="396" r:id="rId8"/>
    <p:sldId id="373" r:id="rId9"/>
    <p:sldId id="380" r:id="rId10"/>
    <p:sldId id="371" r:id="rId11"/>
    <p:sldId id="372" r:id="rId12"/>
    <p:sldId id="406" r:id="rId13"/>
    <p:sldId id="292" r:id="rId14"/>
    <p:sldId id="301" r:id="rId15"/>
    <p:sldId id="344" r:id="rId16"/>
    <p:sldId id="405" r:id="rId17"/>
    <p:sldId id="407" r:id="rId18"/>
    <p:sldId id="345" r:id="rId19"/>
    <p:sldId id="315" r:id="rId20"/>
    <p:sldId id="364" r:id="rId21"/>
    <p:sldId id="314" r:id="rId22"/>
    <p:sldId id="316" r:id="rId23"/>
    <p:sldId id="399" r:id="rId24"/>
    <p:sldId id="398" r:id="rId25"/>
    <p:sldId id="382" r:id="rId26"/>
    <p:sldId id="401" r:id="rId27"/>
    <p:sldId id="400" r:id="rId28"/>
    <p:sldId id="330" r:id="rId29"/>
    <p:sldId id="383" r:id="rId30"/>
    <p:sldId id="320" r:id="rId31"/>
    <p:sldId id="317" r:id="rId32"/>
    <p:sldId id="318" r:id="rId33"/>
    <p:sldId id="319" r:id="rId34"/>
    <p:sldId id="321" r:id="rId35"/>
    <p:sldId id="329" r:id="rId36"/>
    <p:sldId id="386" r:id="rId37"/>
    <p:sldId id="324" r:id="rId38"/>
    <p:sldId id="388" r:id="rId39"/>
    <p:sldId id="326" r:id="rId40"/>
    <p:sldId id="390" r:id="rId41"/>
    <p:sldId id="391" r:id="rId42"/>
    <p:sldId id="327" r:id="rId43"/>
    <p:sldId id="365" r:id="rId44"/>
    <p:sldId id="389" r:id="rId45"/>
    <p:sldId id="370" r:id="rId46"/>
    <p:sldId id="392" r:id="rId47"/>
    <p:sldId id="393" r:id="rId48"/>
    <p:sldId id="293" r:id="rId49"/>
    <p:sldId id="296" r:id="rId50"/>
    <p:sldId id="297" r:id="rId51"/>
    <p:sldId id="298" r:id="rId52"/>
    <p:sldId id="299" r:id="rId53"/>
    <p:sldId id="332" r:id="rId54"/>
    <p:sldId id="366" r:id="rId55"/>
    <p:sldId id="367" r:id="rId56"/>
    <p:sldId id="368" r:id="rId57"/>
    <p:sldId id="369" r:id="rId58"/>
    <p:sldId id="331" r:id="rId59"/>
    <p:sldId id="334" r:id="rId60"/>
    <p:sldId id="352" r:id="rId61"/>
    <p:sldId id="333" r:id="rId62"/>
    <p:sldId id="404" r:id="rId63"/>
    <p:sldId id="353" r:id="rId64"/>
    <p:sldId id="313" r:id="rId65"/>
    <p:sldId id="335" r:id="rId66"/>
    <p:sldId id="336" r:id="rId67"/>
    <p:sldId id="337" r:id="rId68"/>
    <p:sldId id="339" r:id="rId69"/>
    <p:sldId id="338" r:id="rId70"/>
    <p:sldId id="340" r:id="rId71"/>
    <p:sldId id="342" r:id="rId72"/>
    <p:sldId id="346" r:id="rId73"/>
    <p:sldId id="394" r:id="rId74"/>
    <p:sldId id="350" r:id="rId75"/>
    <p:sldId id="395" r:id="rId76"/>
    <p:sldId id="343" r:id="rId77"/>
    <p:sldId id="348" r:id="rId78"/>
    <p:sldId id="349" r:id="rId79"/>
    <p:sldId id="351" r:id="rId80"/>
    <p:sldId id="361" r:id="rId81"/>
    <p:sldId id="354" r:id="rId82"/>
    <p:sldId id="357" r:id="rId83"/>
    <p:sldId id="403" r:id="rId84"/>
    <p:sldId id="355" r:id="rId85"/>
    <p:sldId id="362" r:id="rId86"/>
    <p:sldId id="402" r:id="rId87"/>
    <p:sldId id="356" r:id="rId88"/>
    <p:sldId id="358" r:id="rId89"/>
    <p:sldId id="359" r:id="rId90"/>
    <p:sldId id="360" r:id="rId91"/>
    <p:sldId id="408"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ototyping &amp; Design Processes" id="{ED7E6422-644E-45A0-A057-E0BAF5A9741C}">
          <p14:sldIdLst>
            <p14:sldId id="256"/>
            <p14:sldId id="257"/>
            <p14:sldId id="310"/>
            <p14:sldId id="311"/>
            <p14:sldId id="312"/>
            <p14:sldId id="384"/>
            <p14:sldId id="396"/>
            <p14:sldId id="373"/>
            <p14:sldId id="380"/>
            <p14:sldId id="371"/>
            <p14:sldId id="372"/>
            <p14:sldId id="406"/>
            <p14:sldId id="292"/>
            <p14:sldId id="301"/>
            <p14:sldId id="344"/>
            <p14:sldId id="405"/>
            <p14:sldId id="407"/>
            <p14:sldId id="345"/>
            <p14:sldId id="315"/>
            <p14:sldId id="364"/>
            <p14:sldId id="314"/>
            <p14:sldId id="316"/>
            <p14:sldId id="399"/>
            <p14:sldId id="398"/>
            <p14:sldId id="382"/>
            <p14:sldId id="401"/>
            <p14:sldId id="400"/>
          </p14:sldIdLst>
        </p14:section>
        <p14:section name="Prototype Taxonomies" id="{D2D6219F-57DD-40E1-AB9F-9DD078A7219A}">
          <p14:sldIdLst>
            <p14:sldId id="330"/>
            <p14:sldId id="383"/>
            <p14:sldId id="320"/>
            <p14:sldId id="317"/>
            <p14:sldId id="318"/>
            <p14:sldId id="319"/>
            <p14:sldId id="321"/>
            <p14:sldId id="329"/>
            <p14:sldId id="386"/>
            <p14:sldId id="324"/>
            <p14:sldId id="388"/>
            <p14:sldId id="326"/>
            <p14:sldId id="390"/>
            <p14:sldId id="391"/>
            <p14:sldId id="327"/>
            <p14:sldId id="365"/>
            <p14:sldId id="389"/>
            <p14:sldId id="370"/>
          </p14:sldIdLst>
        </p14:section>
        <p14:section name="Creating Prototypes" id="{CBFD6ECF-4895-4BB6-A6D5-CAB15E929258}">
          <p14:sldIdLst>
            <p14:sldId id="392"/>
            <p14:sldId id="393"/>
            <p14:sldId id="293"/>
            <p14:sldId id="296"/>
            <p14:sldId id="297"/>
            <p14:sldId id="298"/>
            <p14:sldId id="299"/>
            <p14:sldId id="332"/>
            <p14:sldId id="366"/>
            <p14:sldId id="367"/>
            <p14:sldId id="368"/>
            <p14:sldId id="369"/>
            <p14:sldId id="331"/>
            <p14:sldId id="334"/>
            <p14:sldId id="352"/>
            <p14:sldId id="333"/>
            <p14:sldId id="404"/>
            <p14:sldId id="353"/>
            <p14:sldId id="313"/>
            <p14:sldId id="335"/>
            <p14:sldId id="336"/>
            <p14:sldId id="337"/>
            <p14:sldId id="339"/>
            <p14:sldId id="338"/>
            <p14:sldId id="340"/>
            <p14:sldId id="342"/>
          </p14:sldIdLst>
        </p14:section>
        <p14:section name="Wizard of Oz Prototypes" id="{9A5D28A8-E9F4-46C1-AD45-00B7F6D1C2B0}">
          <p14:sldIdLst>
            <p14:sldId id="346"/>
            <p14:sldId id="394"/>
            <p14:sldId id="350"/>
            <p14:sldId id="395"/>
            <p14:sldId id="343"/>
            <p14:sldId id="348"/>
            <p14:sldId id="349"/>
            <p14:sldId id="351"/>
          </p14:sldIdLst>
        </p14:section>
        <p14:section name="Virtual Prototypes" id="{E23768FB-5D1A-4160-B7A5-95347EDACF35}">
          <p14:sldIdLst>
            <p14:sldId id="361"/>
            <p14:sldId id="354"/>
            <p14:sldId id="357"/>
            <p14:sldId id="403"/>
            <p14:sldId id="355"/>
            <p14:sldId id="362"/>
            <p14:sldId id="402"/>
            <p14:sldId id="356"/>
            <p14:sldId id="358"/>
            <p14:sldId id="359"/>
            <p14:sldId id="360"/>
            <p14:sldId id="408"/>
          </p14:sldIdLst>
        </p14:section>
      </p14:sectionLst>
    </p:ex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9999"/>
    <a:srgbClr val="D60093"/>
    <a:srgbClr val="FF3399"/>
    <a:srgbClr val="EA7B34"/>
    <a:srgbClr val="7030A0"/>
    <a:srgbClr val="E9ECF4"/>
    <a:srgbClr val="5079BC"/>
    <a:srgbClr val="D5DFEF"/>
    <a:srgbClr val="4F69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23" autoAdjust="0"/>
    <p:restoredTop sz="86425" autoAdjust="0"/>
  </p:normalViewPr>
  <p:slideViewPr>
    <p:cSldViewPr snapToGrid="0" showGuides="1">
      <p:cViewPr varScale="1">
        <p:scale>
          <a:sx n="136" d="100"/>
          <a:sy n="136" d="100"/>
        </p:scale>
        <p:origin x="780" y="84"/>
      </p:cViewPr>
      <p:guideLst>
        <p:guide orient="horz" pos="2115"/>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118" d="100"/>
          <a:sy n="118" d="100"/>
        </p:scale>
        <p:origin x="500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7262CA-B440-4D15-A4B0-C0E44F456B15}" type="doc">
      <dgm:prSet loTypeId="urn:microsoft.com/office/officeart/2005/8/layout/chevron1" loCatId="process" qsTypeId="urn:microsoft.com/office/officeart/2005/8/quickstyle/simple1" qsCatId="simple" csTypeId="urn:microsoft.com/office/officeart/2005/8/colors/accent1_2" csCatId="accent1" phldr="1"/>
      <dgm:spPr/>
    </dgm:pt>
    <dgm:pt modelId="{68C6EAD1-BE05-48A9-9E83-A7E39D4B5D98}">
      <dgm:prSet phldrT="[Text]" custT="1"/>
      <dgm:spPr/>
      <dgm:t>
        <a:bodyPr/>
        <a:lstStyle/>
        <a:p>
          <a:r>
            <a:rPr lang="de-DE" sz="1600" dirty="0"/>
            <a:t>Concept</a:t>
          </a:r>
        </a:p>
      </dgm:t>
    </dgm:pt>
    <dgm:pt modelId="{18F2DAF2-B55E-4D77-A52F-883FD643EA8F}" type="parTrans" cxnId="{E0D9914C-4A61-4C87-BEA0-DBFE8A0BE920}">
      <dgm:prSet/>
      <dgm:spPr/>
      <dgm:t>
        <a:bodyPr/>
        <a:lstStyle/>
        <a:p>
          <a:endParaRPr lang="de-DE" sz="1200"/>
        </a:p>
      </dgm:t>
    </dgm:pt>
    <dgm:pt modelId="{C44CEA28-11A7-44DE-8A8E-D6DA09881113}" type="sibTrans" cxnId="{E0D9914C-4A61-4C87-BEA0-DBFE8A0BE920}">
      <dgm:prSet/>
      <dgm:spPr/>
      <dgm:t>
        <a:bodyPr/>
        <a:lstStyle/>
        <a:p>
          <a:endParaRPr lang="de-DE" sz="1200"/>
        </a:p>
      </dgm:t>
    </dgm:pt>
    <dgm:pt modelId="{57FEE7F3-BF5D-4229-B785-608DE1F8F949}">
      <dgm:prSet phldrT="[Text]" custT="1"/>
      <dgm:spPr>
        <a:solidFill>
          <a:schemeClr val="accent2">
            <a:lumMod val="50000"/>
          </a:schemeClr>
        </a:solidFill>
      </dgm:spPr>
      <dgm:t>
        <a:bodyPr/>
        <a:lstStyle/>
        <a:p>
          <a:r>
            <a:rPr lang="de-DE" sz="1600" dirty="0"/>
            <a:t>Prototype</a:t>
          </a:r>
        </a:p>
      </dgm:t>
    </dgm:pt>
    <dgm:pt modelId="{28C7E31A-18BA-41EA-BF5B-65B044880B6D}" type="parTrans" cxnId="{B6BEBB2B-8C32-4248-BB7D-96568DA6C257}">
      <dgm:prSet/>
      <dgm:spPr/>
      <dgm:t>
        <a:bodyPr/>
        <a:lstStyle/>
        <a:p>
          <a:endParaRPr lang="de-DE" sz="1200"/>
        </a:p>
      </dgm:t>
    </dgm:pt>
    <dgm:pt modelId="{6ABA7F36-3DE3-4289-B04C-1716F0BD7C14}" type="sibTrans" cxnId="{B6BEBB2B-8C32-4248-BB7D-96568DA6C257}">
      <dgm:prSet/>
      <dgm:spPr/>
      <dgm:t>
        <a:bodyPr/>
        <a:lstStyle/>
        <a:p>
          <a:endParaRPr lang="de-DE" sz="1200"/>
        </a:p>
      </dgm:t>
    </dgm:pt>
    <dgm:pt modelId="{0F3768BA-C949-4DCC-A13E-F963DCA97BC2}">
      <dgm:prSet phldrT="[Text]" custT="1"/>
      <dgm:spPr/>
      <dgm:t>
        <a:bodyPr/>
        <a:lstStyle/>
        <a:p>
          <a:r>
            <a:rPr lang="de-DE" sz="1600" dirty="0"/>
            <a:t>External</a:t>
          </a:r>
          <a:br>
            <a:rPr lang="de-DE" sz="1600" dirty="0"/>
          </a:br>
          <a:r>
            <a:rPr lang="de-DE" sz="1600" dirty="0"/>
            <a:t>Evaluation</a:t>
          </a:r>
        </a:p>
      </dgm:t>
    </dgm:pt>
    <dgm:pt modelId="{51604A1A-458C-4DCA-A6B5-429C51DA432E}" type="parTrans" cxnId="{0493EA49-DAFA-4034-B6FC-E4F7CE24007D}">
      <dgm:prSet/>
      <dgm:spPr/>
      <dgm:t>
        <a:bodyPr/>
        <a:lstStyle/>
        <a:p>
          <a:endParaRPr lang="de-DE" sz="1200"/>
        </a:p>
      </dgm:t>
    </dgm:pt>
    <dgm:pt modelId="{5A7354F7-13E9-40DC-924F-5F9754E40B0C}" type="sibTrans" cxnId="{0493EA49-DAFA-4034-B6FC-E4F7CE24007D}">
      <dgm:prSet/>
      <dgm:spPr/>
      <dgm:t>
        <a:bodyPr/>
        <a:lstStyle/>
        <a:p>
          <a:endParaRPr lang="de-DE" sz="1200"/>
        </a:p>
      </dgm:t>
    </dgm:pt>
    <dgm:pt modelId="{43661433-11A3-4885-B715-65214D9F8064}">
      <dgm:prSet phldrT="[Text]" custT="1"/>
      <dgm:spPr/>
      <dgm:t>
        <a:bodyPr/>
        <a:lstStyle/>
        <a:p>
          <a:r>
            <a:rPr lang="de-DE" sz="1600" dirty="0" err="1"/>
            <a:t>Learn</a:t>
          </a:r>
          <a:r>
            <a:rPr lang="de-DE" sz="1600" dirty="0"/>
            <a:t> </a:t>
          </a:r>
          <a:r>
            <a:rPr lang="de-DE" sz="1600" dirty="0" err="1"/>
            <a:t>from</a:t>
          </a:r>
          <a:r>
            <a:rPr lang="de-DE" sz="1600" dirty="0"/>
            <a:t> </a:t>
          </a:r>
          <a:r>
            <a:rPr lang="de-DE" sz="1600" dirty="0" err="1"/>
            <a:t>behavior</a:t>
          </a:r>
          <a:endParaRPr lang="de-DE" sz="1600" dirty="0"/>
        </a:p>
      </dgm:t>
    </dgm:pt>
    <dgm:pt modelId="{8183A130-76B2-4DC1-AFB8-0D9B2B52235A}" type="parTrans" cxnId="{30332FF7-F38D-46AB-AFEC-B03EFE85C5D6}">
      <dgm:prSet/>
      <dgm:spPr/>
      <dgm:t>
        <a:bodyPr/>
        <a:lstStyle/>
        <a:p>
          <a:endParaRPr lang="de-DE" sz="1200"/>
        </a:p>
      </dgm:t>
    </dgm:pt>
    <dgm:pt modelId="{F8E08F6A-CE51-4947-A19D-EB7EFFEA5441}" type="sibTrans" cxnId="{30332FF7-F38D-46AB-AFEC-B03EFE85C5D6}">
      <dgm:prSet/>
      <dgm:spPr/>
      <dgm:t>
        <a:bodyPr/>
        <a:lstStyle/>
        <a:p>
          <a:endParaRPr lang="de-DE" sz="1200"/>
        </a:p>
      </dgm:t>
    </dgm:pt>
    <dgm:pt modelId="{90554F01-1F99-4D6A-B85C-13915061135C}">
      <dgm:prSet phldrT="[Text]" custT="1"/>
      <dgm:spPr/>
      <dgm:t>
        <a:bodyPr/>
        <a:lstStyle/>
        <a:p>
          <a:r>
            <a:rPr lang="de-DE" sz="1600" dirty="0"/>
            <a:t>Internal</a:t>
          </a:r>
          <a:br>
            <a:rPr lang="de-DE" sz="1600" dirty="0"/>
          </a:br>
          <a:r>
            <a:rPr lang="de-DE" sz="1600" dirty="0"/>
            <a:t>Evaluation</a:t>
          </a:r>
        </a:p>
      </dgm:t>
    </dgm:pt>
    <dgm:pt modelId="{1AD9C438-1CF3-41D1-88E8-35D67A64C97E}" type="parTrans" cxnId="{96C28F61-8D2F-4992-A049-21203661087A}">
      <dgm:prSet/>
      <dgm:spPr/>
      <dgm:t>
        <a:bodyPr/>
        <a:lstStyle/>
        <a:p>
          <a:endParaRPr lang="de-DE" sz="1200"/>
        </a:p>
      </dgm:t>
    </dgm:pt>
    <dgm:pt modelId="{585E7BBA-6F06-414A-99BA-C387E7A4D24C}" type="sibTrans" cxnId="{96C28F61-8D2F-4992-A049-21203661087A}">
      <dgm:prSet/>
      <dgm:spPr/>
      <dgm:t>
        <a:bodyPr/>
        <a:lstStyle/>
        <a:p>
          <a:endParaRPr lang="de-DE" sz="1200"/>
        </a:p>
      </dgm:t>
    </dgm:pt>
    <dgm:pt modelId="{86E23193-F369-4E71-8C3A-F68F724E2C96}" type="pres">
      <dgm:prSet presAssocID="{0B7262CA-B440-4D15-A4B0-C0E44F456B15}" presName="Name0" presStyleCnt="0">
        <dgm:presLayoutVars>
          <dgm:dir/>
          <dgm:animLvl val="lvl"/>
          <dgm:resizeHandles val="exact"/>
        </dgm:presLayoutVars>
      </dgm:prSet>
      <dgm:spPr/>
    </dgm:pt>
    <dgm:pt modelId="{EF834686-B54A-40F4-979E-C887690AEEFF}" type="pres">
      <dgm:prSet presAssocID="{68C6EAD1-BE05-48A9-9E83-A7E39D4B5D98}" presName="parTxOnly" presStyleLbl="node1" presStyleIdx="0" presStyleCnt="5" custLinFactNeighborX="-1123" custLinFactNeighborY="30">
        <dgm:presLayoutVars>
          <dgm:chMax val="0"/>
          <dgm:chPref val="0"/>
          <dgm:bulletEnabled val="1"/>
        </dgm:presLayoutVars>
      </dgm:prSet>
      <dgm:spPr/>
    </dgm:pt>
    <dgm:pt modelId="{C9B99D8D-EC05-4A8E-A7B6-B5AE3A35F0F9}" type="pres">
      <dgm:prSet presAssocID="{C44CEA28-11A7-44DE-8A8E-D6DA09881113}" presName="parTxOnlySpace" presStyleCnt="0"/>
      <dgm:spPr/>
    </dgm:pt>
    <dgm:pt modelId="{A6F56CE4-A1F1-4C5A-9548-0C1F4E7BC348}" type="pres">
      <dgm:prSet presAssocID="{57FEE7F3-BF5D-4229-B785-608DE1F8F949}" presName="parTxOnly" presStyleLbl="node1" presStyleIdx="1" presStyleCnt="5">
        <dgm:presLayoutVars>
          <dgm:chMax val="0"/>
          <dgm:chPref val="0"/>
          <dgm:bulletEnabled val="1"/>
        </dgm:presLayoutVars>
      </dgm:prSet>
      <dgm:spPr/>
    </dgm:pt>
    <dgm:pt modelId="{B9B45B08-93B6-4813-B403-151283E826E4}" type="pres">
      <dgm:prSet presAssocID="{6ABA7F36-3DE3-4289-B04C-1716F0BD7C14}" presName="parTxOnlySpace" presStyleCnt="0"/>
      <dgm:spPr/>
    </dgm:pt>
    <dgm:pt modelId="{8E550586-C93F-4E9D-A55E-CBE7F9038CFD}" type="pres">
      <dgm:prSet presAssocID="{90554F01-1F99-4D6A-B85C-13915061135C}" presName="parTxOnly" presStyleLbl="node1" presStyleIdx="2" presStyleCnt="5">
        <dgm:presLayoutVars>
          <dgm:chMax val="0"/>
          <dgm:chPref val="0"/>
          <dgm:bulletEnabled val="1"/>
        </dgm:presLayoutVars>
      </dgm:prSet>
      <dgm:spPr/>
    </dgm:pt>
    <dgm:pt modelId="{E82981D8-A042-4326-A870-227AD8CE0A9B}" type="pres">
      <dgm:prSet presAssocID="{585E7BBA-6F06-414A-99BA-C387E7A4D24C}" presName="parTxOnlySpace" presStyleCnt="0"/>
      <dgm:spPr/>
    </dgm:pt>
    <dgm:pt modelId="{63F5FD07-7535-4F33-B54B-52E3A1A0B7DF}" type="pres">
      <dgm:prSet presAssocID="{0F3768BA-C949-4DCC-A13E-F963DCA97BC2}" presName="parTxOnly" presStyleLbl="node1" presStyleIdx="3" presStyleCnt="5">
        <dgm:presLayoutVars>
          <dgm:chMax val="0"/>
          <dgm:chPref val="0"/>
          <dgm:bulletEnabled val="1"/>
        </dgm:presLayoutVars>
      </dgm:prSet>
      <dgm:spPr/>
    </dgm:pt>
    <dgm:pt modelId="{85A24743-1258-4FAE-8602-E073C91EA823}" type="pres">
      <dgm:prSet presAssocID="{5A7354F7-13E9-40DC-924F-5F9754E40B0C}" presName="parTxOnlySpace" presStyleCnt="0"/>
      <dgm:spPr/>
    </dgm:pt>
    <dgm:pt modelId="{915732AC-66BA-4DB0-8E22-74E711E8A0FB}" type="pres">
      <dgm:prSet presAssocID="{43661433-11A3-4885-B715-65214D9F8064}" presName="parTxOnly" presStyleLbl="node1" presStyleIdx="4" presStyleCnt="5">
        <dgm:presLayoutVars>
          <dgm:chMax val="0"/>
          <dgm:chPref val="0"/>
          <dgm:bulletEnabled val="1"/>
        </dgm:presLayoutVars>
      </dgm:prSet>
      <dgm:spPr/>
    </dgm:pt>
  </dgm:ptLst>
  <dgm:cxnLst>
    <dgm:cxn modelId="{48750803-EEF1-480E-A8E4-A0BCAF43BCEC}" type="presOf" srcId="{90554F01-1F99-4D6A-B85C-13915061135C}" destId="{8E550586-C93F-4E9D-A55E-CBE7F9038CFD}" srcOrd="0" destOrd="0" presId="urn:microsoft.com/office/officeart/2005/8/layout/chevron1"/>
    <dgm:cxn modelId="{B6BEBB2B-8C32-4248-BB7D-96568DA6C257}" srcId="{0B7262CA-B440-4D15-A4B0-C0E44F456B15}" destId="{57FEE7F3-BF5D-4229-B785-608DE1F8F949}" srcOrd="1" destOrd="0" parTransId="{28C7E31A-18BA-41EA-BF5B-65B044880B6D}" sibTransId="{6ABA7F36-3DE3-4289-B04C-1716F0BD7C14}"/>
    <dgm:cxn modelId="{17F2382E-E3E5-459A-9950-6AC339C02570}" type="presOf" srcId="{0F3768BA-C949-4DCC-A13E-F963DCA97BC2}" destId="{63F5FD07-7535-4F33-B54B-52E3A1A0B7DF}" srcOrd="0" destOrd="0" presId="urn:microsoft.com/office/officeart/2005/8/layout/chevron1"/>
    <dgm:cxn modelId="{96C28F61-8D2F-4992-A049-21203661087A}" srcId="{0B7262CA-B440-4D15-A4B0-C0E44F456B15}" destId="{90554F01-1F99-4D6A-B85C-13915061135C}" srcOrd="2" destOrd="0" parTransId="{1AD9C438-1CF3-41D1-88E8-35D67A64C97E}" sibTransId="{585E7BBA-6F06-414A-99BA-C387E7A4D24C}"/>
    <dgm:cxn modelId="{8937E047-3FAA-4850-A709-81F5AB1ED95E}" type="presOf" srcId="{68C6EAD1-BE05-48A9-9E83-A7E39D4B5D98}" destId="{EF834686-B54A-40F4-979E-C887690AEEFF}" srcOrd="0" destOrd="0" presId="urn:microsoft.com/office/officeart/2005/8/layout/chevron1"/>
    <dgm:cxn modelId="{0493EA49-DAFA-4034-B6FC-E4F7CE24007D}" srcId="{0B7262CA-B440-4D15-A4B0-C0E44F456B15}" destId="{0F3768BA-C949-4DCC-A13E-F963DCA97BC2}" srcOrd="3" destOrd="0" parTransId="{51604A1A-458C-4DCA-A6B5-429C51DA432E}" sibTransId="{5A7354F7-13E9-40DC-924F-5F9754E40B0C}"/>
    <dgm:cxn modelId="{E0D9914C-4A61-4C87-BEA0-DBFE8A0BE920}" srcId="{0B7262CA-B440-4D15-A4B0-C0E44F456B15}" destId="{68C6EAD1-BE05-48A9-9E83-A7E39D4B5D98}" srcOrd="0" destOrd="0" parTransId="{18F2DAF2-B55E-4D77-A52F-883FD643EA8F}" sibTransId="{C44CEA28-11A7-44DE-8A8E-D6DA09881113}"/>
    <dgm:cxn modelId="{45055ECD-1CD2-4A6B-A089-2001CD81A5B8}" type="presOf" srcId="{57FEE7F3-BF5D-4229-B785-608DE1F8F949}" destId="{A6F56CE4-A1F1-4C5A-9548-0C1F4E7BC348}" srcOrd="0" destOrd="0" presId="urn:microsoft.com/office/officeart/2005/8/layout/chevron1"/>
    <dgm:cxn modelId="{D0101ED7-3945-4101-9C29-FC269A5F4F6A}" type="presOf" srcId="{0B7262CA-B440-4D15-A4B0-C0E44F456B15}" destId="{86E23193-F369-4E71-8C3A-F68F724E2C96}" srcOrd="0" destOrd="0" presId="urn:microsoft.com/office/officeart/2005/8/layout/chevron1"/>
    <dgm:cxn modelId="{41445FF0-8C56-48CB-8845-65EA80F441BE}" type="presOf" srcId="{43661433-11A3-4885-B715-65214D9F8064}" destId="{915732AC-66BA-4DB0-8E22-74E711E8A0FB}" srcOrd="0" destOrd="0" presId="urn:microsoft.com/office/officeart/2005/8/layout/chevron1"/>
    <dgm:cxn modelId="{30332FF7-F38D-46AB-AFEC-B03EFE85C5D6}" srcId="{0B7262CA-B440-4D15-A4B0-C0E44F456B15}" destId="{43661433-11A3-4885-B715-65214D9F8064}" srcOrd="4" destOrd="0" parTransId="{8183A130-76B2-4DC1-AFB8-0D9B2B52235A}" sibTransId="{F8E08F6A-CE51-4947-A19D-EB7EFFEA5441}"/>
    <dgm:cxn modelId="{F344672D-77BD-4F26-939F-B3AA98EA4FF4}" type="presParOf" srcId="{86E23193-F369-4E71-8C3A-F68F724E2C96}" destId="{EF834686-B54A-40F4-979E-C887690AEEFF}" srcOrd="0" destOrd="0" presId="urn:microsoft.com/office/officeart/2005/8/layout/chevron1"/>
    <dgm:cxn modelId="{F7D108E1-CFE0-4C80-B922-1B1833D4BCD5}" type="presParOf" srcId="{86E23193-F369-4E71-8C3A-F68F724E2C96}" destId="{C9B99D8D-EC05-4A8E-A7B6-B5AE3A35F0F9}" srcOrd="1" destOrd="0" presId="urn:microsoft.com/office/officeart/2005/8/layout/chevron1"/>
    <dgm:cxn modelId="{09BDDCF7-935F-4197-82AE-12935C95D003}" type="presParOf" srcId="{86E23193-F369-4E71-8C3A-F68F724E2C96}" destId="{A6F56CE4-A1F1-4C5A-9548-0C1F4E7BC348}" srcOrd="2" destOrd="0" presId="urn:microsoft.com/office/officeart/2005/8/layout/chevron1"/>
    <dgm:cxn modelId="{63583E66-4585-4C01-98FB-02DD6EE7EE49}" type="presParOf" srcId="{86E23193-F369-4E71-8C3A-F68F724E2C96}" destId="{B9B45B08-93B6-4813-B403-151283E826E4}" srcOrd="3" destOrd="0" presId="urn:microsoft.com/office/officeart/2005/8/layout/chevron1"/>
    <dgm:cxn modelId="{A7D485BE-28BB-4E5B-B3D2-4994599B0566}" type="presParOf" srcId="{86E23193-F369-4E71-8C3A-F68F724E2C96}" destId="{8E550586-C93F-4E9D-A55E-CBE7F9038CFD}" srcOrd="4" destOrd="0" presId="urn:microsoft.com/office/officeart/2005/8/layout/chevron1"/>
    <dgm:cxn modelId="{9D8D1F66-6DB5-41DE-9977-D783CEB13626}" type="presParOf" srcId="{86E23193-F369-4E71-8C3A-F68F724E2C96}" destId="{E82981D8-A042-4326-A870-227AD8CE0A9B}" srcOrd="5" destOrd="0" presId="urn:microsoft.com/office/officeart/2005/8/layout/chevron1"/>
    <dgm:cxn modelId="{DA59D829-2651-4BF1-82AB-871474DB2F75}" type="presParOf" srcId="{86E23193-F369-4E71-8C3A-F68F724E2C96}" destId="{63F5FD07-7535-4F33-B54B-52E3A1A0B7DF}" srcOrd="6" destOrd="0" presId="urn:microsoft.com/office/officeart/2005/8/layout/chevron1"/>
    <dgm:cxn modelId="{611FF5D3-EF19-48F5-894C-732D1D44D08C}" type="presParOf" srcId="{86E23193-F369-4E71-8C3A-F68F724E2C96}" destId="{85A24743-1258-4FAE-8602-E073C91EA823}" srcOrd="7" destOrd="0" presId="urn:microsoft.com/office/officeart/2005/8/layout/chevron1"/>
    <dgm:cxn modelId="{7D3FD3E0-4CBD-4388-A662-223579FB5530}" type="presParOf" srcId="{86E23193-F369-4E71-8C3A-F68F724E2C96}" destId="{915732AC-66BA-4DB0-8E22-74E711E8A0FB}"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834686-B54A-40F4-979E-C887690AEEFF}">
      <dsp:nvSpPr>
        <dsp:cNvPr id="0" name=""/>
        <dsp:cNvSpPr/>
      </dsp:nvSpPr>
      <dsp:spPr>
        <a:xfrm>
          <a:off x="1" y="502952"/>
          <a:ext cx="2295631" cy="91825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de-DE" sz="1600" kern="1200" dirty="0"/>
            <a:t>Concept</a:t>
          </a:r>
        </a:p>
      </dsp:txBody>
      <dsp:txXfrm>
        <a:off x="459127" y="502952"/>
        <a:ext cx="1377379" cy="918252"/>
      </dsp:txXfrm>
    </dsp:sp>
    <dsp:sp modelId="{A6F56CE4-A1F1-4C5A-9548-0C1F4E7BC348}">
      <dsp:nvSpPr>
        <dsp:cNvPr id="0" name=""/>
        <dsp:cNvSpPr/>
      </dsp:nvSpPr>
      <dsp:spPr>
        <a:xfrm>
          <a:off x="2068647" y="502677"/>
          <a:ext cx="2295631" cy="918252"/>
        </a:xfrm>
        <a:prstGeom prst="chevron">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de-DE" sz="1600" kern="1200" dirty="0"/>
            <a:t>Prototype</a:t>
          </a:r>
        </a:p>
      </dsp:txBody>
      <dsp:txXfrm>
        <a:off x="2527773" y="502677"/>
        <a:ext cx="1377379" cy="918252"/>
      </dsp:txXfrm>
    </dsp:sp>
    <dsp:sp modelId="{8E550586-C93F-4E9D-A55E-CBE7F9038CFD}">
      <dsp:nvSpPr>
        <dsp:cNvPr id="0" name=""/>
        <dsp:cNvSpPr/>
      </dsp:nvSpPr>
      <dsp:spPr>
        <a:xfrm>
          <a:off x="4134715" y="502677"/>
          <a:ext cx="2295631" cy="91825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de-DE" sz="1600" kern="1200" dirty="0"/>
            <a:t>Internal</a:t>
          </a:r>
          <a:br>
            <a:rPr lang="de-DE" sz="1600" kern="1200" dirty="0"/>
          </a:br>
          <a:r>
            <a:rPr lang="de-DE" sz="1600" kern="1200" dirty="0"/>
            <a:t>Evaluation</a:t>
          </a:r>
        </a:p>
      </dsp:txBody>
      <dsp:txXfrm>
        <a:off x="4593841" y="502677"/>
        <a:ext cx="1377379" cy="918252"/>
      </dsp:txXfrm>
    </dsp:sp>
    <dsp:sp modelId="{63F5FD07-7535-4F33-B54B-52E3A1A0B7DF}">
      <dsp:nvSpPr>
        <dsp:cNvPr id="0" name=""/>
        <dsp:cNvSpPr/>
      </dsp:nvSpPr>
      <dsp:spPr>
        <a:xfrm>
          <a:off x="6200784" y="502677"/>
          <a:ext cx="2295631" cy="91825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de-DE" sz="1600" kern="1200" dirty="0"/>
            <a:t>External</a:t>
          </a:r>
          <a:br>
            <a:rPr lang="de-DE" sz="1600" kern="1200" dirty="0"/>
          </a:br>
          <a:r>
            <a:rPr lang="de-DE" sz="1600" kern="1200" dirty="0"/>
            <a:t>Evaluation</a:t>
          </a:r>
        </a:p>
      </dsp:txBody>
      <dsp:txXfrm>
        <a:off x="6659910" y="502677"/>
        <a:ext cx="1377379" cy="918252"/>
      </dsp:txXfrm>
    </dsp:sp>
    <dsp:sp modelId="{915732AC-66BA-4DB0-8E22-74E711E8A0FB}">
      <dsp:nvSpPr>
        <dsp:cNvPr id="0" name=""/>
        <dsp:cNvSpPr/>
      </dsp:nvSpPr>
      <dsp:spPr>
        <a:xfrm>
          <a:off x="8266852" y="502677"/>
          <a:ext cx="2295631" cy="91825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de-DE" sz="1600" kern="1200" dirty="0" err="1"/>
            <a:t>Learn</a:t>
          </a:r>
          <a:r>
            <a:rPr lang="de-DE" sz="1600" kern="1200" dirty="0"/>
            <a:t> </a:t>
          </a:r>
          <a:r>
            <a:rPr lang="de-DE" sz="1600" kern="1200" dirty="0" err="1"/>
            <a:t>from</a:t>
          </a:r>
          <a:r>
            <a:rPr lang="de-DE" sz="1600" kern="1200" dirty="0"/>
            <a:t> </a:t>
          </a:r>
          <a:r>
            <a:rPr lang="de-DE" sz="1600" kern="1200" dirty="0" err="1"/>
            <a:t>behavior</a:t>
          </a:r>
          <a:endParaRPr lang="de-DE" sz="1600" kern="1200" dirty="0"/>
        </a:p>
      </dsp:txBody>
      <dsp:txXfrm>
        <a:off x="8725978" y="502677"/>
        <a:ext cx="1377379" cy="91825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2A8FC9D-F43F-46DF-AB84-D16B4FE96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C44FE1A-0908-41E4-95DB-BFB4F1D675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2DD77A-0ADA-4BD8-8ADF-1A2DE6CE050A}" type="datetimeFigureOut">
              <a:rPr lang="de-DE" smtClean="0"/>
              <a:t>11.11.2023</a:t>
            </a:fld>
            <a:endParaRPr lang="de-DE"/>
          </a:p>
        </p:txBody>
      </p:sp>
      <p:sp>
        <p:nvSpPr>
          <p:cNvPr id="4" name="Fußzeilenplatzhalter 3">
            <a:extLst>
              <a:ext uri="{FF2B5EF4-FFF2-40B4-BE49-F238E27FC236}">
                <a16:creationId xmlns:a16="http://schemas.microsoft.com/office/drawing/2014/main" id="{324E1856-71BD-48F8-BDDC-5816DF8B7A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FC3A80C8-98B0-4B0C-886B-24F26E010D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55F6FB-A8E3-4A20-9907-C2813BF103BD}" type="slidenum">
              <a:rPr lang="de-DE" smtClean="0"/>
              <a:t>‹Nr.›</a:t>
            </a:fld>
            <a:endParaRPr lang="de-DE"/>
          </a:p>
        </p:txBody>
      </p:sp>
    </p:spTree>
    <p:extLst>
      <p:ext uri="{BB962C8B-B14F-4D97-AF65-F5344CB8AC3E}">
        <p14:creationId xmlns:p14="http://schemas.microsoft.com/office/powerpoint/2010/main" val="3200727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2847B-1B09-4FB9-A3F6-7C5481EE238A}" type="datetimeFigureOut">
              <a:rPr lang="en-US" smtClean="0"/>
              <a:t>11/11/2023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934EE8-1DD6-4929-B7B8-30F750D483F0}" type="slidenum">
              <a:rPr lang="en-US" smtClean="0"/>
              <a:t>‹Nr.›</a:t>
            </a:fld>
            <a:endParaRPr lang="en-US"/>
          </a:p>
        </p:txBody>
      </p:sp>
    </p:spTree>
    <p:extLst>
      <p:ext uri="{BB962C8B-B14F-4D97-AF65-F5344CB8AC3E}">
        <p14:creationId xmlns:p14="http://schemas.microsoft.com/office/powerpoint/2010/main" val="3324487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1</a:t>
            </a:fld>
            <a:endParaRPr lang="en-US"/>
          </a:p>
        </p:txBody>
      </p:sp>
    </p:spTree>
    <p:extLst>
      <p:ext uri="{BB962C8B-B14F-4D97-AF65-F5344CB8AC3E}">
        <p14:creationId xmlns:p14="http://schemas.microsoft.com/office/powerpoint/2010/main" val="1218716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28</a:t>
            </a:fld>
            <a:endParaRPr lang="en-US"/>
          </a:p>
        </p:txBody>
      </p:sp>
    </p:spTree>
    <p:extLst>
      <p:ext uri="{BB962C8B-B14F-4D97-AF65-F5344CB8AC3E}">
        <p14:creationId xmlns:p14="http://schemas.microsoft.com/office/powerpoint/2010/main" val="557088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46</a:t>
            </a:fld>
            <a:endParaRPr lang="en-US"/>
          </a:p>
        </p:txBody>
      </p:sp>
    </p:spTree>
    <p:extLst>
      <p:ext uri="{BB962C8B-B14F-4D97-AF65-F5344CB8AC3E}">
        <p14:creationId xmlns:p14="http://schemas.microsoft.com/office/powerpoint/2010/main" val="435157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72</a:t>
            </a:fld>
            <a:endParaRPr lang="en-US"/>
          </a:p>
        </p:txBody>
      </p:sp>
    </p:spTree>
    <p:extLst>
      <p:ext uri="{BB962C8B-B14F-4D97-AF65-F5344CB8AC3E}">
        <p14:creationId xmlns:p14="http://schemas.microsoft.com/office/powerpoint/2010/main" val="2035433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80</a:t>
            </a:fld>
            <a:endParaRPr lang="en-US"/>
          </a:p>
        </p:txBody>
      </p:sp>
    </p:spTree>
    <p:extLst>
      <p:ext uri="{BB962C8B-B14F-4D97-AF65-F5344CB8AC3E}">
        <p14:creationId xmlns:p14="http://schemas.microsoft.com/office/powerpoint/2010/main" val="780798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3154BEC2-D09B-4CD1-9EA2-89FC05B25BF2}"/>
              </a:ext>
            </a:extLst>
          </p:cNvPr>
          <p:cNvSpPr>
            <a:spLocks noGrp="1"/>
          </p:cNvSpPr>
          <p:nvPr>
            <p:ph type="pic" sz="quarter" idx="13"/>
          </p:nvPr>
        </p:nvSpPr>
        <p:spPr>
          <a:xfrm>
            <a:off x="0" y="1089025"/>
            <a:ext cx="12192000" cy="2879725"/>
          </a:xfrm>
          <a:prstGeom prst="rect">
            <a:avLst/>
          </a:prstGeom>
        </p:spPr>
        <p:txBody>
          <a:bodyPr/>
          <a:lstStyle>
            <a:lvl1pPr marL="0">
              <a:defRPr/>
            </a:lvl1pPr>
          </a:lstStyle>
          <a:p>
            <a:endParaRPr lang="en-US" dirty="0"/>
          </a:p>
        </p:txBody>
      </p:sp>
      <p:sp>
        <p:nvSpPr>
          <p:cNvPr id="3" name="Subtitle 2">
            <a:extLst>
              <a:ext uri="{FF2B5EF4-FFF2-40B4-BE49-F238E27FC236}">
                <a16:creationId xmlns:a16="http://schemas.microsoft.com/office/drawing/2014/main" id="{1B17D1ED-732F-4E2D-9A7F-62AAA6BF4E8C}"/>
              </a:ext>
            </a:extLst>
          </p:cNvPr>
          <p:cNvSpPr>
            <a:spLocks noGrp="1"/>
          </p:cNvSpPr>
          <p:nvPr>
            <p:ph type="subTitle" idx="1" hasCustomPrompt="1"/>
          </p:nvPr>
        </p:nvSpPr>
        <p:spPr>
          <a:xfrm>
            <a:off x="695326" y="5311253"/>
            <a:ext cx="10801348" cy="818084"/>
          </a:xfrm>
          <a:prstGeom prst="rect">
            <a:avLst/>
          </a:prstGeom>
        </p:spPr>
        <p:txBody>
          <a:bodyPr lIns="36000" tIns="72000" rIns="0" bIns="0">
            <a:normAutofit/>
          </a:bodyPr>
          <a:lstStyle>
            <a:lvl1pPr marL="0" indent="0" algn="l">
              <a:lnSpc>
                <a:spcPct val="100000"/>
              </a:lnSpc>
              <a:buNone/>
              <a:defRPr sz="1800">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a:extLst>
              <a:ext uri="{FF2B5EF4-FFF2-40B4-BE49-F238E27FC236}">
                <a16:creationId xmlns:a16="http://schemas.microsoft.com/office/drawing/2014/main" id="{DEA04D85-A798-4EE8-983B-ABFCB9D55E4A}"/>
              </a:ext>
            </a:extLst>
          </p:cNvPr>
          <p:cNvSpPr/>
          <p:nvPr userDrawn="1"/>
        </p:nvSpPr>
        <p:spPr>
          <a:xfrm>
            <a:off x="0" y="3968750"/>
            <a:ext cx="12192000" cy="144463"/>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Picture Placeholder 24">
            <a:extLst>
              <a:ext uri="{FF2B5EF4-FFF2-40B4-BE49-F238E27FC236}">
                <a16:creationId xmlns:a16="http://schemas.microsoft.com/office/drawing/2014/main" id="{1FF7F2E1-BDFC-4820-BDEF-EFCE2E04CADC}"/>
              </a:ext>
            </a:extLst>
          </p:cNvPr>
          <p:cNvSpPr>
            <a:spLocks noGrp="1"/>
          </p:cNvSpPr>
          <p:nvPr>
            <p:ph type="pic" sz="quarter" idx="15"/>
          </p:nvPr>
        </p:nvSpPr>
        <p:spPr>
          <a:xfrm>
            <a:off x="6349835" y="140277"/>
            <a:ext cx="2534303" cy="783648"/>
          </a:xfrm>
          <a:prstGeom prst="rect">
            <a:avLst/>
          </a:prstGeom>
        </p:spPr>
        <p:txBody>
          <a:bodyPr anchor="ctr" anchorCtr="1">
            <a:noAutofit/>
          </a:bodyPr>
          <a:lstStyle>
            <a:lvl1pPr>
              <a:defRPr sz="1600"/>
            </a:lvl1pPr>
          </a:lstStyle>
          <a:p>
            <a:endParaRPr lang="en-US" dirty="0"/>
          </a:p>
        </p:txBody>
      </p:sp>
      <p:sp>
        <p:nvSpPr>
          <p:cNvPr id="27" name="Picture Placeholder 24">
            <a:extLst>
              <a:ext uri="{FF2B5EF4-FFF2-40B4-BE49-F238E27FC236}">
                <a16:creationId xmlns:a16="http://schemas.microsoft.com/office/drawing/2014/main" id="{957E0D45-AD1A-4F04-B48D-D5ED9B2EC5EA}"/>
              </a:ext>
            </a:extLst>
          </p:cNvPr>
          <p:cNvSpPr>
            <a:spLocks noGrp="1"/>
          </p:cNvSpPr>
          <p:nvPr>
            <p:ph type="pic" sz="quarter" idx="16"/>
          </p:nvPr>
        </p:nvSpPr>
        <p:spPr>
          <a:xfrm>
            <a:off x="695325" y="136525"/>
            <a:ext cx="2749020" cy="789871"/>
          </a:xfrm>
          <a:prstGeom prst="rect">
            <a:avLst/>
          </a:prstGeom>
        </p:spPr>
        <p:txBody>
          <a:bodyPr anchor="ctr" anchorCtr="1">
            <a:noAutofit/>
          </a:bodyPr>
          <a:lstStyle>
            <a:lvl1pPr>
              <a:defRPr sz="1600"/>
            </a:lvl1pPr>
          </a:lstStyle>
          <a:p>
            <a:endParaRPr lang="en-US" dirty="0"/>
          </a:p>
        </p:txBody>
      </p:sp>
      <p:sp>
        <p:nvSpPr>
          <p:cNvPr id="19" name="Picture Placeholder 24">
            <a:extLst>
              <a:ext uri="{FF2B5EF4-FFF2-40B4-BE49-F238E27FC236}">
                <a16:creationId xmlns:a16="http://schemas.microsoft.com/office/drawing/2014/main" id="{EA9F3FA5-4FE9-4C17-AD95-3D4AB5051265}"/>
              </a:ext>
            </a:extLst>
          </p:cNvPr>
          <p:cNvSpPr>
            <a:spLocks noGrp="1"/>
          </p:cNvSpPr>
          <p:nvPr>
            <p:ph type="pic" sz="quarter" idx="17"/>
          </p:nvPr>
        </p:nvSpPr>
        <p:spPr>
          <a:xfrm>
            <a:off x="3522580" y="136525"/>
            <a:ext cx="2749020" cy="783648"/>
          </a:xfrm>
          <a:prstGeom prst="rect">
            <a:avLst/>
          </a:prstGeom>
        </p:spPr>
        <p:txBody>
          <a:bodyPr anchor="ctr" anchorCtr="1">
            <a:noAutofit/>
          </a:bodyPr>
          <a:lstStyle>
            <a:lvl1pPr>
              <a:defRPr sz="1600"/>
            </a:lvl1pPr>
          </a:lstStyle>
          <a:p>
            <a:endParaRPr lang="en-US" dirty="0"/>
          </a:p>
        </p:txBody>
      </p:sp>
      <p:sp>
        <p:nvSpPr>
          <p:cNvPr id="35" name="Textplatzhalter 33">
            <a:extLst>
              <a:ext uri="{FF2B5EF4-FFF2-40B4-BE49-F238E27FC236}">
                <a16:creationId xmlns:a16="http://schemas.microsoft.com/office/drawing/2014/main" id="{56E6E3EB-54DB-4637-AC45-F5DBF43AA3C2}"/>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16" name="Picture Placeholder 24">
            <a:extLst>
              <a:ext uri="{FF2B5EF4-FFF2-40B4-BE49-F238E27FC236}">
                <a16:creationId xmlns:a16="http://schemas.microsoft.com/office/drawing/2014/main" id="{AC0CF571-5E53-43BD-818C-433ACA21680A}"/>
              </a:ext>
            </a:extLst>
          </p:cNvPr>
          <p:cNvSpPr>
            <a:spLocks noGrp="1"/>
          </p:cNvSpPr>
          <p:nvPr>
            <p:ph type="pic" sz="quarter" idx="25"/>
          </p:nvPr>
        </p:nvSpPr>
        <p:spPr>
          <a:xfrm>
            <a:off x="8962372" y="140278"/>
            <a:ext cx="2534303" cy="783648"/>
          </a:xfrm>
          <a:prstGeom prst="rect">
            <a:avLst/>
          </a:prstGeom>
        </p:spPr>
        <p:txBody>
          <a:bodyPr anchor="ctr" anchorCtr="1">
            <a:noAutofit/>
          </a:bodyPr>
          <a:lstStyle>
            <a:lvl1pPr>
              <a:defRPr sz="1600"/>
            </a:lvl1pPr>
          </a:lstStyle>
          <a:p>
            <a:endParaRPr lang="en-US" dirty="0"/>
          </a:p>
        </p:txBody>
      </p:sp>
      <p:sp>
        <p:nvSpPr>
          <p:cNvPr id="21" name="Titel 20">
            <a:extLst>
              <a:ext uri="{FF2B5EF4-FFF2-40B4-BE49-F238E27FC236}">
                <a16:creationId xmlns:a16="http://schemas.microsoft.com/office/drawing/2014/main" id="{13CBBE3E-828B-7646-ACDE-06B6FAB071C0}"/>
              </a:ext>
            </a:extLst>
          </p:cNvPr>
          <p:cNvSpPr>
            <a:spLocks noGrp="1"/>
          </p:cNvSpPr>
          <p:nvPr>
            <p:ph type="title"/>
          </p:nvPr>
        </p:nvSpPr>
        <p:spPr>
          <a:xfrm>
            <a:off x="695325" y="4113213"/>
            <a:ext cx="10801350" cy="1198040"/>
          </a:xfrm>
        </p:spPr>
        <p:txBody>
          <a:bodyPr lIns="18000"/>
          <a:lstStyle>
            <a:lvl1pPr>
              <a:defRPr b="0">
                <a:latin typeface="Roboto Medium" panose="02000000000000000000" pitchFamily="2" charset="0"/>
                <a:ea typeface="Roboto Medium" panose="02000000000000000000" pitchFamily="2" charset="0"/>
              </a:defRPr>
            </a:lvl1pPr>
          </a:lstStyle>
          <a:p>
            <a:r>
              <a:rPr lang="de-DE" dirty="0"/>
              <a:t>Mastertitelformat bearbeiten</a:t>
            </a:r>
          </a:p>
        </p:txBody>
      </p:sp>
      <p:sp>
        <p:nvSpPr>
          <p:cNvPr id="28" name="Fußzeilenplatzhalter 27">
            <a:extLst>
              <a:ext uri="{FF2B5EF4-FFF2-40B4-BE49-F238E27FC236}">
                <a16:creationId xmlns:a16="http://schemas.microsoft.com/office/drawing/2014/main" id="{6C84F0FD-6904-5B6A-386E-AF710B56DB76}"/>
              </a:ext>
            </a:extLst>
          </p:cNvPr>
          <p:cNvSpPr>
            <a:spLocks noGrp="1"/>
          </p:cNvSpPr>
          <p:nvPr>
            <p:ph type="ftr" sz="quarter" idx="27"/>
          </p:nvPr>
        </p:nvSpPr>
        <p:spPr/>
        <p:txBody>
          <a:bodyPr/>
          <a:lstStyle/>
          <a:p>
            <a:r>
              <a:rPr lang="de-DE" dirty="0"/>
              <a:t>Prof. Dr. Valentin Schwind</a:t>
            </a:r>
          </a:p>
        </p:txBody>
      </p:sp>
      <p:sp>
        <p:nvSpPr>
          <p:cNvPr id="29" name="Foliennummernplatzhalter 28">
            <a:extLst>
              <a:ext uri="{FF2B5EF4-FFF2-40B4-BE49-F238E27FC236}">
                <a16:creationId xmlns:a16="http://schemas.microsoft.com/office/drawing/2014/main" id="{8EAF4180-5911-342F-B998-F78333FD4A4E}"/>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Tree>
    <p:extLst>
      <p:ext uri="{BB962C8B-B14F-4D97-AF65-F5344CB8AC3E}">
        <p14:creationId xmlns:p14="http://schemas.microsoft.com/office/powerpoint/2010/main" val="2176122049"/>
      </p:ext>
    </p:extLst>
  </p:cSld>
  <p:clrMapOvr>
    <a:masterClrMapping/>
  </p:clrMapOvr>
  <p:extLst>
    <p:ext uri="{DCECCB84-F9BA-43D5-87BE-67443E8EF086}">
      <p15:sldGuideLst xmlns:p15="http://schemas.microsoft.com/office/powerpoint/2012/main">
        <p15:guide id="1" pos="438" userDrawn="1">
          <p15:clr>
            <a:srgbClr val="FBAE40"/>
          </p15:clr>
        </p15:guide>
        <p15:guide id="2" pos="3840" userDrawn="1">
          <p15:clr>
            <a:srgbClr val="FBAE40"/>
          </p15:clr>
        </p15:guide>
        <p15:guide id="4" orient="horz" pos="259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Titel 22">
            <a:extLst>
              <a:ext uri="{FF2B5EF4-FFF2-40B4-BE49-F238E27FC236}">
                <a16:creationId xmlns:a16="http://schemas.microsoft.com/office/drawing/2014/main" id="{46343520-0773-0CAD-BB26-282AEDB65DAA}"/>
              </a:ext>
            </a:extLst>
          </p:cNvPr>
          <p:cNvSpPr>
            <a:spLocks noGrp="1"/>
          </p:cNvSpPr>
          <p:nvPr>
            <p:ph type="title"/>
          </p:nvPr>
        </p:nvSpPr>
        <p:spPr/>
        <p:txBody>
          <a:bodyPr/>
          <a:lstStyle/>
          <a:p>
            <a:r>
              <a:rPr lang="de-DE" dirty="0"/>
              <a:t>Mastertitelformat bearbeiten</a:t>
            </a:r>
          </a:p>
        </p:txBody>
      </p:sp>
      <p:sp>
        <p:nvSpPr>
          <p:cNvPr id="34" name="Fußzeilenplatzhalter 33">
            <a:extLst>
              <a:ext uri="{FF2B5EF4-FFF2-40B4-BE49-F238E27FC236}">
                <a16:creationId xmlns:a16="http://schemas.microsoft.com/office/drawing/2014/main" id="{5B93AA49-1425-F27D-E1D1-C80F4A2D12B8}"/>
              </a:ext>
            </a:extLst>
          </p:cNvPr>
          <p:cNvSpPr>
            <a:spLocks noGrp="1"/>
          </p:cNvSpPr>
          <p:nvPr>
            <p:ph type="ftr" sz="quarter" idx="27"/>
          </p:nvPr>
        </p:nvSpPr>
        <p:spPr/>
        <p:txBody>
          <a:bodyPr/>
          <a:lstStyle/>
          <a:p>
            <a:r>
              <a:rPr lang="de-DE" dirty="0"/>
              <a:t>Prof. Dr. Valentin Schwind</a:t>
            </a:r>
          </a:p>
        </p:txBody>
      </p:sp>
      <p:sp>
        <p:nvSpPr>
          <p:cNvPr id="35" name="Foliennummernplatzhalter 34">
            <a:extLst>
              <a:ext uri="{FF2B5EF4-FFF2-40B4-BE49-F238E27FC236}">
                <a16:creationId xmlns:a16="http://schemas.microsoft.com/office/drawing/2014/main" id="{660E2210-0B27-653C-4EF3-5ECADF325C0A}"/>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
        <p:nvSpPr>
          <p:cNvPr id="9" name="Textplatzhalter 33">
            <a:extLst>
              <a:ext uri="{FF2B5EF4-FFF2-40B4-BE49-F238E27FC236}">
                <a16:creationId xmlns:a16="http://schemas.microsoft.com/office/drawing/2014/main" id="{28B7E8F2-99A2-F107-D262-B99C778BB0C4}"/>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3" name="Textplatzhalter 2">
            <a:extLst>
              <a:ext uri="{FF2B5EF4-FFF2-40B4-BE49-F238E27FC236}">
                <a16:creationId xmlns:a16="http://schemas.microsoft.com/office/drawing/2014/main" id="{D6E6ABBB-BDC6-D684-8C01-FEE0B3AB08F7}"/>
              </a:ext>
            </a:extLst>
          </p:cNvPr>
          <p:cNvSpPr>
            <a:spLocks noGrp="1"/>
          </p:cNvSpPr>
          <p:nvPr>
            <p:ph type="body" sz="quarter" idx="29"/>
          </p:nvPr>
        </p:nvSpPr>
        <p:spPr>
          <a:xfrm>
            <a:off x="695325" y="1449388"/>
            <a:ext cx="10801350" cy="4679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21790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and Source">
    <p:spTree>
      <p:nvGrpSpPr>
        <p:cNvPr id="1" name=""/>
        <p:cNvGrpSpPr/>
        <p:nvPr/>
      </p:nvGrpSpPr>
      <p:grpSpPr>
        <a:xfrm>
          <a:off x="0" y="0"/>
          <a:ext cx="0" cy="0"/>
          <a:chOff x="0" y="0"/>
          <a:chExt cx="0" cy="0"/>
        </a:xfrm>
      </p:grpSpPr>
      <p:sp>
        <p:nvSpPr>
          <p:cNvPr id="23" name="Titel 22">
            <a:extLst>
              <a:ext uri="{FF2B5EF4-FFF2-40B4-BE49-F238E27FC236}">
                <a16:creationId xmlns:a16="http://schemas.microsoft.com/office/drawing/2014/main" id="{46343520-0773-0CAD-BB26-282AEDB65DAA}"/>
              </a:ext>
            </a:extLst>
          </p:cNvPr>
          <p:cNvSpPr>
            <a:spLocks noGrp="1"/>
          </p:cNvSpPr>
          <p:nvPr>
            <p:ph type="title"/>
          </p:nvPr>
        </p:nvSpPr>
        <p:spPr/>
        <p:txBody>
          <a:bodyPr/>
          <a:lstStyle/>
          <a:p>
            <a:r>
              <a:rPr lang="de-DE" dirty="0"/>
              <a:t>Mastertitelformat bearbeiten</a:t>
            </a:r>
          </a:p>
        </p:txBody>
      </p:sp>
      <p:sp>
        <p:nvSpPr>
          <p:cNvPr id="15" name="Fußzeilenplatzhalter 14">
            <a:extLst>
              <a:ext uri="{FF2B5EF4-FFF2-40B4-BE49-F238E27FC236}">
                <a16:creationId xmlns:a16="http://schemas.microsoft.com/office/drawing/2014/main" id="{79A8D92A-4687-F9F8-1366-3766BC53D930}"/>
              </a:ext>
            </a:extLst>
          </p:cNvPr>
          <p:cNvSpPr>
            <a:spLocks noGrp="1"/>
          </p:cNvSpPr>
          <p:nvPr>
            <p:ph type="ftr" sz="quarter" idx="32"/>
          </p:nvPr>
        </p:nvSpPr>
        <p:spPr/>
        <p:txBody>
          <a:bodyPr/>
          <a:lstStyle/>
          <a:p>
            <a:r>
              <a:rPr lang="de-DE"/>
              <a:t>Prof. Dr. Valentin Schwind</a:t>
            </a:r>
            <a:endParaRPr lang="de-DE" dirty="0"/>
          </a:p>
        </p:txBody>
      </p:sp>
      <p:sp>
        <p:nvSpPr>
          <p:cNvPr id="17" name="Foliennummernplatzhalter 16">
            <a:extLst>
              <a:ext uri="{FF2B5EF4-FFF2-40B4-BE49-F238E27FC236}">
                <a16:creationId xmlns:a16="http://schemas.microsoft.com/office/drawing/2014/main" id="{567E0EEA-8F0A-69D2-C221-940AD3AA8F4E}"/>
              </a:ext>
            </a:extLst>
          </p:cNvPr>
          <p:cNvSpPr>
            <a:spLocks noGrp="1"/>
          </p:cNvSpPr>
          <p:nvPr>
            <p:ph type="sldNum" sz="quarter" idx="33"/>
          </p:nvPr>
        </p:nvSpPr>
        <p:spPr/>
        <p:txBody>
          <a:bodyPr/>
          <a:lstStyle/>
          <a:p>
            <a:fld id="{BA24374A-C3A8-471A-8837-3FC31668ABE5}" type="slidenum">
              <a:rPr lang="de-DE" smtClean="0"/>
              <a:pPr/>
              <a:t>‹Nr.›</a:t>
            </a:fld>
            <a:endParaRPr lang="de-DE" dirty="0"/>
          </a:p>
        </p:txBody>
      </p:sp>
      <p:sp>
        <p:nvSpPr>
          <p:cNvPr id="13" name="Textplatzhalter 33">
            <a:extLst>
              <a:ext uri="{FF2B5EF4-FFF2-40B4-BE49-F238E27FC236}">
                <a16:creationId xmlns:a16="http://schemas.microsoft.com/office/drawing/2014/main" id="{7175D9F5-A1C5-6CD0-9B3F-A6AB69504B66}"/>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9" name="Textplatzhalter 8">
            <a:extLst>
              <a:ext uri="{FF2B5EF4-FFF2-40B4-BE49-F238E27FC236}">
                <a16:creationId xmlns:a16="http://schemas.microsoft.com/office/drawing/2014/main" id="{535D866B-C56B-D61F-F720-38D2B13B2A89}"/>
              </a:ext>
            </a:extLst>
          </p:cNvPr>
          <p:cNvSpPr>
            <a:spLocks noGrp="1"/>
          </p:cNvSpPr>
          <p:nvPr>
            <p:ph type="body" sz="quarter" idx="34"/>
          </p:nvPr>
        </p:nvSpPr>
        <p:spPr>
          <a:xfrm>
            <a:off x="695325" y="1449388"/>
            <a:ext cx="10801349" cy="40560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a:extLst>
              <a:ext uri="{FF2B5EF4-FFF2-40B4-BE49-F238E27FC236}">
                <a16:creationId xmlns:a16="http://schemas.microsoft.com/office/drawing/2014/main" id="{BFCEAAD2-C619-CDF9-BC17-41B93C1E1A81}"/>
              </a:ext>
            </a:extLst>
          </p:cNvPr>
          <p:cNvSpPr>
            <a:spLocks noGrp="1"/>
          </p:cNvSpPr>
          <p:nvPr>
            <p:ph sz="quarter" idx="35" hasCustomPrompt="1"/>
          </p:nvPr>
        </p:nvSpPr>
        <p:spPr>
          <a:xfrm>
            <a:off x="695325" y="5505450"/>
            <a:ext cx="10801350" cy="623888"/>
          </a:xfrm>
        </p:spPr>
        <p:txBody>
          <a:bodyPr anchor="b">
            <a:noAutofit/>
          </a:bodyPr>
          <a:lstStyle>
            <a:lvl1pPr marL="33750" indent="0">
              <a:lnSpc>
                <a:spcPct val="100000"/>
              </a:lnSpc>
              <a:spcBef>
                <a:spcPts val="100"/>
              </a:spcBef>
              <a:spcAft>
                <a:spcPts val="100"/>
              </a:spcAft>
              <a:buFont typeface="Arial" panose="020B0604020202020204" pitchFamily="34" charset="0"/>
              <a:buNone/>
              <a:defRPr sz="1000">
                <a:solidFill>
                  <a:schemeClr val="tx1">
                    <a:lumMod val="65000"/>
                    <a:lumOff val="35000"/>
                  </a:schemeClr>
                </a:solidFill>
              </a:defRPr>
            </a:lvl1pPr>
            <a:lvl2pPr marL="286163" indent="0">
              <a:buFont typeface="Arial" panose="020B0604020202020204" pitchFamily="34" charset="0"/>
              <a:buNone/>
              <a:defRPr sz="1100">
                <a:solidFill>
                  <a:schemeClr val="tx1">
                    <a:lumMod val="50000"/>
                    <a:lumOff val="50000"/>
                  </a:schemeClr>
                </a:solidFill>
              </a:defRPr>
            </a:lvl2pPr>
            <a:lvl3pPr marL="556038" indent="0">
              <a:buFont typeface="Arial" panose="020B0604020202020204" pitchFamily="34" charset="0"/>
              <a:buNone/>
              <a:defRPr sz="1100">
                <a:solidFill>
                  <a:schemeClr val="tx1">
                    <a:lumMod val="50000"/>
                    <a:lumOff val="50000"/>
                  </a:schemeClr>
                </a:solidFill>
              </a:defRPr>
            </a:lvl3pPr>
            <a:lvl4pPr marL="825913" indent="0">
              <a:buFont typeface="Arial" panose="020B0604020202020204" pitchFamily="34" charset="0"/>
              <a:buNone/>
              <a:defRPr sz="1100">
                <a:solidFill>
                  <a:schemeClr val="tx1">
                    <a:lumMod val="50000"/>
                    <a:lumOff val="50000"/>
                  </a:schemeClr>
                </a:solidFill>
              </a:defRPr>
            </a:lvl4pPr>
            <a:lvl5pPr marL="1094200" indent="0">
              <a:buFont typeface="Arial" panose="020B0604020202020204" pitchFamily="34" charset="0"/>
              <a:buNone/>
              <a:defRPr sz="1100">
                <a:solidFill>
                  <a:schemeClr val="tx1">
                    <a:lumMod val="50000"/>
                    <a:lumOff val="50000"/>
                  </a:schemeClr>
                </a:solidFill>
              </a:defRPr>
            </a:lvl5pPr>
          </a:lstStyle>
          <a:p>
            <a:pPr lvl="0"/>
            <a:r>
              <a:rPr lang="de-DE" dirty="0"/>
              <a:t>[1] Quelle</a:t>
            </a:r>
          </a:p>
        </p:txBody>
      </p:sp>
    </p:spTree>
    <p:extLst>
      <p:ext uri="{BB962C8B-B14F-4D97-AF65-F5344CB8AC3E}">
        <p14:creationId xmlns:p14="http://schemas.microsoft.com/office/powerpoint/2010/main" val="453736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BD77036C-E8A2-7B0E-8A98-8AF7EDA305FF}"/>
              </a:ext>
            </a:extLst>
          </p:cNvPr>
          <p:cNvSpPr>
            <a:spLocks noGrp="1"/>
          </p:cNvSpPr>
          <p:nvPr>
            <p:ph type="title"/>
          </p:nvPr>
        </p:nvSpPr>
        <p:spPr/>
        <p:txBody>
          <a:bodyPr/>
          <a:lstStyle/>
          <a:p>
            <a:r>
              <a:rPr lang="de-DE"/>
              <a:t>Mastertitelformat bearbeiten</a:t>
            </a:r>
          </a:p>
        </p:txBody>
      </p:sp>
      <p:sp>
        <p:nvSpPr>
          <p:cNvPr id="25" name="Fußzeilenplatzhalter 24">
            <a:extLst>
              <a:ext uri="{FF2B5EF4-FFF2-40B4-BE49-F238E27FC236}">
                <a16:creationId xmlns:a16="http://schemas.microsoft.com/office/drawing/2014/main" id="{801A7224-284D-6615-D122-6518DFAC34A7}"/>
              </a:ext>
            </a:extLst>
          </p:cNvPr>
          <p:cNvSpPr>
            <a:spLocks noGrp="1"/>
          </p:cNvSpPr>
          <p:nvPr>
            <p:ph type="ftr" sz="quarter" idx="27"/>
          </p:nvPr>
        </p:nvSpPr>
        <p:spPr/>
        <p:txBody>
          <a:bodyPr/>
          <a:lstStyle/>
          <a:p>
            <a:r>
              <a:rPr lang="de-DE"/>
              <a:t>Prof. Dr. Valentin Schwind</a:t>
            </a:r>
            <a:endParaRPr lang="de-DE" dirty="0"/>
          </a:p>
        </p:txBody>
      </p:sp>
      <p:sp>
        <p:nvSpPr>
          <p:cNvPr id="26" name="Foliennummernplatzhalter 25">
            <a:extLst>
              <a:ext uri="{FF2B5EF4-FFF2-40B4-BE49-F238E27FC236}">
                <a16:creationId xmlns:a16="http://schemas.microsoft.com/office/drawing/2014/main" id="{B701079B-48A8-8C08-E2C3-699147D90B0D}"/>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
        <p:nvSpPr>
          <p:cNvPr id="8" name="Textplatzhalter 33">
            <a:extLst>
              <a:ext uri="{FF2B5EF4-FFF2-40B4-BE49-F238E27FC236}">
                <a16:creationId xmlns:a16="http://schemas.microsoft.com/office/drawing/2014/main" id="{1812ABBE-6D1A-6D40-F031-53EA48A3A6B0}"/>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13" name="Textplatzhalter 25">
            <a:extLst>
              <a:ext uri="{FF2B5EF4-FFF2-40B4-BE49-F238E27FC236}">
                <a16:creationId xmlns:a16="http://schemas.microsoft.com/office/drawing/2014/main" id="{C3E88EDE-DEFB-872F-C90F-66CED59F8489}"/>
              </a:ext>
            </a:extLst>
          </p:cNvPr>
          <p:cNvSpPr>
            <a:spLocks noGrp="1"/>
          </p:cNvSpPr>
          <p:nvPr>
            <p:ph type="body" sz="quarter" idx="36" hasCustomPrompt="1"/>
          </p:nvPr>
        </p:nvSpPr>
        <p:spPr>
          <a:xfrm>
            <a:off x="695325" y="1089025"/>
            <a:ext cx="10801350" cy="360363"/>
          </a:xfrm>
        </p:spPr>
        <p:txBody>
          <a:bodyPr lIns="0" tIns="0" rIns="0" bIns="0">
            <a:noAutofit/>
          </a:bodyPr>
          <a:lstStyle>
            <a:lvl1pPr marL="33750" indent="0">
              <a:buNone/>
              <a:defRPr sz="2000">
                <a:solidFill>
                  <a:schemeClr val="accent1"/>
                </a:solidFill>
                <a:latin typeface="+mj-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dirty="0" err="1"/>
              <a:t>Subtitleformat</a:t>
            </a:r>
            <a:r>
              <a:rPr lang="de-DE" dirty="0"/>
              <a:t> bearbeiten</a:t>
            </a:r>
          </a:p>
        </p:txBody>
      </p:sp>
      <p:sp>
        <p:nvSpPr>
          <p:cNvPr id="15" name="Textplatzhalter 2">
            <a:extLst>
              <a:ext uri="{FF2B5EF4-FFF2-40B4-BE49-F238E27FC236}">
                <a16:creationId xmlns:a16="http://schemas.microsoft.com/office/drawing/2014/main" id="{BE4702DA-6169-C543-E934-4CDBE07CC0DF}"/>
              </a:ext>
            </a:extLst>
          </p:cNvPr>
          <p:cNvSpPr>
            <a:spLocks noGrp="1"/>
          </p:cNvSpPr>
          <p:nvPr>
            <p:ph type="body" sz="quarter" idx="29"/>
          </p:nvPr>
        </p:nvSpPr>
        <p:spPr>
          <a:xfrm>
            <a:off x="695325" y="1449388"/>
            <a:ext cx="10801350" cy="4679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74320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Content and Source">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BD77036C-E8A2-7B0E-8A98-8AF7EDA305FF}"/>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211D10DA-5083-DBF1-77A8-0D580ECA47B5}"/>
              </a:ext>
            </a:extLst>
          </p:cNvPr>
          <p:cNvSpPr>
            <a:spLocks noGrp="1"/>
          </p:cNvSpPr>
          <p:nvPr>
            <p:ph type="ftr" sz="quarter" idx="31"/>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82ACAC9-B081-4E5E-DA54-1EF762C07B75}"/>
              </a:ext>
            </a:extLst>
          </p:cNvPr>
          <p:cNvSpPr>
            <a:spLocks noGrp="1"/>
          </p:cNvSpPr>
          <p:nvPr>
            <p:ph type="sldNum" sz="quarter" idx="32"/>
          </p:nvPr>
        </p:nvSpPr>
        <p:spPr/>
        <p:txBody>
          <a:bodyPr/>
          <a:lstStyle/>
          <a:p>
            <a:fld id="{BA24374A-C3A8-471A-8837-3FC31668ABE5}" type="slidenum">
              <a:rPr lang="de-DE" smtClean="0"/>
              <a:pPr/>
              <a:t>‹Nr.›</a:t>
            </a:fld>
            <a:endParaRPr lang="de-DE" dirty="0"/>
          </a:p>
        </p:txBody>
      </p:sp>
      <p:sp>
        <p:nvSpPr>
          <p:cNvPr id="15" name="Textplatzhalter 33">
            <a:extLst>
              <a:ext uri="{FF2B5EF4-FFF2-40B4-BE49-F238E27FC236}">
                <a16:creationId xmlns:a16="http://schemas.microsoft.com/office/drawing/2014/main" id="{4B457343-546D-E798-E180-30BFAECBC469}"/>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26" name="Textplatzhalter 25">
            <a:extLst>
              <a:ext uri="{FF2B5EF4-FFF2-40B4-BE49-F238E27FC236}">
                <a16:creationId xmlns:a16="http://schemas.microsoft.com/office/drawing/2014/main" id="{77428857-3E3E-0DB3-32FD-76665C2CF66D}"/>
              </a:ext>
            </a:extLst>
          </p:cNvPr>
          <p:cNvSpPr>
            <a:spLocks noGrp="1"/>
          </p:cNvSpPr>
          <p:nvPr>
            <p:ph type="body" sz="quarter" idx="36" hasCustomPrompt="1"/>
          </p:nvPr>
        </p:nvSpPr>
        <p:spPr>
          <a:xfrm>
            <a:off x="695325" y="1089025"/>
            <a:ext cx="10801350" cy="360363"/>
          </a:xfrm>
        </p:spPr>
        <p:txBody>
          <a:bodyPr lIns="0" tIns="0" rIns="0" bIns="0">
            <a:noAutofit/>
          </a:bodyPr>
          <a:lstStyle>
            <a:lvl1pPr marL="33750" indent="0">
              <a:buNone/>
              <a:defRPr sz="2000">
                <a:solidFill>
                  <a:schemeClr val="accent1"/>
                </a:solidFill>
                <a:latin typeface="+mj-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dirty="0" err="1"/>
              <a:t>Subtitleformat</a:t>
            </a:r>
            <a:r>
              <a:rPr lang="de-DE" dirty="0"/>
              <a:t> bearbeiten</a:t>
            </a:r>
          </a:p>
        </p:txBody>
      </p:sp>
      <p:sp>
        <p:nvSpPr>
          <p:cNvPr id="28" name="Textplatzhalter 8">
            <a:extLst>
              <a:ext uri="{FF2B5EF4-FFF2-40B4-BE49-F238E27FC236}">
                <a16:creationId xmlns:a16="http://schemas.microsoft.com/office/drawing/2014/main" id="{620BE56C-55F2-5172-241C-387F566466FD}"/>
              </a:ext>
            </a:extLst>
          </p:cNvPr>
          <p:cNvSpPr>
            <a:spLocks noGrp="1"/>
          </p:cNvSpPr>
          <p:nvPr>
            <p:ph type="body" sz="quarter" idx="34"/>
          </p:nvPr>
        </p:nvSpPr>
        <p:spPr>
          <a:xfrm>
            <a:off x="695325" y="1449388"/>
            <a:ext cx="10801349" cy="40560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9" name="Inhaltsplatzhalter 10">
            <a:extLst>
              <a:ext uri="{FF2B5EF4-FFF2-40B4-BE49-F238E27FC236}">
                <a16:creationId xmlns:a16="http://schemas.microsoft.com/office/drawing/2014/main" id="{62714AF4-C070-A75E-F864-D652CF850E45}"/>
              </a:ext>
            </a:extLst>
          </p:cNvPr>
          <p:cNvSpPr>
            <a:spLocks noGrp="1"/>
          </p:cNvSpPr>
          <p:nvPr>
            <p:ph sz="quarter" idx="35" hasCustomPrompt="1"/>
          </p:nvPr>
        </p:nvSpPr>
        <p:spPr>
          <a:xfrm>
            <a:off x="695325" y="5505450"/>
            <a:ext cx="10801350" cy="623888"/>
          </a:xfrm>
        </p:spPr>
        <p:txBody>
          <a:bodyPr anchor="b">
            <a:noAutofit/>
          </a:bodyPr>
          <a:lstStyle>
            <a:lvl1pPr marL="33750" indent="0">
              <a:lnSpc>
                <a:spcPct val="100000"/>
              </a:lnSpc>
              <a:spcBef>
                <a:spcPts val="100"/>
              </a:spcBef>
              <a:spcAft>
                <a:spcPts val="100"/>
              </a:spcAft>
              <a:buFont typeface="Arial" panose="020B0604020202020204" pitchFamily="34" charset="0"/>
              <a:buNone/>
              <a:defRPr sz="1000">
                <a:solidFill>
                  <a:schemeClr val="tx1">
                    <a:lumMod val="65000"/>
                    <a:lumOff val="35000"/>
                  </a:schemeClr>
                </a:solidFill>
              </a:defRPr>
            </a:lvl1pPr>
            <a:lvl2pPr marL="286163" indent="0">
              <a:buFont typeface="Arial" panose="020B0604020202020204" pitchFamily="34" charset="0"/>
              <a:buNone/>
              <a:defRPr sz="1100">
                <a:solidFill>
                  <a:schemeClr val="tx1">
                    <a:lumMod val="50000"/>
                    <a:lumOff val="50000"/>
                  </a:schemeClr>
                </a:solidFill>
              </a:defRPr>
            </a:lvl2pPr>
            <a:lvl3pPr marL="556038" indent="0">
              <a:buFont typeface="Arial" panose="020B0604020202020204" pitchFamily="34" charset="0"/>
              <a:buNone/>
              <a:defRPr sz="1100">
                <a:solidFill>
                  <a:schemeClr val="tx1">
                    <a:lumMod val="50000"/>
                    <a:lumOff val="50000"/>
                  </a:schemeClr>
                </a:solidFill>
              </a:defRPr>
            </a:lvl3pPr>
            <a:lvl4pPr marL="825913" indent="0">
              <a:buFont typeface="Arial" panose="020B0604020202020204" pitchFamily="34" charset="0"/>
              <a:buNone/>
              <a:defRPr sz="1100">
                <a:solidFill>
                  <a:schemeClr val="tx1">
                    <a:lumMod val="50000"/>
                    <a:lumOff val="50000"/>
                  </a:schemeClr>
                </a:solidFill>
              </a:defRPr>
            </a:lvl4pPr>
            <a:lvl5pPr marL="1094200" indent="0">
              <a:buFont typeface="Arial" panose="020B0604020202020204" pitchFamily="34" charset="0"/>
              <a:buNone/>
              <a:defRPr sz="1100">
                <a:solidFill>
                  <a:schemeClr val="tx1">
                    <a:lumMod val="50000"/>
                    <a:lumOff val="50000"/>
                  </a:schemeClr>
                </a:solidFill>
              </a:defRPr>
            </a:lvl5pPr>
          </a:lstStyle>
          <a:p>
            <a:pPr lvl="0"/>
            <a:r>
              <a:rPr lang="de-DE" dirty="0"/>
              <a:t>[1] Quelle</a:t>
            </a:r>
          </a:p>
        </p:txBody>
      </p:sp>
    </p:spTree>
    <p:extLst>
      <p:ext uri="{BB962C8B-B14F-4D97-AF65-F5344CB8AC3E}">
        <p14:creationId xmlns:p14="http://schemas.microsoft.com/office/powerpoint/2010/main" val="4219528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18CBDE-B184-4EA4-86DB-E669BB3BB899}"/>
              </a:ext>
            </a:extLst>
          </p:cNvPr>
          <p:cNvSpPr>
            <a:spLocks noGrp="1"/>
          </p:cNvSpPr>
          <p:nvPr>
            <p:ph type="body" idx="1"/>
          </p:nvPr>
        </p:nvSpPr>
        <p:spPr>
          <a:xfrm>
            <a:off x="695325" y="4089747"/>
            <a:ext cx="10801349" cy="2039591"/>
          </a:xfrm>
          <a:prstGeom prst="rect">
            <a:avLst/>
          </a:prstGeom>
        </p:spPr>
        <p:txBody>
          <a:bodyPr lIns="0"/>
          <a:lstStyle>
            <a:lvl1pPr marL="0" indent="0">
              <a:lnSpc>
                <a:spcPct val="1000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Titel 6">
            <a:extLst>
              <a:ext uri="{FF2B5EF4-FFF2-40B4-BE49-F238E27FC236}">
                <a16:creationId xmlns:a16="http://schemas.microsoft.com/office/drawing/2014/main" id="{D8D81471-A712-68FE-7391-8A8FA7A9020C}"/>
              </a:ext>
            </a:extLst>
          </p:cNvPr>
          <p:cNvSpPr>
            <a:spLocks noGrp="1"/>
          </p:cNvSpPr>
          <p:nvPr>
            <p:ph type="title"/>
          </p:nvPr>
        </p:nvSpPr>
        <p:spPr>
          <a:xfrm>
            <a:off x="695325" y="1449388"/>
            <a:ext cx="10801350" cy="2519361"/>
          </a:xfrm>
        </p:spPr>
        <p:txBody>
          <a:bodyPr>
            <a:normAutofit/>
          </a:bodyPr>
          <a:lstStyle>
            <a:lvl1pPr>
              <a:defRPr sz="3600"/>
            </a:lvl1pPr>
          </a:lstStyle>
          <a:p>
            <a:r>
              <a:rPr lang="de-DE" dirty="0"/>
              <a:t>Mastertitelformat bearbeiten</a:t>
            </a:r>
          </a:p>
        </p:txBody>
      </p:sp>
      <p:sp>
        <p:nvSpPr>
          <p:cNvPr id="18" name="Fußzeilenplatzhalter 17">
            <a:extLst>
              <a:ext uri="{FF2B5EF4-FFF2-40B4-BE49-F238E27FC236}">
                <a16:creationId xmlns:a16="http://schemas.microsoft.com/office/drawing/2014/main" id="{34CBC7D4-DC3E-5626-4F81-2E2853A7C180}"/>
              </a:ext>
            </a:extLst>
          </p:cNvPr>
          <p:cNvSpPr>
            <a:spLocks noGrp="1"/>
          </p:cNvSpPr>
          <p:nvPr>
            <p:ph type="ftr" sz="quarter" idx="23"/>
          </p:nvPr>
        </p:nvSpPr>
        <p:spPr/>
        <p:txBody>
          <a:bodyPr/>
          <a:lstStyle/>
          <a:p>
            <a:r>
              <a:rPr lang="de-DE"/>
              <a:t>Prof. Dr. Valentin Schwind</a:t>
            </a:r>
            <a:endParaRPr lang="de-DE" dirty="0"/>
          </a:p>
        </p:txBody>
      </p:sp>
      <p:sp>
        <p:nvSpPr>
          <p:cNvPr id="19" name="Foliennummernplatzhalter 18">
            <a:extLst>
              <a:ext uri="{FF2B5EF4-FFF2-40B4-BE49-F238E27FC236}">
                <a16:creationId xmlns:a16="http://schemas.microsoft.com/office/drawing/2014/main" id="{AE8FFD0C-98D3-A710-E158-A3826A7BAE39}"/>
              </a:ext>
            </a:extLst>
          </p:cNvPr>
          <p:cNvSpPr>
            <a:spLocks noGrp="1"/>
          </p:cNvSpPr>
          <p:nvPr>
            <p:ph type="sldNum" sz="quarter" idx="24"/>
          </p:nvPr>
        </p:nvSpPr>
        <p:spPr/>
        <p:txBody>
          <a:bodyPr/>
          <a:lstStyle/>
          <a:p>
            <a:fld id="{BA24374A-C3A8-471A-8837-3FC31668ABE5}" type="slidenum">
              <a:rPr lang="de-DE" smtClean="0"/>
              <a:pPr/>
              <a:t>‹Nr.›</a:t>
            </a:fld>
            <a:endParaRPr lang="de-DE" dirty="0"/>
          </a:p>
        </p:txBody>
      </p:sp>
      <p:sp>
        <p:nvSpPr>
          <p:cNvPr id="8" name="Textplatzhalter 33">
            <a:extLst>
              <a:ext uri="{FF2B5EF4-FFF2-40B4-BE49-F238E27FC236}">
                <a16:creationId xmlns:a16="http://schemas.microsoft.com/office/drawing/2014/main" id="{501200E2-CBD1-EC5C-A3E9-10FCFE692D53}"/>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4147752153"/>
      </p:ext>
    </p:extLst>
  </p:cSld>
  <p:clrMapOvr>
    <a:masterClrMapping/>
  </p:clrMapOvr>
  <p:extLst>
    <p:ext uri="{DCECCB84-F9BA-43D5-87BE-67443E8EF086}">
      <p15:sldGuideLst xmlns:p15="http://schemas.microsoft.com/office/powerpoint/2012/main">
        <p15:guide id="1" orient="horz" pos="256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308725"/>
          </a:xfrm>
          <a:prstGeom prst="rect">
            <a:avLst/>
          </a:prstGeom>
        </p:spPr>
        <p:txBody>
          <a:bodyPr anchor="ctr" anchorCtr="1"/>
          <a:lstStyle/>
          <a:p>
            <a:endParaRPr lang="de-DE" dirty="0"/>
          </a:p>
        </p:txBody>
      </p:sp>
      <p:sp>
        <p:nvSpPr>
          <p:cNvPr id="15" name="Textplatzhalter 2">
            <a:extLst>
              <a:ext uri="{FF2B5EF4-FFF2-40B4-BE49-F238E27FC236}">
                <a16:creationId xmlns:a16="http://schemas.microsoft.com/office/drawing/2014/main" id="{C8F447B0-EED4-D4D3-FE95-80EEDF4E983D}"/>
              </a:ext>
            </a:extLst>
          </p:cNvPr>
          <p:cNvSpPr>
            <a:spLocks noGrp="1"/>
          </p:cNvSpPr>
          <p:nvPr>
            <p:ph type="body" sz="quarter" idx="29" hasCustomPrompt="1"/>
          </p:nvPr>
        </p:nvSpPr>
        <p:spPr>
          <a:xfrm>
            <a:off x="695325" y="5505450"/>
            <a:ext cx="10801350" cy="623887"/>
          </a:xfrm>
          <a:prstGeom prst="rect">
            <a:avLst/>
          </a:prstGeom>
        </p:spPr>
        <p:txBody>
          <a:bodyPr anchor="b" anchorCtr="0">
            <a:normAutofit/>
          </a:bodyPr>
          <a:lstStyle>
            <a:lvl1pPr marL="33750" indent="0">
              <a:lnSpc>
                <a:spcPct val="100000"/>
              </a:lnSpc>
              <a:spcBef>
                <a:spcPts val="100"/>
              </a:spcBef>
              <a:spcAft>
                <a:spcPts val="200"/>
              </a:spcAft>
              <a:buSzPct val="100000"/>
              <a:buFont typeface="+mj-lt"/>
              <a:buNone/>
              <a:tabLst>
                <a:tab pos="2152650" algn="l"/>
              </a:tabLst>
              <a:defRPr sz="1100">
                <a:solidFill>
                  <a:schemeClr val="tx1">
                    <a:lumMod val="65000"/>
                    <a:lumOff val="35000"/>
                  </a:schemeClr>
                </a:solidFill>
              </a:defRPr>
            </a:lvl1pPr>
          </a:lstStyle>
          <a:p>
            <a:pPr lvl="0"/>
            <a:r>
              <a:rPr lang="de-DE" dirty="0"/>
              <a:t>[1] Quelle</a:t>
            </a:r>
          </a:p>
        </p:txBody>
      </p:sp>
      <p:sp>
        <p:nvSpPr>
          <p:cNvPr id="18" name="Fußzeilenplatzhalter 17">
            <a:extLst>
              <a:ext uri="{FF2B5EF4-FFF2-40B4-BE49-F238E27FC236}">
                <a16:creationId xmlns:a16="http://schemas.microsoft.com/office/drawing/2014/main" id="{934167EF-181B-96CB-4C28-D9AC9834CA49}"/>
              </a:ext>
            </a:extLst>
          </p:cNvPr>
          <p:cNvSpPr>
            <a:spLocks noGrp="1"/>
          </p:cNvSpPr>
          <p:nvPr>
            <p:ph type="ftr" sz="quarter" idx="31"/>
          </p:nvPr>
        </p:nvSpPr>
        <p:spPr/>
        <p:txBody>
          <a:bodyPr/>
          <a:lstStyle/>
          <a:p>
            <a:r>
              <a:rPr lang="de-DE"/>
              <a:t>Prof. Dr. Valentin Schwind</a:t>
            </a:r>
            <a:endParaRPr lang="de-DE" dirty="0"/>
          </a:p>
        </p:txBody>
      </p:sp>
      <p:sp>
        <p:nvSpPr>
          <p:cNvPr id="19" name="Foliennummernplatzhalter 18">
            <a:extLst>
              <a:ext uri="{FF2B5EF4-FFF2-40B4-BE49-F238E27FC236}">
                <a16:creationId xmlns:a16="http://schemas.microsoft.com/office/drawing/2014/main" id="{4F72F9FD-8FDA-EF20-7D56-3E6A703BDA94}"/>
              </a:ext>
            </a:extLst>
          </p:cNvPr>
          <p:cNvSpPr>
            <a:spLocks noGrp="1"/>
          </p:cNvSpPr>
          <p:nvPr>
            <p:ph type="sldNum" sz="quarter" idx="32"/>
          </p:nvPr>
        </p:nvSpPr>
        <p:spPr/>
        <p:txBody>
          <a:bodyPr/>
          <a:lstStyle/>
          <a:p>
            <a:fld id="{BA24374A-C3A8-471A-8837-3FC31668ABE5}" type="slidenum">
              <a:rPr lang="de-DE" smtClean="0"/>
              <a:pPr/>
              <a:t>‹Nr.›</a:t>
            </a:fld>
            <a:endParaRPr lang="de-DE" dirty="0"/>
          </a:p>
        </p:txBody>
      </p:sp>
      <p:sp>
        <p:nvSpPr>
          <p:cNvPr id="7" name="Textplatzhalter 33">
            <a:extLst>
              <a:ext uri="{FF2B5EF4-FFF2-40B4-BE49-F238E27FC236}">
                <a16:creationId xmlns:a16="http://schemas.microsoft.com/office/drawing/2014/main" id="{C6C9D6F4-FD05-1FED-2127-D6F2DBC01A4D}"/>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2285185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Picture Full Scree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858000"/>
          </a:xfrm>
          <a:prstGeom prst="rect">
            <a:avLst/>
          </a:prstGeom>
          <a:solidFill>
            <a:schemeClr val="bg1"/>
          </a:solidFill>
        </p:spPr>
        <p:txBody>
          <a:bodyPr anchor="ctr" anchorCtr="1"/>
          <a:lstStyle/>
          <a:p>
            <a:endParaRPr lang="de-DE" dirty="0"/>
          </a:p>
        </p:txBody>
      </p:sp>
      <p:sp>
        <p:nvSpPr>
          <p:cNvPr id="15" name="Textplatzhalter 2">
            <a:extLst>
              <a:ext uri="{FF2B5EF4-FFF2-40B4-BE49-F238E27FC236}">
                <a16:creationId xmlns:a16="http://schemas.microsoft.com/office/drawing/2014/main" id="{C8F447B0-EED4-D4D3-FE95-80EEDF4E983D}"/>
              </a:ext>
            </a:extLst>
          </p:cNvPr>
          <p:cNvSpPr>
            <a:spLocks noGrp="1"/>
          </p:cNvSpPr>
          <p:nvPr>
            <p:ph type="body" sz="quarter" idx="29" hasCustomPrompt="1"/>
          </p:nvPr>
        </p:nvSpPr>
        <p:spPr>
          <a:xfrm>
            <a:off x="695325" y="5505450"/>
            <a:ext cx="10801350" cy="1238250"/>
          </a:xfrm>
          <a:prstGeom prst="rect">
            <a:avLst/>
          </a:prstGeom>
        </p:spPr>
        <p:txBody>
          <a:bodyPr anchor="b" anchorCtr="0">
            <a:normAutofit/>
          </a:bodyPr>
          <a:lstStyle>
            <a:lvl1pPr marL="33750" indent="0">
              <a:lnSpc>
                <a:spcPct val="100000"/>
              </a:lnSpc>
              <a:spcBef>
                <a:spcPts val="100"/>
              </a:spcBef>
              <a:spcAft>
                <a:spcPts val="200"/>
              </a:spcAft>
              <a:buSzPct val="100000"/>
              <a:buFont typeface="+mj-lt"/>
              <a:buNone/>
              <a:tabLst>
                <a:tab pos="2152650" algn="l"/>
              </a:tabLst>
              <a:defRPr sz="1100">
                <a:solidFill>
                  <a:schemeClr val="tx1">
                    <a:lumMod val="65000"/>
                    <a:lumOff val="35000"/>
                  </a:schemeClr>
                </a:solidFill>
              </a:defRPr>
            </a:lvl1pPr>
          </a:lstStyle>
          <a:p>
            <a:pPr lvl="0"/>
            <a:r>
              <a:rPr lang="de-DE" dirty="0"/>
              <a:t>[1] Quelle</a:t>
            </a:r>
          </a:p>
        </p:txBody>
      </p:sp>
    </p:spTree>
    <p:extLst>
      <p:ext uri="{BB962C8B-B14F-4D97-AF65-F5344CB8AC3E}">
        <p14:creationId xmlns:p14="http://schemas.microsoft.com/office/powerpoint/2010/main" val="2289492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hteck 1">
            <a:extLst>
              <a:ext uri="{FF2B5EF4-FFF2-40B4-BE49-F238E27FC236}">
                <a16:creationId xmlns:a16="http://schemas.microsoft.com/office/drawing/2014/main" id="{A914B142-9A3C-4A05-98CF-6ECAAF874762}"/>
              </a:ext>
            </a:extLst>
          </p:cNvPr>
          <p:cNvSpPr/>
          <p:nvPr userDrawn="1"/>
        </p:nvSpPr>
        <p:spPr>
          <a:xfrm>
            <a:off x="8662194" y="6318000"/>
            <a:ext cx="2824161"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1">
            <a:extLst>
              <a:ext uri="{FF2B5EF4-FFF2-40B4-BE49-F238E27FC236}">
                <a16:creationId xmlns:a16="http://schemas.microsoft.com/office/drawing/2014/main" id="{833A2633-E822-4B21-A181-3E155CEA4670}"/>
              </a:ext>
            </a:extLst>
          </p:cNvPr>
          <p:cNvSpPr/>
          <p:nvPr userDrawn="1"/>
        </p:nvSpPr>
        <p:spPr>
          <a:xfrm>
            <a:off x="0" y="6318000"/>
            <a:ext cx="8651874"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1C5AA6"/>
              </a:solidFill>
            </a:endParaRPr>
          </a:p>
        </p:txBody>
      </p:sp>
      <p:sp>
        <p:nvSpPr>
          <p:cNvPr id="3" name="Titelplatzhalter 2">
            <a:extLst>
              <a:ext uri="{FF2B5EF4-FFF2-40B4-BE49-F238E27FC236}">
                <a16:creationId xmlns:a16="http://schemas.microsoft.com/office/drawing/2014/main" id="{BF731D93-13F4-9D67-C9CE-1F9E97CAB11C}"/>
              </a:ext>
            </a:extLst>
          </p:cNvPr>
          <p:cNvSpPr>
            <a:spLocks noGrp="1"/>
          </p:cNvSpPr>
          <p:nvPr>
            <p:ph type="title"/>
          </p:nvPr>
        </p:nvSpPr>
        <p:spPr>
          <a:xfrm>
            <a:off x="695325" y="115889"/>
            <a:ext cx="10801350" cy="973136"/>
          </a:xfrm>
          <a:prstGeom prst="rect">
            <a:avLst/>
          </a:prstGeom>
        </p:spPr>
        <p:txBody>
          <a:bodyPr vert="horz" lIns="0" tIns="0" rIns="0" bIns="0" rtlCol="0" anchor="b">
            <a:normAutofit/>
          </a:bodyPr>
          <a:lstStyle/>
          <a:p>
            <a:r>
              <a:rPr lang="de-DE" dirty="0"/>
              <a:t>Mastertitelformat bearbeiten</a:t>
            </a:r>
          </a:p>
        </p:txBody>
      </p:sp>
      <p:sp>
        <p:nvSpPr>
          <p:cNvPr id="16" name="Fußzeilenplatzhalter 17">
            <a:extLst>
              <a:ext uri="{FF2B5EF4-FFF2-40B4-BE49-F238E27FC236}">
                <a16:creationId xmlns:a16="http://schemas.microsoft.com/office/drawing/2014/main" id="{905FD0EF-C3A0-B922-6CBB-A2BA32256496}"/>
              </a:ext>
            </a:extLst>
          </p:cNvPr>
          <p:cNvSpPr>
            <a:spLocks noGrp="1"/>
          </p:cNvSpPr>
          <p:nvPr>
            <p:ph type="ftr" sz="quarter" idx="3"/>
          </p:nvPr>
        </p:nvSpPr>
        <p:spPr>
          <a:xfrm>
            <a:off x="8651875" y="6318000"/>
            <a:ext cx="2844798" cy="540000"/>
          </a:xfrm>
          <a:prstGeom prst="rect">
            <a:avLst/>
          </a:prstGeom>
        </p:spPr>
        <p:txBody>
          <a:bodyPr lIns="0" tIns="0" rIns="0" bIns="0" anchor="ctr"/>
          <a:lstStyle>
            <a:lvl1pPr algn="ctr">
              <a:defRPr sz="1400">
                <a:solidFill>
                  <a:schemeClr val="bg1"/>
                </a:solidFill>
                <a:latin typeface="Roboto" panose="02000000000000000000" pitchFamily="2" charset="0"/>
                <a:ea typeface="Roboto" panose="02000000000000000000" pitchFamily="2" charset="0"/>
              </a:defRPr>
            </a:lvl1pPr>
          </a:lstStyle>
          <a:p>
            <a:r>
              <a:rPr lang="de-DE" dirty="0"/>
              <a:t>Prof. Dr. Valentin Schwind</a:t>
            </a:r>
          </a:p>
        </p:txBody>
      </p:sp>
      <p:sp>
        <p:nvSpPr>
          <p:cNvPr id="9" name="Rechteck 1">
            <a:extLst>
              <a:ext uri="{FF2B5EF4-FFF2-40B4-BE49-F238E27FC236}">
                <a16:creationId xmlns:a16="http://schemas.microsoft.com/office/drawing/2014/main" id="{F97507DC-D3D9-DABB-A11F-05341148480F}"/>
              </a:ext>
            </a:extLst>
          </p:cNvPr>
          <p:cNvSpPr/>
          <p:nvPr userDrawn="1"/>
        </p:nvSpPr>
        <p:spPr>
          <a:xfrm>
            <a:off x="11496675" y="6318000"/>
            <a:ext cx="695325"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Foliennummernplatzhalter 19">
            <a:extLst>
              <a:ext uri="{FF2B5EF4-FFF2-40B4-BE49-F238E27FC236}">
                <a16:creationId xmlns:a16="http://schemas.microsoft.com/office/drawing/2014/main" id="{340149BE-0D54-E3DD-8555-DC3BDC007761}"/>
              </a:ext>
            </a:extLst>
          </p:cNvPr>
          <p:cNvSpPr>
            <a:spLocks noGrp="1"/>
          </p:cNvSpPr>
          <p:nvPr>
            <p:ph type="sldNum" sz="quarter" idx="4"/>
          </p:nvPr>
        </p:nvSpPr>
        <p:spPr>
          <a:xfrm>
            <a:off x="11496674" y="6318000"/>
            <a:ext cx="695325" cy="540000"/>
          </a:xfrm>
          <a:prstGeom prst="rect">
            <a:avLst/>
          </a:prstGeom>
        </p:spPr>
        <p:txBody>
          <a:bodyPr lIns="0" tIns="0" rIns="0" bIns="0" anchor="ctr"/>
          <a:lstStyle>
            <a:lvl1pPr algn="ctr">
              <a:defRPr sz="1400">
                <a:solidFill>
                  <a:schemeClr val="bg1"/>
                </a:solidFill>
              </a:defRPr>
            </a:lvl1pPr>
          </a:lstStyle>
          <a:p>
            <a:fld id="{BA24374A-C3A8-471A-8837-3FC31668ABE5}" type="slidenum">
              <a:rPr lang="de-DE" smtClean="0"/>
              <a:pPr/>
              <a:t>‹Nr.›</a:t>
            </a:fld>
            <a:endParaRPr lang="de-DE" dirty="0"/>
          </a:p>
        </p:txBody>
      </p:sp>
      <p:sp>
        <p:nvSpPr>
          <p:cNvPr id="5" name="Textplatzhalter 4">
            <a:extLst>
              <a:ext uri="{FF2B5EF4-FFF2-40B4-BE49-F238E27FC236}">
                <a16:creationId xmlns:a16="http://schemas.microsoft.com/office/drawing/2014/main" id="{4DEA2D1A-0D86-4912-2608-4CF928FB7584}"/>
              </a:ext>
            </a:extLst>
          </p:cNvPr>
          <p:cNvSpPr>
            <a:spLocks noGrp="1"/>
          </p:cNvSpPr>
          <p:nvPr>
            <p:ph type="body" idx="1"/>
          </p:nvPr>
        </p:nvSpPr>
        <p:spPr>
          <a:xfrm>
            <a:off x="695325" y="1449389"/>
            <a:ext cx="10801350" cy="467995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737556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4" r:id="rId3"/>
    <p:sldLayoutId id="2147483683" r:id="rId4"/>
    <p:sldLayoutId id="2147483685" r:id="rId5"/>
    <p:sldLayoutId id="2147483651" r:id="rId6"/>
    <p:sldLayoutId id="2147483655" r:id="rId7"/>
    <p:sldLayoutId id="2147483686" r:id="rId8"/>
  </p:sldLayoutIdLst>
  <p:hf hdr="0" dt="0"/>
  <p:txStyles>
    <p:titleStyle>
      <a:lvl1pPr algn="l" defTabSz="914400" rtl="0" eaLnBrk="1" latinLnBrk="0" hangingPunct="1">
        <a:lnSpc>
          <a:spcPct val="90000"/>
        </a:lnSpc>
        <a:spcBef>
          <a:spcPct val="0"/>
        </a:spcBef>
        <a:buNone/>
        <a:defRPr sz="3200" b="0" kern="1200">
          <a:solidFill>
            <a:schemeClr val="tx1"/>
          </a:solidFill>
          <a:latin typeface="Roboto Medium" panose="02000000000000000000" pitchFamily="2" charset="0"/>
          <a:ea typeface="Roboto Medium" panose="02000000000000000000" pitchFamily="2" charset="0"/>
          <a:cs typeface="Arial" panose="020B0604020202020204" pitchFamily="34" charset="0"/>
        </a:defRPr>
      </a:lvl1pPr>
    </p:titleStyle>
    <p:bodyStyle>
      <a:lvl1pPr marL="285750" marR="0" indent="-252000" algn="l" defTabSz="284400" rtl="0" eaLnBrk="1" fontAlgn="auto" latinLnBrk="0" hangingPunct="1">
        <a:lnSpc>
          <a:spcPct val="110000"/>
        </a:lnSpc>
        <a:spcBef>
          <a:spcPts val="300"/>
        </a:spcBef>
        <a:spcAft>
          <a:spcPts val="400"/>
        </a:spcAft>
        <a:buClr>
          <a:srgbClr val="5079BC"/>
        </a:buClr>
        <a:buSzPts val="2400"/>
        <a:buFont typeface="Wingdings" panose="05000000000000000000" pitchFamily="2" charset="2"/>
        <a:buChar char="§"/>
        <a:tabLst/>
        <a:defRPr lang="de-DE" sz="2200" b="0" kern="1200" noProof="0" dirty="0" smtClean="0">
          <a:solidFill>
            <a:schemeClr val="tx1"/>
          </a:solidFill>
          <a:latin typeface="Roboto" panose="02000000000000000000" pitchFamily="2" charset="0"/>
          <a:ea typeface="Roboto" panose="02000000000000000000" pitchFamily="2" charset="0"/>
          <a:cs typeface="Arial" panose="020B0604020202020204" pitchFamily="34" charset="0"/>
        </a:defRPr>
      </a:lvl1pPr>
      <a:lvl2pPr marL="538163"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808038"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077913"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346200"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sym typeface="Wingdings" panose="05000000000000000000"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pos="7582" userDrawn="1">
          <p15:clr>
            <a:srgbClr val="F26B43"/>
          </p15:clr>
        </p15:guide>
        <p15:guide id="3" pos="2933" userDrawn="1">
          <p15:clr>
            <a:srgbClr val="F26B43"/>
          </p15:clr>
        </p15:guide>
        <p15:guide id="4" pos="5450" userDrawn="1">
          <p15:clr>
            <a:srgbClr val="F26B43"/>
          </p15:clr>
        </p15:guide>
        <p15:guide id="5" orient="horz" pos="2500" userDrawn="1">
          <p15:clr>
            <a:srgbClr val="F26B43"/>
          </p15:clr>
        </p15:guide>
        <p15:guide id="6" orient="horz" pos="3861" userDrawn="1">
          <p15:clr>
            <a:srgbClr val="F26B43"/>
          </p15:clr>
        </p15:guide>
        <p15:guide id="7" orient="horz" pos="3974" userDrawn="1">
          <p15:clr>
            <a:srgbClr val="F26B43"/>
          </p15:clr>
        </p15:guide>
        <p15:guide id="8" orient="horz" pos="73" userDrawn="1">
          <p15:clr>
            <a:srgbClr val="F26B43"/>
          </p15:clr>
        </p15:guide>
        <p15:guide id="9" orient="horz" pos="686" userDrawn="1">
          <p15:clr>
            <a:srgbClr val="F26B43"/>
          </p15:clr>
        </p15:guide>
        <p15:guide id="10" orient="horz" pos="913" userDrawn="1">
          <p15:clr>
            <a:srgbClr val="F26B43"/>
          </p15:clr>
        </p15:guide>
        <p15:guide id="11" pos="7242" userDrawn="1">
          <p15:clr>
            <a:srgbClr val="F26B43"/>
          </p15:clr>
        </p15:guide>
        <p15:guide id="12" orient="horz" pos="799"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png"/><Relationship Id="rId7" Type="http://schemas.openxmlformats.org/officeDocument/2006/relationships/hyperlink" Target="https://pxhere.com/de/photo/669444"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hyperlink" Target="https://www.youtube.com/watch?v=0Q1umCBrvU4"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3.png"/><Relationship Id="rId7" Type="http://schemas.openxmlformats.org/officeDocument/2006/relationships/hyperlink" Target="https://pxhere.com/de/photo/437662"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computerhistory.org/revolution/mobile-computing/18/321/1648"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balsamiq.com/learn/articles/mobile-app-wireframing-guide/" TargetMode="External"/><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png"/><Relationship Id="rId7" Type="http://schemas.openxmlformats.org/officeDocument/2006/relationships/hyperlink" Target="https://pxhere.com/de/photo/437662"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jp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0.jpg"/><Relationship Id="rId4" Type="http://schemas.openxmlformats.org/officeDocument/2006/relationships/image" Target="../media/image47.jpg"/></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2.jpeg"/></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hyperlink" Target="https://www.corehf.com/role-of-paper-prototyping-in-product-development/?doing_wp_cron=1554718467.1168439388275146484375" TargetMode="External"/><Relationship Id="rId7" Type="http://schemas.microsoft.com/office/2007/relationships/hdphoto" Target="../media/hdphoto1.wdp"/><Relationship Id="rId2" Type="http://schemas.openxmlformats.org/officeDocument/2006/relationships/hyperlink" Target="https://doi.org/10.1145/2556288.2557183" TargetMode="Externa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hyperlink" Target="https://www.nomensa.com/blog/2015/ux-design-5-reasons-use-paper-prototypes" TargetMode="External"/><Relationship Id="rId9" Type="http://schemas.openxmlformats.org/officeDocument/2006/relationships/image" Target="../media/image66.jpeg"/></Relationships>
</file>

<file path=ppt/slides/_rels/slide59.xml.rels><?xml version="1.0" encoding="UTF-8" standalone="yes"?>
<Relationships xmlns="http://schemas.openxmlformats.org/package/2006/relationships"><Relationship Id="rId3" Type="http://schemas.openxmlformats.org/officeDocument/2006/relationships/hyperlink" Target="https://medium.com/@ergomania_UX/wireframes-and-colors-541e92401538" TargetMode="External"/><Relationship Id="rId7" Type="http://schemas.openxmlformats.org/officeDocument/2006/relationships/image" Target="../media/image71.png"/><Relationship Id="rId2" Type="http://schemas.openxmlformats.org/officeDocument/2006/relationships/image" Target="../media/image67.jpeg"/><Relationship Id="rId1" Type="http://schemas.openxmlformats.org/officeDocument/2006/relationships/slideLayout" Target="../slideLayouts/slideLayout3.xml"/><Relationship Id="rId6" Type="http://schemas.openxmlformats.org/officeDocument/2006/relationships/image" Target="../media/image70.gif"/><Relationship Id="rId5" Type="http://schemas.openxmlformats.org/officeDocument/2006/relationships/image" Target="../media/image69.jpeg"/><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6.png"/><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hyperlink" Target="https://europe.autonews.com/" TargetMode="External"/><Relationship Id="rId7" Type="http://schemas.openxmlformats.org/officeDocument/2006/relationships/image" Target="../media/image84.jpeg"/><Relationship Id="rId2" Type="http://schemas.openxmlformats.org/officeDocument/2006/relationships/hyperlink" Target="https://www.shutterstock.com/image-photo/businessman-city-use-transparent-phone-latest-611026301" TargetMode="External"/><Relationship Id="rId1" Type="http://schemas.openxmlformats.org/officeDocument/2006/relationships/slideLayout" Target="../slideLayouts/slideLayout3.xml"/><Relationship Id="rId6" Type="http://schemas.openxmlformats.org/officeDocument/2006/relationships/image" Target="../media/image83.jpeg"/><Relationship Id="rId5" Type="http://schemas.openxmlformats.org/officeDocument/2006/relationships/hyperlink" Target="https://www.archdaily.com/catalog/us/products/11884/3d-rendering-software-lumion" TargetMode="External"/><Relationship Id="rId4" Type="http://schemas.openxmlformats.org/officeDocument/2006/relationships/hyperlink" Target="https://www.mockupworld.co/free/holding-a-coffee-cup-mockup/" TargetMode="External"/><Relationship Id="rId9" Type="http://schemas.openxmlformats.org/officeDocument/2006/relationships/image" Target="../media/image86.jpe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87.png"/><Relationship Id="rId4" Type="http://schemas.openxmlformats.org/officeDocument/2006/relationships/hyperlink" Target="https://scribit.design/"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image" Target="../media/image90.png"/></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doi.org/10.1145/3132272.3134138" TargetMode="External"/><Relationship Id="rId1" Type="http://schemas.openxmlformats.org/officeDocument/2006/relationships/slideLayout" Target="../slideLayouts/slideLayout3.xml"/><Relationship Id="rId5" Type="http://schemas.openxmlformats.org/officeDocument/2006/relationships/image" Target="../media/image94.png"/><Relationship Id="rId4" Type="http://schemas.openxmlformats.org/officeDocument/2006/relationships/image" Target="../media/image93.png"/></Relationships>
</file>

<file path=ppt/slides/_rels/slide6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hyperlink" Target="https://doi.org/10.1145/3152832.3152862" TargetMode="External"/><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2.svg"/></Relationships>
</file>

<file path=ppt/slides/_rels/slide7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3.xml"/><Relationship Id="rId4" Type="http://schemas.openxmlformats.org/officeDocument/2006/relationships/image" Target="../media/image103.jpeg"/></Relationships>
</file>

<file path=ppt/slides/_rels/slide71.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12" Type="http://schemas.openxmlformats.org/officeDocument/2006/relationships/hyperlink" Target="http://objest.com/" TargetMode="External"/><Relationship Id="rId2" Type="http://schemas.openxmlformats.org/officeDocument/2006/relationships/hyperlink" Target="https://www.instructables.com/id/Making-Glove-One-a-3D-printed-wearable-cell-p/" TargetMode="External"/><Relationship Id="rId1" Type="http://schemas.openxmlformats.org/officeDocument/2006/relationships/slideLayout" Target="../slideLayouts/slideLayout3.xml"/><Relationship Id="rId6" Type="http://schemas.openxmlformats.org/officeDocument/2006/relationships/image" Target="../media/image107.jpeg"/><Relationship Id="rId11" Type="http://schemas.openxmlformats.org/officeDocument/2006/relationships/image" Target="../media/image111.jpeg"/><Relationship Id="rId5" Type="http://schemas.openxmlformats.org/officeDocument/2006/relationships/image" Target="../media/image106.jpeg"/><Relationship Id="rId10" Type="http://schemas.openxmlformats.org/officeDocument/2006/relationships/hyperlink" Target="https://www.demilked.com/pac-man-original-drawings-toru-iwatani/" TargetMode="External"/><Relationship Id="rId4" Type="http://schemas.openxmlformats.org/officeDocument/2006/relationships/image" Target="../media/image105.jpeg"/><Relationship Id="rId9" Type="http://schemas.openxmlformats.org/officeDocument/2006/relationships/image" Target="../media/image110.png"/></Relationships>
</file>

<file path=ppt/slides/_rels/slide7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3.png"/><Relationship Id="rId7" Type="http://schemas.openxmlformats.org/officeDocument/2006/relationships/hyperlink" Target="https://www.bbc.com/culture/article/20190808-the-subversive-messages-hidden-in-the-wizard-of-oz"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7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3.png"/><Relationship Id="rId7" Type="http://schemas.openxmlformats.org/officeDocument/2006/relationships/hyperlink" Target="https://pxhere.com/de/photo/669444"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slideplayer.com/slide/13314860/" TargetMode="Externa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s://slideplayer.com/slide/5013074/" TargetMode="Externa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jpeg"/><Relationship Id="rId7" Type="http://schemas.openxmlformats.org/officeDocument/2006/relationships/image" Target="../media/image129.jpg"/><Relationship Id="rId12" Type="http://schemas.openxmlformats.org/officeDocument/2006/relationships/image" Target="../media/image133.jpeg"/><Relationship Id="rId2" Type="http://schemas.openxmlformats.org/officeDocument/2006/relationships/image" Target="../media/image124.jpg"/><Relationship Id="rId1" Type="http://schemas.openxmlformats.org/officeDocument/2006/relationships/slideLayout" Target="../slideLayouts/slideLayout3.xml"/><Relationship Id="rId6" Type="http://schemas.openxmlformats.org/officeDocument/2006/relationships/image" Target="../media/image128.jpeg"/><Relationship Id="rId11" Type="http://schemas.openxmlformats.org/officeDocument/2006/relationships/image" Target="../media/image132.jpg"/><Relationship Id="rId5" Type="http://schemas.openxmlformats.org/officeDocument/2006/relationships/image" Target="../media/image127.jpeg"/><Relationship Id="rId10" Type="http://schemas.openxmlformats.org/officeDocument/2006/relationships/image" Target="../media/image131.jpeg"/><Relationship Id="rId4" Type="http://schemas.openxmlformats.org/officeDocument/2006/relationships/image" Target="../media/image126.jpeg"/><Relationship Id="rId9" Type="http://schemas.microsoft.com/office/2007/relationships/hdphoto" Target="../media/hdphoto2.wdp"/></Relationships>
</file>

<file path=ppt/slides/_rels/slide8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3.xml"/><Relationship Id="rId4" Type="http://schemas.openxmlformats.org/officeDocument/2006/relationships/image" Target="../media/image1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(CC BY-SA 4.0)</a:t>
            </a:r>
          </a:p>
        </p:txBody>
      </p:sp>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de-DE" sz="1800" dirty="0"/>
              <a:t>Human-Computer Interaction </a:t>
            </a:r>
            <a:r>
              <a:rPr lang="de-DE" sz="1800" dirty="0" err="1"/>
              <a:t>Lecture</a:t>
            </a:r>
            <a:endParaRPr lang="de-DE" dirty="0"/>
          </a:p>
        </p:txBody>
      </p:sp>
      <p:pic>
        <p:nvPicPr>
          <p:cNvPr id="26" name="Bildplatzhalter 25" descr="Frankfurt UAS Logo">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lstStyle/>
          <a:p>
            <a:r>
              <a:rPr lang="en-US" sz="3200" dirty="0"/>
              <a:t>Prototyping</a:t>
            </a:r>
            <a:endParaRPr lang="de-DE" dirty="0"/>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1</a:t>
            </a:fld>
            <a:endParaRPr lang="de-DE" dirty="0"/>
          </a:p>
        </p:txBody>
      </p:sp>
      <p:pic>
        <p:nvPicPr>
          <p:cNvPr id="2" name="Picture 2">
            <a:extLst>
              <a:ext uri="{FF2B5EF4-FFF2-40B4-BE49-F238E27FC236}">
                <a16:creationId xmlns:a16="http://schemas.microsoft.com/office/drawing/2014/main" id="{D486E752-767E-CBF0-388D-1E6691652E0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a:extLst>
              <a:ext uri="{FF2B5EF4-FFF2-40B4-BE49-F238E27FC236}">
                <a16:creationId xmlns:a16="http://schemas.microsoft.com/office/drawing/2014/main" id="{19697C04-79C1-048F-D0A4-BA18F95E2E4E}"/>
              </a:ext>
            </a:extLst>
          </p:cNvPr>
          <p:cNvSpPr/>
          <p:nvPr/>
        </p:nvSpPr>
        <p:spPr>
          <a:xfrm>
            <a:off x="0" y="5844404"/>
            <a:ext cx="12192000" cy="402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08000" rIns="720000" bIns="108000" rtlCol="0" anchor="b" anchorCtr="0">
            <a:spAutoFit/>
          </a:bodyPr>
          <a:lstStyle/>
          <a:p>
            <a:r>
              <a:rPr lang="en-US" sz="1200" dirty="0">
                <a:solidFill>
                  <a:sysClr val="windowText" lastClr="000000"/>
                </a:solidFill>
              </a:rPr>
              <a:t>Slides adapted from hci-lecture.org (A. Schmidt, N. Henze, K. Wolf, V. Schwind), Image from: </a:t>
            </a:r>
            <a:r>
              <a:rPr lang="de-DE" sz="1200" b="0" i="0" dirty="0">
                <a:solidFill>
                  <a:sysClr val="windowText" lastClr="000000"/>
                </a:solidFill>
                <a:effectLst/>
                <a:latin typeface="arial" panose="020B0604020202020204" pitchFamily="34" charset="0"/>
                <a:hlinkClick r:id="rId7"/>
              </a:rPr>
              <a:t>https://pxhere.com/de/photo/669444</a:t>
            </a:r>
            <a:r>
              <a:rPr lang="de-DE" sz="1200" b="0" i="0" dirty="0">
                <a:solidFill>
                  <a:sysClr val="windowText" lastClr="000000"/>
                </a:solidFill>
                <a:effectLst/>
                <a:latin typeface="arial" panose="020B0604020202020204" pitchFamily="34" charset="0"/>
              </a:rPr>
              <a:t> </a:t>
            </a:r>
            <a:endParaRPr lang="en-US" sz="1200" dirty="0">
              <a:solidFill>
                <a:sysClr val="windowText" lastClr="000000"/>
              </a:solidFill>
            </a:endParaRPr>
          </a:p>
        </p:txBody>
      </p:sp>
      <p:pic>
        <p:nvPicPr>
          <p:cNvPr id="8" name="Bildplatzhalter 7">
            <a:extLst>
              <a:ext uri="{FF2B5EF4-FFF2-40B4-BE49-F238E27FC236}">
                <a16:creationId xmlns:a16="http://schemas.microsoft.com/office/drawing/2014/main" id="{DE4223D1-375B-8FEA-0FC0-C95E90516560}"/>
              </a:ext>
            </a:extLst>
          </p:cNvPr>
          <p:cNvPicPr>
            <a:picLocks noGrp="1" noChangeAspect="1"/>
          </p:cNvPicPr>
          <p:nvPr>
            <p:ph type="pic" sz="quarter" idx="13"/>
          </p:nvPr>
        </p:nvPicPr>
        <p:blipFill>
          <a:blip r:embed="rId8">
            <a:extLst>
              <a:ext uri="{28A0092B-C50C-407E-A947-70E740481C1C}">
                <a14:useLocalDpi xmlns:a14="http://schemas.microsoft.com/office/drawing/2010/main" val="0"/>
              </a:ext>
            </a:extLst>
          </a:blip>
          <a:srcRect t="34246" b="34246"/>
          <a:stretch/>
        </p:blipFill>
        <p:spPr>
          <a:xfrm>
            <a:off x="0" y="1089025"/>
            <a:ext cx="12192000" cy="2879725"/>
          </a:xfrm>
        </p:spPr>
      </p:pic>
    </p:spTree>
    <p:extLst>
      <p:ext uri="{BB962C8B-B14F-4D97-AF65-F5344CB8AC3E}">
        <p14:creationId xmlns:p14="http://schemas.microsoft.com/office/powerpoint/2010/main" val="1285047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5F5A86-CB67-82C1-E21C-D2AF1DA5075F}"/>
              </a:ext>
            </a:extLst>
          </p:cNvPr>
          <p:cNvSpPr>
            <a:spLocks noGrp="1"/>
          </p:cNvSpPr>
          <p:nvPr>
            <p:ph type="title"/>
          </p:nvPr>
        </p:nvSpPr>
        <p:spPr/>
        <p:txBody>
          <a:bodyPr/>
          <a:lstStyle/>
          <a:p>
            <a:r>
              <a:rPr lang="en-US" dirty="0"/>
              <a:t>Prototype Co-Creation with Users</a:t>
            </a:r>
            <a:endParaRPr lang="de-DE" dirty="0"/>
          </a:p>
        </p:txBody>
      </p:sp>
      <p:sp>
        <p:nvSpPr>
          <p:cNvPr id="3" name="Fußzeilenplatzhalter 2">
            <a:extLst>
              <a:ext uri="{FF2B5EF4-FFF2-40B4-BE49-F238E27FC236}">
                <a16:creationId xmlns:a16="http://schemas.microsoft.com/office/drawing/2014/main" id="{18073A8E-EE40-7015-46A6-82FBF1D0092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CC38C59-5213-6A6F-D06A-2C48F3DD568B}"/>
              </a:ext>
            </a:extLst>
          </p:cNvPr>
          <p:cNvSpPr>
            <a:spLocks noGrp="1"/>
          </p:cNvSpPr>
          <p:nvPr>
            <p:ph type="sldNum" sz="quarter" idx="28"/>
          </p:nvPr>
        </p:nvSpPr>
        <p:spPr/>
        <p:txBody>
          <a:bodyPr/>
          <a:lstStyle/>
          <a:p>
            <a:fld id="{BA24374A-C3A8-471A-8837-3FC31668ABE5}" type="slidenum">
              <a:rPr lang="de-DE" smtClean="0"/>
              <a:pPr/>
              <a:t>10</a:t>
            </a:fld>
            <a:endParaRPr lang="de-DE" dirty="0"/>
          </a:p>
        </p:txBody>
      </p:sp>
      <p:sp>
        <p:nvSpPr>
          <p:cNvPr id="8" name="Textplatzhalter 7">
            <a:extLst>
              <a:ext uri="{FF2B5EF4-FFF2-40B4-BE49-F238E27FC236}">
                <a16:creationId xmlns:a16="http://schemas.microsoft.com/office/drawing/2014/main" id="{49453771-423F-701D-B616-D98F3DD8A103}"/>
              </a:ext>
            </a:extLst>
          </p:cNvPr>
          <p:cNvSpPr>
            <a:spLocks noGrp="1"/>
          </p:cNvSpPr>
          <p:nvPr>
            <p:ph type="body" sz="quarter" idx="21"/>
          </p:nvPr>
        </p:nvSpPr>
        <p:spPr/>
        <p:txBody>
          <a:bodyPr/>
          <a:lstStyle/>
          <a:p>
            <a:r>
              <a:rPr lang="en-US" sz="1400" dirty="0"/>
              <a:t>Prototyping</a:t>
            </a:r>
            <a:endParaRPr lang="de-DE" dirty="0"/>
          </a:p>
        </p:txBody>
      </p:sp>
      <p:sp>
        <p:nvSpPr>
          <p:cNvPr id="6" name="Textplatzhalter 5">
            <a:extLst>
              <a:ext uri="{FF2B5EF4-FFF2-40B4-BE49-F238E27FC236}">
                <a16:creationId xmlns:a16="http://schemas.microsoft.com/office/drawing/2014/main" id="{FB4FFC21-57F1-6D41-E922-DEC9257582F3}"/>
              </a:ext>
            </a:extLst>
          </p:cNvPr>
          <p:cNvSpPr>
            <a:spLocks noGrp="1"/>
          </p:cNvSpPr>
          <p:nvPr>
            <p:ph type="body" sz="quarter" idx="29"/>
          </p:nvPr>
        </p:nvSpPr>
        <p:spPr>
          <a:xfrm>
            <a:off x="695325" y="1449388"/>
            <a:ext cx="8876999" cy="4679950"/>
          </a:xfrm>
        </p:spPr>
        <p:txBody>
          <a:bodyPr>
            <a:normAutofit/>
          </a:bodyPr>
          <a:lstStyle/>
          <a:p>
            <a:r>
              <a:rPr lang="en-US" b="1" dirty="0">
                <a:solidFill>
                  <a:schemeClr val="accent1"/>
                </a:solidFill>
              </a:rPr>
              <a:t>Co-creation Sessions</a:t>
            </a:r>
            <a:r>
              <a:rPr lang="en-US" dirty="0"/>
              <a:t>: </a:t>
            </a:r>
            <a:r>
              <a:rPr lang="en-US" b="1" dirty="0">
                <a:solidFill>
                  <a:schemeClr val="accent1"/>
                </a:solidFill>
              </a:rPr>
              <a:t>Inviting users</a:t>
            </a:r>
            <a:r>
              <a:rPr lang="en-US" dirty="0"/>
              <a:t> to contribute to the creative process of generating ideas and concepts for the design.</a:t>
            </a:r>
          </a:p>
          <a:p>
            <a:r>
              <a:rPr lang="en-US" b="1" dirty="0">
                <a:solidFill>
                  <a:schemeClr val="accent1"/>
                </a:solidFill>
              </a:rPr>
              <a:t>Participatory Design Workshops</a:t>
            </a:r>
            <a:r>
              <a:rPr lang="en-US" dirty="0"/>
              <a:t>: Organizing collaborative sessions where </a:t>
            </a:r>
            <a:r>
              <a:rPr lang="en-US" b="1" dirty="0">
                <a:solidFill>
                  <a:schemeClr val="accent1"/>
                </a:solidFill>
              </a:rPr>
              <a:t>users actively engage in the design process</a:t>
            </a:r>
            <a:r>
              <a:rPr lang="en-US" dirty="0"/>
              <a:t>, contributing ideas and feedback.</a:t>
            </a:r>
          </a:p>
          <a:p>
            <a:r>
              <a:rPr lang="en-US" b="1" dirty="0">
                <a:solidFill>
                  <a:schemeClr val="accent1"/>
                </a:solidFill>
              </a:rPr>
              <a:t>Card Sorting/Affinity Diagramming</a:t>
            </a:r>
            <a:r>
              <a:rPr lang="en-US" dirty="0"/>
              <a:t>: </a:t>
            </a:r>
            <a:r>
              <a:rPr lang="en-US" b="1" dirty="0">
                <a:solidFill>
                  <a:schemeClr val="accent1"/>
                </a:solidFill>
              </a:rPr>
              <a:t>Asking users to organize information </a:t>
            </a:r>
            <a:r>
              <a:rPr lang="en-US" dirty="0"/>
              <a:t>into categories, which can be used to inform information architecture or workflow design.</a:t>
            </a:r>
          </a:p>
          <a:p>
            <a:r>
              <a:rPr lang="en-US" b="1" dirty="0">
                <a:solidFill>
                  <a:schemeClr val="accent1"/>
                </a:solidFill>
              </a:rPr>
              <a:t>Custom Journey Mapping</a:t>
            </a:r>
            <a:r>
              <a:rPr lang="en-US" dirty="0"/>
              <a:t>: </a:t>
            </a:r>
            <a:r>
              <a:rPr lang="en-US" b="1" dirty="0">
                <a:solidFill>
                  <a:schemeClr val="accent1"/>
                </a:solidFill>
              </a:rPr>
              <a:t>Exploring and diagramming the steps users take to interact with a product</a:t>
            </a:r>
            <a:r>
              <a:rPr lang="en-US" dirty="0"/>
              <a:t>, identifying pain points and opportunities for improvement.</a:t>
            </a:r>
            <a:endParaRPr lang="de-DE" dirty="0"/>
          </a:p>
        </p:txBody>
      </p:sp>
      <p:sp>
        <p:nvSpPr>
          <p:cNvPr id="11" name="Geschweifte Klammer rechts 10">
            <a:extLst>
              <a:ext uri="{FF2B5EF4-FFF2-40B4-BE49-F238E27FC236}">
                <a16:creationId xmlns:a16="http://schemas.microsoft.com/office/drawing/2014/main" id="{EE7456F3-B6AD-BE98-3442-33856256A179}"/>
              </a:ext>
            </a:extLst>
          </p:cNvPr>
          <p:cNvSpPr/>
          <p:nvPr/>
        </p:nvSpPr>
        <p:spPr>
          <a:xfrm>
            <a:off x="9394257" y="1449388"/>
            <a:ext cx="274320" cy="4580839"/>
          </a:xfrm>
          <a:prstGeom prst="rightBrace">
            <a:avLst>
              <a:gd name="adj1" fmla="val 53947"/>
              <a:gd name="adj2" fmla="val 50000"/>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3" name="Textfeld 12">
            <a:extLst>
              <a:ext uri="{FF2B5EF4-FFF2-40B4-BE49-F238E27FC236}">
                <a16:creationId xmlns:a16="http://schemas.microsoft.com/office/drawing/2014/main" id="{D984F620-88F5-2F4C-A2BE-3885ABCE0887}"/>
              </a:ext>
            </a:extLst>
          </p:cNvPr>
          <p:cNvSpPr txBox="1"/>
          <p:nvPr/>
        </p:nvSpPr>
        <p:spPr>
          <a:xfrm>
            <a:off x="9284769" y="3503457"/>
            <a:ext cx="2491740" cy="707886"/>
          </a:xfrm>
          <a:prstGeom prst="rect">
            <a:avLst/>
          </a:prstGeom>
          <a:noFill/>
        </p:spPr>
        <p:txBody>
          <a:bodyPr wrap="square">
            <a:spAutoFit/>
          </a:bodyPr>
          <a:lstStyle/>
          <a:p>
            <a:pPr lvl="1"/>
            <a:r>
              <a:rPr lang="en-US" sz="2000" dirty="0"/>
              <a:t>Formative Evaluations</a:t>
            </a:r>
          </a:p>
        </p:txBody>
      </p:sp>
    </p:spTree>
    <p:extLst>
      <p:ext uri="{BB962C8B-B14F-4D97-AF65-F5344CB8AC3E}">
        <p14:creationId xmlns:p14="http://schemas.microsoft.com/office/powerpoint/2010/main" val="4131807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5F5A86-CB67-82C1-E21C-D2AF1DA5075F}"/>
              </a:ext>
            </a:extLst>
          </p:cNvPr>
          <p:cNvSpPr>
            <a:spLocks noGrp="1"/>
          </p:cNvSpPr>
          <p:nvPr>
            <p:ph type="title"/>
          </p:nvPr>
        </p:nvSpPr>
        <p:spPr/>
        <p:txBody>
          <a:bodyPr/>
          <a:lstStyle/>
          <a:p>
            <a:r>
              <a:rPr lang="en-US" dirty="0"/>
              <a:t>Evaluation of Prototypes</a:t>
            </a:r>
            <a:endParaRPr lang="de-DE" dirty="0"/>
          </a:p>
        </p:txBody>
      </p:sp>
      <p:sp>
        <p:nvSpPr>
          <p:cNvPr id="3" name="Fußzeilenplatzhalter 2">
            <a:extLst>
              <a:ext uri="{FF2B5EF4-FFF2-40B4-BE49-F238E27FC236}">
                <a16:creationId xmlns:a16="http://schemas.microsoft.com/office/drawing/2014/main" id="{18073A8E-EE40-7015-46A6-82FBF1D0092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CC38C59-5213-6A6F-D06A-2C48F3DD568B}"/>
              </a:ext>
            </a:extLst>
          </p:cNvPr>
          <p:cNvSpPr>
            <a:spLocks noGrp="1"/>
          </p:cNvSpPr>
          <p:nvPr>
            <p:ph type="sldNum" sz="quarter" idx="28"/>
          </p:nvPr>
        </p:nvSpPr>
        <p:spPr/>
        <p:txBody>
          <a:bodyPr/>
          <a:lstStyle/>
          <a:p>
            <a:fld id="{BA24374A-C3A8-471A-8837-3FC31668ABE5}" type="slidenum">
              <a:rPr lang="de-DE" smtClean="0"/>
              <a:pPr/>
              <a:t>11</a:t>
            </a:fld>
            <a:endParaRPr lang="de-DE" dirty="0"/>
          </a:p>
        </p:txBody>
      </p:sp>
      <p:sp>
        <p:nvSpPr>
          <p:cNvPr id="8" name="Textplatzhalter 7">
            <a:extLst>
              <a:ext uri="{FF2B5EF4-FFF2-40B4-BE49-F238E27FC236}">
                <a16:creationId xmlns:a16="http://schemas.microsoft.com/office/drawing/2014/main" id="{49453771-423F-701D-B616-D98F3DD8A103}"/>
              </a:ext>
            </a:extLst>
          </p:cNvPr>
          <p:cNvSpPr>
            <a:spLocks noGrp="1"/>
          </p:cNvSpPr>
          <p:nvPr>
            <p:ph type="body" sz="quarter" idx="21"/>
          </p:nvPr>
        </p:nvSpPr>
        <p:spPr/>
        <p:txBody>
          <a:bodyPr/>
          <a:lstStyle/>
          <a:p>
            <a:r>
              <a:rPr lang="en-US" sz="1400" dirty="0"/>
              <a:t>Prototyping</a:t>
            </a:r>
            <a:endParaRPr lang="de-DE" dirty="0"/>
          </a:p>
        </p:txBody>
      </p:sp>
      <p:sp>
        <p:nvSpPr>
          <p:cNvPr id="6" name="Textplatzhalter 5">
            <a:extLst>
              <a:ext uri="{FF2B5EF4-FFF2-40B4-BE49-F238E27FC236}">
                <a16:creationId xmlns:a16="http://schemas.microsoft.com/office/drawing/2014/main" id="{FB4FFC21-57F1-6D41-E922-DEC9257582F3}"/>
              </a:ext>
            </a:extLst>
          </p:cNvPr>
          <p:cNvSpPr>
            <a:spLocks noGrp="1"/>
          </p:cNvSpPr>
          <p:nvPr>
            <p:ph type="body" sz="quarter" idx="29"/>
          </p:nvPr>
        </p:nvSpPr>
        <p:spPr>
          <a:xfrm>
            <a:off x="695325" y="1449388"/>
            <a:ext cx="8633732" cy="4679950"/>
          </a:xfrm>
        </p:spPr>
        <p:txBody>
          <a:bodyPr>
            <a:normAutofit fontScale="92500"/>
          </a:bodyPr>
          <a:lstStyle/>
          <a:p>
            <a:r>
              <a:rPr lang="en-US" b="1" dirty="0">
                <a:solidFill>
                  <a:schemeClr val="accent1"/>
                </a:solidFill>
              </a:rPr>
              <a:t>User Interviews</a:t>
            </a:r>
            <a:r>
              <a:rPr lang="en-US" dirty="0"/>
              <a:t>: Conducting sessions where users </a:t>
            </a:r>
            <a:r>
              <a:rPr lang="en-US" b="1" dirty="0">
                <a:solidFill>
                  <a:schemeClr val="accent1"/>
                </a:solidFill>
              </a:rPr>
              <a:t>design and interact with the prototype </a:t>
            </a:r>
            <a:r>
              <a:rPr lang="en-US" dirty="0"/>
              <a:t>while observers (often researcher) take notes.</a:t>
            </a:r>
          </a:p>
          <a:p>
            <a:r>
              <a:rPr lang="en-US" b="1" dirty="0">
                <a:solidFill>
                  <a:schemeClr val="accent1"/>
                </a:solidFill>
              </a:rPr>
              <a:t>Focus Groups</a:t>
            </a:r>
            <a:r>
              <a:rPr lang="en-US" dirty="0"/>
              <a:t>: Facilitating discussions among </a:t>
            </a:r>
            <a:r>
              <a:rPr lang="en-US" b="1" dirty="0">
                <a:solidFill>
                  <a:schemeClr val="accent1"/>
                </a:solidFill>
              </a:rPr>
              <a:t>groups of users about the prototype </a:t>
            </a:r>
            <a:r>
              <a:rPr lang="en-US" dirty="0"/>
              <a:t>to gain a broader understanding of user needs.</a:t>
            </a:r>
          </a:p>
          <a:p>
            <a:r>
              <a:rPr lang="en-US" b="1" dirty="0">
                <a:solidFill>
                  <a:schemeClr val="accent1"/>
                </a:solidFill>
              </a:rPr>
              <a:t>Think-Aloud Protocol</a:t>
            </a:r>
            <a:r>
              <a:rPr lang="en-US" dirty="0"/>
              <a:t>: Asking users to </a:t>
            </a:r>
            <a:r>
              <a:rPr lang="en-US" b="1" dirty="0">
                <a:solidFill>
                  <a:schemeClr val="accent1"/>
                </a:solidFill>
              </a:rPr>
              <a:t>verbalize their thoughts as they navigate through the prototype</a:t>
            </a:r>
            <a:r>
              <a:rPr lang="en-US" dirty="0"/>
              <a:t>.</a:t>
            </a:r>
          </a:p>
          <a:p>
            <a:r>
              <a:rPr lang="en-US" b="1" dirty="0">
                <a:solidFill>
                  <a:schemeClr val="accent1"/>
                </a:solidFill>
              </a:rPr>
              <a:t>Contextual Inquiry</a:t>
            </a:r>
            <a:r>
              <a:rPr lang="en-US" dirty="0"/>
              <a:t>: </a:t>
            </a:r>
            <a:r>
              <a:rPr lang="en-US" b="1" dirty="0">
                <a:solidFill>
                  <a:schemeClr val="accent1"/>
                </a:solidFill>
              </a:rPr>
              <a:t>Observing and interviewing users in their own environment</a:t>
            </a:r>
            <a:r>
              <a:rPr lang="en-US" dirty="0"/>
              <a:t>, which helps in understanding how the design fits into their everyday life and tasks.</a:t>
            </a:r>
          </a:p>
          <a:p>
            <a:r>
              <a:rPr lang="en-US" b="1" dirty="0">
                <a:solidFill>
                  <a:schemeClr val="accent1"/>
                </a:solidFill>
              </a:rPr>
              <a:t>Remote User Testing</a:t>
            </a:r>
            <a:r>
              <a:rPr lang="en-US" dirty="0"/>
              <a:t>: </a:t>
            </a:r>
            <a:r>
              <a:rPr lang="en-US" b="1" dirty="0">
                <a:solidFill>
                  <a:schemeClr val="accent1"/>
                </a:solidFill>
              </a:rPr>
              <a:t>Users test the prototype </a:t>
            </a:r>
            <a:r>
              <a:rPr lang="en-US" dirty="0"/>
              <a:t>in their own environment, typically </a:t>
            </a:r>
            <a:r>
              <a:rPr lang="en-US" b="1" dirty="0">
                <a:solidFill>
                  <a:schemeClr val="accent1"/>
                </a:solidFill>
              </a:rPr>
              <a:t>using their own equipment</a:t>
            </a:r>
            <a:endParaRPr lang="en-US" dirty="0"/>
          </a:p>
          <a:p>
            <a:r>
              <a:rPr lang="de-DE" dirty="0"/>
              <a:t>…</a:t>
            </a:r>
            <a:r>
              <a:rPr lang="de-DE" dirty="0" err="1"/>
              <a:t>there</a:t>
            </a:r>
            <a:r>
              <a:rPr lang="de-DE" dirty="0"/>
              <a:t> </a:t>
            </a:r>
            <a:r>
              <a:rPr lang="de-DE" dirty="0" err="1"/>
              <a:t>are</a:t>
            </a:r>
            <a:r>
              <a:rPr lang="de-DE" dirty="0"/>
              <a:t> </a:t>
            </a:r>
            <a:r>
              <a:rPr lang="de-DE" dirty="0" err="1"/>
              <a:t>many</a:t>
            </a:r>
            <a:r>
              <a:rPr lang="de-DE" dirty="0"/>
              <a:t> </a:t>
            </a:r>
            <a:r>
              <a:rPr lang="de-DE" dirty="0" err="1"/>
              <a:t>more</a:t>
            </a:r>
            <a:r>
              <a:rPr lang="de-DE" dirty="0"/>
              <a:t>!</a:t>
            </a:r>
          </a:p>
        </p:txBody>
      </p:sp>
      <p:sp>
        <p:nvSpPr>
          <p:cNvPr id="5" name="Geschweifte Klammer rechts 4">
            <a:extLst>
              <a:ext uri="{FF2B5EF4-FFF2-40B4-BE49-F238E27FC236}">
                <a16:creationId xmlns:a16="http://schemas.microsoft.com/office/drawing/2014/main" id="{02459DC9-AE4B-48B3-2D8D-90F8A4C38074}"/>
              </a:ext>
            </a:extLst>
          </p:cNvPr>
          <p:cNvSpPr/>
          <p:nvPr/>
        </p:nvSpPr>
        <p:spPr>
          <a:xfrm>
            <a:off x="9394257" y="1449388"/>
            <a:ext cx="274320" cy="4580839"/>
          </a:xfrm>
          <a:prstGeom prst="rightBrace">
            <a:avLst>
              <a:gd name="adj1" fmla="val 53947"/>
              <a:gd name="adj2" fmla="val 50000"/>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 name="Textfeld 6">
            <a:extLst>
              <a:ext uri="{FF2B5EF4-FFF2-40B4-BE49-F238E27FC236}">
                <a16:creationId xmlns:a16="http://schemas.microsoft.com/office/drawing/2014/main" id="{8A7300E2-40E8-B15E-33F6-FB23D90B95DA}"/>
              </a:ext>
            </a:extLst>
          </p:cNvPr>
          <p:cNvSpPr txBox="1"/>
          <p:nvPr/>
        </p:nvSpPr>
        <p:spPr>
          <a:xfrm>
            <a:off x="9284768" y="3357563"/>
            <a:ext cx="2907231" cy="707886"/>
          </a:xfrm>
          <a:prstGeom prst="rect">
            <a:avLst/>
          </a:prstGeom>
          <a:noFill/>
        </p:spPr>
        <p:txBody>
          <a:bodyPr wrap="square">
            <a:spAutoFit/>
          </a:bodyPr>
          <a:lstStyle/>
          <a:p>
            <a:pPr lvl="1"/>
            <a:r>
              <a:rPr lang="en-US" sz="2000" dirty="0"/>
              <a:t>Summative Evaluation</a:t>
            </a:r>
          </a:p>
        </p:txBody>
      </p:sp>
    </p:spTree>
    <p:extLst>
      <p:ext uri="{BB962C8B-B14F-4D97-AF65-F5344CB8AC3E}">
        <p14:creationId xmlns:p14="http://schemas.microsoft.com/office/powerpoint/2010/main" val="2472115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C7C9E8-A024-8821-329B-E16D9A91C059}"/>
              </a:ext>
            </a:extLst>
          </p:cNvPr>
          <p:cNvSpPr>
            <a:spLocks noGrp="1"/>
          </p:cNvSpPr>
          <p:nvPr>
            <p:ph type="title"/>
          </p:nvPr>
        </p:nvSpPr>
        <p:spPr/>
        <p:txBody>
          <a:bodyPr/>
          <a:lstStyle/>
          <a:p>
            <a:r>
              <a:rPr lang="de-DE" dirty="0" err="1"/>
              <a:t>Exploring</a:t>
            </a:r>
            <a:r>
              <a:rPr lang="de-DE" dirty="0"/>
              <a:t> </a:t>
            </a:r>
            <a:r>
              <a:rPr lang="de-DE" dirty="0" err="1"/>
              <a:t>Prototypes</a:t>
            </a:r>
            <a:r>
              <a:rPr lang="de-DE" dirty="0"/>
              <a:t> </a:t>
            </a:r>
            <a:r>
              <a:rPr lang="de-DE" dirty="0" err="1"/>
              <a:t>with</a:t>
            </a:r>
            <a:r>
              <a:rPr lang="de-DE" dirty="0"/>
              <a:t> Users</a:t>
            </a:r>
          </a:p>
        </p:txBody>
      </p:sp>
      <p:sp>
        <p:nvSpPr>
          <p:cNvPr id="3" name="Fußzeilenplatzhalter 2">
            <a:extLst>
              <a:ext uri="{FF2B5EF4-FFF2-40B4-BE49-F238E27FC236}">
                <a16:creationId xmlns:a16="http://schemas.microsoft.com/office/drawing/2014/main" id="{485DFCB6-64A6-EC51-CDC5-FB66BE1FFE3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84B6A99-28DD-109E-22F4-22EA0807AE73}"/>
              </a:ext>
            </a:extLst>
          </p:cNvPr>
          <p:cNvSpPr>
            <a:spLocks noGrp="1"/>
          </p:cNvSpPr>
          <p:nvPr>
            <p:ph type="sldNum" sz="quarter" idx="28"/>
          </p:nvPr>
        </p:nvSpPr>
        <p:spPr/>
        <p:txBody>
          <a:bodyPr/>
          <a:lstStyle/>
          <a:p>
            <a:fld id="{BA24374A-C3A8-471A-8837-3FC31668ABE5}" type="slidenum">
              <a:rPr lang="de-DE" smtClean="0"/>
              <a:pPr/>
              <a:t>12</a:t>
            </a:fld>
            <a:endParaRPr lang="de-DE" dirty="0"/>
          </a:p>
        </p:txBody>
      </p:sp>
      <p:sp>
        <p:nvSpPr>
          <p:cNvPr id="5" name="Textplatzhalter 4">
            <a:extLst>
              <a:ext uri="{FF2B5EF4-FFF2-40B4-BE49-F238E27FC236}">
                <a16:creationId xmlns:a16="http://schemas.microsoft.com/office/drawing/2014/main" id="{2F53B104-B2B1-CE64-CD4C-5486AA5D123C}"/>
              </a:ext>
            </a:extLst>
          </p:cNvPr>
          <p:cNvSpPr>
            <a:spLocks noGrp="1"/>
          </p:cNvSpPr>
          <p:nvPr>
            <p:ph type="body" sz="quarter" idx="21"/>
          </p:nvPr>
        </p:nvSpPr>
        <p:spPr/>
        <p:txBody>
          <a:bodyPr/>
          <a:lstStyle/>
          <a:p>
            <a:r>
              <a:rPr lang="en-US" sz="1400" dirty="0"/>
              <a:t>Prototyping</a:t>
            </a:r>
            <a:endParaRPr lang="de-DE" dirty="0"/>
          </a:p>
        </p:txBody>
      </p:sp>
      <p:sp>
        <p:nvSpPr>
          <p:cNvPr id="6" name="Textplatzhalter 5">
            <a:extLst>
              <a:ext uri="{FF2B5EF4-FFF2-40B4-BE49-F238E27FC236}">
                <a16:creationId xmlns:a16="http://schemas.microsoft.com/office/drawing/2014/main" id="{34C0A60F-9FEC-A73C-1859-E1C7FA020E16}"/>
              </a:ext>
            </a:extLst>
          </p:cNvPr>
          <p:cNvSpPr>
            <a:spLocks noGrp="1"/>
          </p:cNvSpPr>
          <p:nvPr>
            <p:ph type="body" sz="quarter" idx="29"/>
          </p:nvPr>
        </p:nvSpPr>
        <p:spPr/>
        <p:txBody>
          <a:bodyPr>
            <a:normAutofit/>
          </a:bodyPr>
          <a:lstStyle/>
          <a:p>
            <a:r>
              <a:rPr lang="en-US" dirty="0"/>
              <a:t>In prototype tests, researchers must often </a:t>
            </a:r>
            <a:r>
              <a:rPr lang="en-US" b="1" dirty="0">
                <a:solidFill>
                  <a:schemeClr val="accent1"/>
                </a:solidFill>
              </a:rPr>
              <a:t>talk and improvise with participants </a:t>
            </a:r>
          </a:p>
          <a:p>
            <a:pPr lvl="1"/>
            <a:r>
              <a:rPr lang="en-US" dirty="0"/>
              <a:t>They need to explain the nature of the prototype </a:t>
            </a:r>
          </a:p>
          <a:p>
            <a:pPr lvl="1"/>
            <a:r>
              <a:rPr lang="en-US" dirty="0"/>
              <a:t>They may need to explain the state of the system </a:t>
            </a:r>
          </a:p>
          <a:p>
            <a:pPr lvl="1"/>
            <a:r>
              <a:rPr lang="en-US" dirty="0"/>
              <a:t>They may have to find out whether users are waiting for a response </a:t>
            </a:r>
          </a:p>
          <a:p>
            <a:pPr lvl="1"/>
            <a:r>
              <a:rPr lang="en-US" dirty="0"/>
              <a:t>Even with the above necessary interactions between the test facilitator and the user, the test facilitator’s ultimate goal should be to quietly observe the person interacting with the design, not to have a conversation with the participant.</a:t>
            </a:r>
          </a:p>
          <a:p>
            <a:r>
              <a:rPr lang="en-US" b="1" dirty="0">
                <a:solidFill>
                  <a:schemeClr val="accent1"/>
                </a:solidFill>
              </a:rPr>
              <a:t>Tips</a:t>
            </a:r>
            <a:r>
              <a:rPr lang="en-US" dirty="0"/>
              <a:t>:</a:t>
            </a:r>
          </a:p>
          <a:p>
            <a:pPr lvl="1"/>
            <a:r>
              <a:rPr lang="en-US" dirty="0"/>
              <a:t>If users click an item for which there is no prepared response yet:</a:t>
            </a:r>
          </a:p>
          <a:p>
            <a:pPr lvl="1"/>
            <a:r>
              <a:rPr lang="en-US" b="1" dirty="0">
                <a:solidFill>
                  <a:schemeClr val="accent1"/>
                </a:solidFill>
              </a:rPr>
              <a:t>Don’t say: “That isn’t working.”</a:t>
            </a:r>
          </a:p>
          <a:p>
            <a:pPr lvl="1"/>
            <a:r>
              <a:rPr lang="en-US" b="1" dirty="0">
                <a:solidFill>
                  <a:schemeClr val="accent1"/>
                </a:solidFill>
              </a:rPr>
              <a:t>Ask: “What were you expecting to happen when you did that?”</a:t>
            </a:r>
          </a:p>
          <a:p>
            <a:pPr lvl="1"/>
            <a:endParaRPr lang="de-DE" dirty="0"/>
          </a:p>
        </p:txBody>
      </p:sp>
    </p:spTree>
    <p:extLst>
      <p:ext uri="{BB962C8B-B14F-4D97-AF65-F5344CB8AC3E}">
        <p14:creationId xmlns:p14="http://schemas.microsoft.com/office/powerpoint/2010/main" val="4286766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8A5ACC-C723-1B66-2F50-1986063DC0D1}"/>
              </a:ext>
            </a:extLst>
          </p:cNvPr>
          <p:cNvSpPr>
            <a:spLocks noGrp="1"/>
          </p:cNvSpPr>
          <p:nvPr>
            <p:ph type="title"/>
          </p:nvPr>
        </p:nvSpPr>
        <p:spPr/>
        <p:txBody>
          <a:bodyPr/>
          <a:lstStyle/>
          <a:p>
            <a:r>
              <a:rPr lang="de-DE" dirty="0"/>
              <a:t>Design </a:t>
            </a:r>
            <a:r>
              <a:rPr lang="de-DE" dirty="0" err="1"/>
              <a:t>Thinking</a:t>
            </a:r>
            <a:endParaRPr lang="de-DE" dirty="0"/>
          </a:p>
        </p:txBody>
      </p:sp>
      <p:sp>
        <p:nvSpPr>
          <p:cNvPr id="3" name="Fußzeilenplatzhalter 2">
            <a:extLst>
              <a:ext uri="{FF2B5EF4-FFF2-40B4-BE49-F238E27FC236}">
                <a16:creationId xmlns:a16="http://schemas.microsoft.com/office/drawing/2014/main" id="{BFB6F2F8-718C-6911-E4F5-B39ECDCC87DB}"/>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3B05B1F-F8E4-D99C-27BB-A4AE537B249B}"/>
              </a:ext>
            </a:extLst>
          </p:cNvPr>
          <p:cNvSpPr>
            <a:spLocks noGrp="1"/>
          </p:cNvSpPr>
          <p:nvPr>
            <p:ph type="sldNum" sz="quarter" idx="28"/>
          </p:nvPr>
        </p:nvSpPr>
        <p:spPr/>
        <p:txBody>
          <a:bodyPr/>
          <a:lstStyle/>
          <a:p>
            <a:fld id="{BA24374A-C3A8-471A-8837-3FC31668ABE5}" type="slidenum">
              <a:rPr lang="de-DE" smtClean="0"/>
              <a:pPr/>
              <a:t>13</a:t>
            </a:fld>
            <a:endParaRPr lang="de-DE" dirty="0"/>
          </a:p>
        </p:txBody>
      </p:sp>
      <p:sp>
        <p:nvSpPr>
          <p:cNvPr id="5" name="Textplatzhalter 4">
            <a:extLst>
              <a:ext uri="{FF2B5EF4-FFF2-40B4-BE49-F238E27FC236}">
                <a16:creationId xmlns:a16="http://schemas.microsoft.com/office/drawing/2014/main" id="{EF58FF97-F1E1-BC35-6571-B232E8424218}"/>
              </a:ext>
            </a:extLst>
          </p:cNvPr>
          <p:cNvSpPr>
            <a:spLocks noGrp="1"/>
          </p:cNvSpPr>
          <p:nvPr>
            <p:ph type="body" sz="quarter" idx="21"/>
          </p:nvPr>
        </p:nvSpPr>
        <p:spPr/>
        <p:txBody>
          <a:bodyPr/>
          <a:lstStyle/>
          <a:p>
            <a:r>
              <a:rPr lang="en-US" sz="1400" dirty="0"/>
              <a:t>Prototyping</a:t>
            </a:r>
            <a:endParaRPr lang="de-DE" dirty="0"/>
          </a:p>
        </p:txBody>
      </p:sp>
      <p:sp>
        <p:nvSpPr>
          <p:cNvPr id="6" name="Textplatzhalter 5">
            <a:extLst>
              <a:ext uri="{FF2B5EF4-FFF2-40B4-BE49-F238E27FC236}">
                <a16:creationId xmlns:a16="http://schemas.microsoft.com/office/drawing/2014/main" id="{A38F4D2F-CACC-0C21-154E-5D725EDF8AA1}"/>
              </a:ext>
            </a:extLst>
          </p:cNvPr>
          <p:cNvSpPr>
            <a:spLocks noGrp="1"/>
          </p:cNvSpPr>
          <p:nvPr>
            <p:ph type="body" sz="quarter" idx="29"/>
          </p:nvPr>
        </p:nvSpPr>
        <p:spPr/>
        <p:txBody>
          <a:bodyPr/>
          <a:lstStyle/>
          <a:p>
            <a:r>
              <a:rPr lang="en-US" dirty="0"/>
              <a:t>A </a:t>
            </a:r>
            <a:r>
              <a:rPr lang="en-US" b="1" dirty="0">
                <a:solidFill>
                  <a:schemeClr val="accent1"/>
                </a:solidFill>
              </a:rPr>
              <a:t>formative, human-centered design approach</a:t>
            </a:r>
            <a:r>
              <a:rPr lang="en-US" dirty="0"/>
              <a:t> with a set of cognitive, strategic and practical procedures use by designers in the process of designing</a:t>
            </a:r>
          </a:p>
          <a:p>
            <a:r>
              <a:rPr lang="en-US" dirty="0"/>
              <a:t>An </a:t>
            </a:r>
            <a:r>
              <a:rPr lang="en-US" b="1" dirty="0">
                <a:solidFill>
                  <a:schemeClr val="accent1"/>
                </a:solidFill>
              </a:rPr>
              <a:t>iterative</a:t>
            </a:r>
            <a:r>
              <a:rPr lang="en-US" dirty="0"/>
              <a:t>, </a:t>
            </a:r>
            <a:r>
              <a:rPr lang="en-US" b="1" dirty="0">
                <a:solidFill>
                  <a:schemeClr val="accent1"/>
                </a:solidFill>
              </a:rPr>
              <a:t>non-linear process </a:t>
            </a:r>
            <a:r>
              <a:rPr lang="en-US" dirty="0"/>
              <a:t>including problem finding and framing, context analysis, creative thinking, ideation and solution generating through sketching and drawing, prototyping, and evaluating through user testing. </a:t>
            </a:r>
          </a:p>
          <a:p>
            <a:endParaRPr lang="en-US" dirty="0"/>
          </a:p>
        </p:txBody>
      </p:sp>
      <p:sp>
        <p:nvSpPr>
          <p:cNvPr id="7" name="Ellipse 6">
            <a:extLst>
              <a:ext uri="{FF2B5EF4-FFF2-40B4-BE49-F238E27FC236}">
                <a16:creationId xmlns:a16="http://schemas.microsoft.com/office/drawing/2014/main" id="{ECD1376C-8DF3-8E44-D095-17F7095740C0}"/>
              </a:ext>
            </a:extLst>
          </p:cNvPr>
          <p:cNvSpPr/>
          <p:nvPr/>
        </p:nvSpPr>
        <p:spPr>
          <a:xfrm>
            <a:off x="2517818" y="3968997"/>
            <a:ext cx="1688887" cy="16888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1600" dirty="0" err="1"/>
              <a:t>Observing</a:t>
            </a:r>
            <a:endParaRPr lang="de-DE" sz="1600" dirty="0"/>
          </a:p>
        </p:txBody>
      </p:sp>
      <p:sp>
        <p:nvSpPr>
          <p:cNvPr id="8" name="Ellipse 7">
            <a:extLst>
              <a:ext uri="{FF2B5EF4-FFF2-40B4-BE49-F238E27FC236}">
                <a16:creationId xmlns:a16="http://schemas.microsoft.com/office/drawing/2014/main" id="{143F9C56-2187-C477-85CC-C88CB7A3954E}"/>
              </a:ext>
            </a:extLst>
          </p:cNvPr>
          <p:cNvSpPr/>
          <p:nvPr/>
        </p:nvSpPr>
        <p:spPr>
          <a:xfrm>
            <a:off x="4340311" y="3968750"/>
            <a:ext cx="1688887" cy="16888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1600" dirty="0" err="1"/>
              <a:t>Defining</a:t>
            </a:r>
            <a:endParaRPr lang="de-DE" sz="1600" dirty="0"/>
          </a:p>
        </p:txBody>
      </p:sp>
      <p:sp>
        <p:nvSpPr>
          <p:cNvPr id="9" name="Ellipse 8">
            <a:extLst>
              <a:ext uri="{FF2B5EF4-FFF2-40B4-BE49-F238E27FC236}">
                <a16:creationId xmlns:a16="http://schemas.microsoft.com/office/drawing/2014/main" id="{A3CED2E3-F4CF-86F8-CEFA-F2B328D33502}"/>
              </a:ext>
            </a:extLst>
          </p:cNvPr>
          <p:cNvSpPr/>
          <p:nvPr/>
        </p:nvSpPr>
        <p:spPr>
          <a:xfrm>
            <a:off x="6162804" y="3968997"/>
            <a:ext cx="1688887" cy="16888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1600" dirty="0" err="1"/>
              <a:t>Ideating</a:t>
            </a:r>
            <a:endParaRPr lang="de-DE" sz="1600" dirty="0"/>
          </a:p>
        </p:txBody>
      </p:sp>
      <p:sp>
        <p:nvSpPr>
          <p:cNvPr id="10" name="Ellipse 9">
            <a:extLst>
              <a:ext uri="{FF2B5EF4-FFF2-40B4-BE49-F238E27FC236}">
                <a16:creationId xmlns:a16="http://schemas.microsoft.com/office/drawing/2014/main" id="{C09FB2FC-280D-7392-525F-E0574757F295}"/>
              </a:ext>
            </a:extLst>
          </p:cNvPr>
          <p:cNvSpPr/>
          <p:nvPr/>
        </p:nvSpPr>
        <p:spPr>
          <a:xfrm>
            <a:off x="7985297" y="3968750"/>
            <a:ext cx="1688887" cy="1688887"/>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1600" dirty="0"/>
              <a:t>Prototyping</a:t>
            </a:r>
          </a:p>
        </p:txBody>
      </p:sp>
      <p:sp>
        <p:nvSpPr>
          <p:cNvPr id="11" name="Ellipse 10">
            <a:extLst>
              <a:ext uri="{FF2B5EF4-FFF2-40B4-BE49-F238E27FC236}">
                <a16:creationId xmlns:a16="http://schemas.microsoft.com/office/drawing/2014/main" id="{38A25890-2AA5-638F-6DB5-8927D4C12579}"/>
              </a:ext>
            </a:extLst>
          </p:cNvPr>
          <p:cNvSpPr/>
          <p:nvPr/>
        </p:nvSpPr>
        <p:spPr>
          <a:xfrm>
            <a:off x="9807788" y="3972280"/>
            <a:ext cx="1688887" cy="16888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1600" dirty="0" err="1"/>
              <a:t>Testing</a:t>
            </a:r>
            <a:endParaRPr lang="de-DE" sz="1600" dirty="0"/>
          </a:p>
        </p:txBody>
      </p:sp>
      <p:cxnSp>
        <p:nvCxnSpPr>
          <p:cNvPr id="25" name="Verbinder: gekrümmt 24">
            <a:extLst>
              <a:ext uri="{FF2B5EF4-FFF2-40B4-BE49-F238E27FC236}">
                <a16:creationId xmlns:a16="http://schemas.microsoft.com/office/drawing/2014/main" id="{AF865794-7652-66E3-6A7E-B9B7CF2FEAE0}"/>
              </a:ext>
            </a:extLst>
          </p:cNvPr>
          <p:cNvCxnSpPr>
            <a:stCxn id="7" idx="0"/>
            <a:endCxn id="8" idx="0"/>
          </p:cNvCxnSpPr>
          <p:nvPr/>
        </p:nvCxnSpPr>
        <p:spPr>
          <a:xfrm rot="5400000" flipH="1" flipV="1">
            <a:off x="4273385" y="3057628"/>
            <a:ext cx="247" cy="1822493"/>
          </a:xfrm>
          <a:prstGeom prst="curvedConnector3">
            <a:avLst>
              <a:gd name="adj1" fmla="val 92650607"/>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Verbinder: gekrümmt 25">
            <a:extLst>
              <a:ext uri="{FF2B5EF4-FFF2-40B4-BE49-F238E27FC236}">
                <a16:creationId xmlns:a16="http://schemas.microsoft.com/office/drawing/2014/main" id="{A8C09E54-5679-4A28-5C8C-5A05F47BF33B}"/>
              </a:ext>
            </a:extLst>
          </p:cNvPr>
          <p:cNvCxnSpPr>
            <a:cxnSpLocks/>
            <a:stCxn id="8" idx="0"/>
            <a:endCxn id="9" idx="0"/>
          </p:cNvCxnSpPr>
          <p:nvPr/>
        </p:nvCxnSpPr>
        <p:spPr>
          <a:xfrm rot="16200000" flipH="1">
            <a:off x="6095877" y="3057627"/>
            <a:ext cx="247" cy="1822493"/>
          </a:xfrm>
          <a:prstGeom prst="curvedConnector3">
            <a:avLst>
              <a:gd name="adj1" fmla="val -92550607"/>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Verbinder: gekrümmt 28">
            <a:extLst>
              <a:ext uri="{FF2B5EF4-FFF2-40B4-BE49-F238E27FC236}">
                <a16:creationId xmlns:a16="http://schemas.microsoft.com/office/drawing/2014/main" id="{4AFA5E74-3D68-64BC-F3CD-0A97486218B0}"/>
              </a:ext>
            </a:extLst>
          </p:cNvPr>
          <p:cNvCxnSpPr>
            <a:cxnSpLocks/>
            <a:stCxn id="9" idx="0"/>
            <a:endCxn id="10" idx="0"/>
          </p:cNvCxnSpPr>
          <p:nvPr/>
        </p:nvCxnSpPr>
        <p:spPr>
          <a:xfrm rot="5400000" flipH="1" flipV="1">
            <a:off x="7918371" y="3057628"/>
            <a:ext cx="247" cy="1822493"/>
          </a:xfrm>
          <a:prstGeom prst="curvedConnector3">
            <a:avLst>
              <a:gd name="adj1" fmla="val 92650607"/>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Verbinder: gekrümmt 31">
            <a:extLst>
              <a:ext uri="{FF2B5EF4-FFF2-40B4-BE49-F238E27FC236}">
                <a16:creationId xmlns:a16="http://schemas.microsoft.com/office/drawing/2014/main" id="{46FE5E49-8F12-B426-355C-69425540C042}"/>
              </a:ext>
            </a:extLst>
          </p:cNvPr>
          <p:cNvCxnSpPr>
            <a:cxnSpLocks/>
            <a:stCxn id="10" idx="0"/>
            <a:endCxn id="11" idx="0"/>
          </p:cNvCxnSpPr>
          <p:nvPr/>
        </p:nvCxnSpPr>
        <p:spPr>
          <a:xfrm rot="16200000" flipH="1">
            <a:off x="9739221" y="3059270"/>
            <a:ext cx="3530" cy="1822491"/>
          </a:xfrm>
          <a:prstGeom prst="curvedConnector3">
            <a:avLst>
              <a:gd name="adj1" fmla="val -647592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Verbinder: gekrümmt 34">
            <a:extLst>
              <a:ext uri="{FF2B5EF4-FFF2-40B4-BE49-F238E27FC236}">
                <a16:creationId xmlns:a16="http://schemas.microsoft.com/office/drawing/2014/main" id="{53ECBB08-8030-E0C5-A065-B80F581F2542}"/>
              </a:ext>
            </a:extLst>
          </p:cNvPr>
          <p:cNvCxnSpPr>
            <a:cxnSpLocks/>
            <a:stCxn id="11" idx="4"/>
            <a:endCxn id="10" idx="4"/>
          </p:cNvCxnSpPr>
          <p:nvPr/>
        </p:nvCxnSpPr>
        <p:spPr>
          <a:xfrm rot="5400000" flipH="1">
            <a:off x="9739222" y="4748157"/>
            <a:ext cx="3530" cy="1822491"/>
          </a:xfrm>
          <a:prstGeom prst="curvedConnector3">
            <a:avLst>
              <a:gd name="adj1" fmla="val -647592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Verbinder: gekrümmt 37">
            <a:extLst>
              <a:ext uri="{FF2B5EF4-FFF2-40B4-BE49-F238E27FC236}">
                <a16:creationId xmlns:a16="http://schemas.microsoft.com/office/drawing/2014/main" id="{D62F116E-E0B8-28EB-0362-1DC05490B2F4}"/>
              </a:ext>
            </a:extLst>
          </p:cNvPr>
          <p:cNvCxnSpPr>
            <a:cxnSpLocks/>
            <a:stCxn id="10" idx="4"/>
            <a:endCxn id="9" idx="4"/>
          </p:cNvCxnSpPr>
          <p:nvPr/>
        </p:nvCxnSpPr>
        <p:spPr>
          <a:xfrm rot="5400000">
            <a:off x="7918372" y="4746514"/>
            <a:ext cx="247" cy="1822493"/>
          </a:xfrm>
          <a:prstGeom prst="curvedConnector3">
            <a:avLst>
              <a:gd name="adj1" fmla="val 92650607"/>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Verbinder: gekrümmt 40">
            <a:extLst>
              <a:ext uri="{FF2B5EF4-FFF2-40B4-BE49-F238E27FC236}">
                <a16:creationId xmlns:a16="http://schemas.microsoft.com/office/drawing/2014/main" id="{E81EEE06-DC97-B2AB-2413-EB9648F76724}"/>
              </a:ext>
            </a:extLst>
          </p:cNvPr>
          <p:cNvCxnSpPr>
            <a:cxnSpLocks/>
            <a:stCxn id="9" idx="4"/>
            <a:endCxn id="8" idx="4"/>
          </p:cNvCxnSpPr>
          <p:nvPr/>
        </p:nvCxnSpPr>
        <p:spPr>
          <a:xfrm rot="5400000" flipH="1">
            <a:off x="6095878" y="4746515"/>
            <a:ext cx="247" cy="1822493"/>
          </a:xfrm>
          <a:prstGeom prst="curvedConnector3">
            <a:avLst>
              <a:gd name="adj1" fmla="val -92550607"/>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Verbinder: gekrümmt 43">
            <a:extLst>
              <a:ext uri="{FF2B5EF4-FFF2-40B4-BE49-F238E27FC236}">
                <a16:creationId xmlns:a16="http://schemas.microsoft.com/office/drawing/2014/main" id="{498C56CA-B7F5-6136-B895-63F108401BBA}"/>
              </a:ext>
            </a:extLst>
          </p:cNvPr>
          <p:cNvCxnSpPr>
            <a:cxnSpLocks/>
            <a:stCxn id="8" idx="4"/>
            <a:endCxn id="7" idx="4"/>
          </p:cNvCxnSpPr>
          <p:nvPr/>
        </p:nvCxnSpPr>
        <p:spPr>
          <a:xfrm rot="5400000">
            <a:off x="4273386" y="4746514"/>
            <a:ext cx="247" cy="1822493"/>
          </a:xfrm>
          <a:prstGeom prst="curvedConnector3">
            <a:avLst>
              <a:gd name="adj1" fmla="val 92650607"/>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Ellipse 46">
            <a:extLst>
              <a:ext uri="{FF2B5EF4-FFF2-40B4-BE49-F238E27FC236}">
                <a16:creationId xmlns:a16="http://schemas.microsoft.com/office/drawing/2014/main" id="{E89A87B9-431C-D3B7-2689-39A3FC9C20E6}"/>
              </a:ext>
            </a:extLst>
          </p:cNvPr>
          <p:cNvSpPr/>
          <p:nvPr/>
        </p:nvSpPr>
        <p:spPr>
          <a:xfrm>
            <a:off x="695325" y="4008623"/>
            <a:ext cx="1688887" cy="16888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1600" dirty="0"/>
              <a:t>Understanding</a:t>
            </a:r>
          </a:p>
        </p:txBody>
      </p:sp>
      <p:cxnSp>
        <p:nvCxnSpPr>
          <p:cNvPr id="50" name="Verbinder: gekrümmt 49">
            <a:extLst>
              <a:ext uri="{FF2B5EF4-FFF2-40B4-BE49-F238E27FC236}">
                <a16:creationId xmlns:a16="http://schemas.microsoft.com/office/drawing/2014/main" id="{0D261F9B-A98E-FD1F-552E-E8A4FCE29571}"/>
              </a:ext>
            </a:extLst>
          </p:cNvPr>
          <p:cNvCxnSpPr>
            <a:cxnSpLocks/>
            <a:stCxn id="7" idx="4"/>
            <a:endCxn id="47" idx="4"/>
          </p:cNvCxnSpPr>
          <p:nvPr/>
        </p:nvCxnSpPr>
        <p:spPr>
          <a:xfrm rot="5400000">
            <a:off x="2431203" y="4766451"/>
            <a:ext cx="39626" cy="1822493"/>
          </a:xfrm>
          <a:prstGeom prst="curvedConnector3">
            <a:avLst>
              <a:gd name="adj1" fmla="val 676894"/>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Verbinder: gekrümmt 52">
            <a:extLst>
              <a:ext uri="{FF2B5EF4-FFF2-40B4-BE49-F238E27FC236}">
                <a16:creationId xmlns:a16="http://schemas.microsoft.com/office/drawing/2014/main" id="{EB4A45F4-B7C9-2116-F89F-3B10291C9AA6}"/>
              </a:ext>
            </a:extLst>
          </p:cNvPr>
          <p:cNvCxnSpPr>
            <a:cxnSpLocks/>
            <a:stCxn id="47" idx="0"/>
            <a:endCxn id="7" idx="0"/>
          </p:cNvCxnSpPr>
          <p:nvPr/>
        </p:nvCxnSpPr>
        <p:spPr>
          <a:xfrm rot="5400000" flipH="1" flipV="1">
            <a:off x="2431202" y="3077564"/>
            <a:ext cx="39626" cy="1822493"/>
          </a:xfrm>
          <a:prstGeom prst="curvedConnector3">
            <a:avLst>
              <a:gd name="adj1" fmla="val 676894"/>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6632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18CCB-291F-78CC-3696-157B5C4859E5}"/>
              </a:ext>
            </a:extLst>
          </p:cNvPr>
          <p:cNvSpPr>
            <a:spLocks noGrp="1"/>
          </p:cNvSpPr>
          <p:nvPr>
            <p:ph type="title"/>
          </p:nvPr>
        </p:nvSpPr>
        <p:spPr/>
        <p:txBody>
          <a:bodyPr/>
          <a:lstStyle/>
          <a:p>
            <a:r>
              <a:rPr lang="de-DE" dirty="0"/>
              <a:t>Design </a:t>
            </a:r>
            <a:r>
              <a:rPr lang="de-DE" dirty="0" err="1"/>
              <a:t>Thinking</a:t>
            </a:r>
            <a:endParaRPr lang="de-DE" dirty="0"/>
          </a:p>
        </p:txBody>
      </p:sp>
      <p:sp>
        <p:nvSpPr>
          <p:cNvPr id="3" name="Fußzeilenplatzhalter 2">
            <a:extLst>
              <a:ext uri="{FF2B5EF4-FFF2-40B4-BE49-F238E27FC236}">
                <a16:creationId xmlns:a16="http://schemas.microsoft.com/office/drawing/2014/main" id="{903E8CF1-48F1-4C0B-64AB-9E3796097D0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0E1B2C2-A2E3-22DD-ED23-864D74E7FD3E}"/>
              </a:ext>
            </a:extLst>
          </p:cNvPr>
          <p:cNvSpPr>
            <a:spLocks noGrp="1"/>
          </p:cNvSpPr>
          <p:nvPr>
            <p:ph type="sldNum" sz="quarter" idx="28"/>
          </p:nvPr>
        </p:nvSpPr>
        <p:spPr/>
        <p:txBody>
          <a:bodyPr/>
          <a:lstStyle/>
          <a:p>
            <a:fld id="{BA24374A-C3A8-471A-8837-3FC31668ABE5}" type="slidenum">
              <a:rPr lang="de-DE" smtClean="0"/>
              <a:pPr/>
              <a:t>14</a:t>
            </a:fld>
            <a:endParaRPr lang="de-DE" dirty="0"/>
          </a:p>
        </p:txBody>
      </p:sp>
      <p:sp>
        <p:nvSpPr>
          <p:cNvPr id="5" name="Textplatzhalter 4">
            <a:extLst>
              <a:ext uri="{FF2B5EF4-FFF2-40B4-BE49-F238E27FC236}">
                <a16:creationId xmlns:a16="http://schemas.microsoft.com/office/drawing/2014/main" id="{E1DBB1F5-12FF-518A-6D2D-0392203FEEE4}"/>
              </a:ext>
            </a:extLst>
          </p:cNvPr>
          <p:cNvSpPr>
            <a:spLocks noGrp="1"/>
          </p:cNvSpPr>
          <p:nvPr>
            <p:ph type="body" sz="quarter" idx="21"/>
          </p:nvPr>
        </p:nvSpPr>
        <p:spPr/>
        <p:txBody>
          <a:bodyPr/>
          <a:lstStyle/>
          <a:p>
            <a:r>
              <a:rPr lang="en-US" sz="1400" dirty="0"/>
              <a:t>Prototyping</a:t>
            </a:r>
            <a:endParaRPr lang="de-DE" dirty="0"/>
          </a:p>
        </p:txBody>
      </p:sp>
      <p:sp>
        <p:nvSpPr>
          <p:cNvPr id="6" name="Textplatzhalter 5">
            <a:extLst>
              <a:ext uri="{FF2B5EF4-FFF2-40B4-BE49-F238E27FC236}">
                <a16:creationId xmlns:a16="http://schemas.microsoft.com/office/drawing/2014/main" id="{6A3A34AF-6CBC-4BE3-25AB-3D539380427B}"/>
              </a:ext>
            </a:extLst>
          </p:cNvPr>
          <p:cNvSpPr>
            <a:spLocks noGrp="1"/>
          </p:cNvSpPr>
          <p:nvPr>
            <p:ph type="body" sz="quarter" idx="29"/>
          </p:nvPr>
        </p:nvSpPr>
        <p:spPr/>
        <p:txBody>
          <a:bodyPr>
            <a:normAutofit fontScale="85000" lnSpcReduction="20000"/>
          </a:bodyPr>
          <a:lstStyle/>
          <a:p>
            <a:r>
              <a:rPr lang="en-US" b="1" dirty="0">
                <a:solidFill>
                  <a:schemeClr val="accent1"/>
                </a:solidFill>
              </a:rPr>
              <a:t>Understanding</a:t>
            </a:r>
            <a:r>
              <a:rPr lang="en-US" dirty="0"/>
              <a:t>: At the beginning, the problem is identified with a team of several people. Getting everyone involved and aware of that problem</a:t>
            </a:r>
          </a:p>
          <a:p>
            <a:pPr lvl="1"/>
            <a:r>
              <a:rPr lang="en-US" dirty="0"/>
              <a:t>What should be newly developed? For whom should the development be relevant?</a:t>
            </a:r>
          </a:p>
          <a:p>
            <a:r>
              <a:rPr lang="en-US" b="1" dirty="0">
                <a:solidFill>
                  <a:schemeClr val="accent1"/>
                </a:solidFill>
              </a:rPr>
              <a:t>Observing</a:t>
            </a:r>
            <a:r>
              <a:rPr lang="en-US" dirty="0"/>
              <a:t>: Observing is about being able to empathize with the user</a:t>
            </a:r>
          </a:p>
          <a:p>
            <a:pPr lvl="1"/>
            <a:r>
              <a:rPr lang="en-US" dirty="0"/>
              <a:t>An analysis of the user’s will, for example, through an interview or role-playing games</a:t>
            </a:r>
          </a:p>
          <a:p>
            <a:r>
              <a:rPr lang="en-US" b="1" dirty="0">
                <a:solidFill>
                  <a:schemeClr val="accent1"/>
                </a:solidFill>
              </a:rPr>
              <a:t>Defining</a:t>
            </a:r>
            <a:r>
              <a:rPr lang="en-US" dirty="0"/>
              <a:t>: The results of the first two steps are combined to a point of view</a:t>
            </a:r>
          </a:p>
          <a:p>
            <a:pPr lvl="1"/>
            <a:r>
              <a:rPr lang="en-US" dirty="0"/>
              <a:t>Techniques such as personas or task analysis can be used to define the point of view  </a:t>
            </a:r>
          </a:p>
          <a:p>
            <a:r>
              <a:rPr lang="en-US" b="1" dirty="0">
                <a:solidFill>
                  <a:schemeClr val="accent1"/>
                </a:solidFill>
              </a:rPr>
              <a:t>Ideating</a:t>
            </a:r>
            <a:r>
              <a:rPr lang="en-US" dirty="0"/>
              <a:t>: In a brainstorming session, ideas, no matter how crazy or utopian they are, are brought together</a:t>
            </a:r>
          </a:p>
          <a:p>
            <a:pPr lvl="1"/>
            <a:r>
              <a:rPr lang="en-US" dirty="0"/>
              <a:t>The results are structured and sorted according to priorities</a:t>
            </a:r>
          </a:p>
          <a:p>
            <a:r>
              <a:rPr lang="en-US" b="1" dirty="0">
                <a:solidFill>
                  <a:schemeClr val="accent1"/>
                </a:solidFill>
              </a:rPr>
              <a:t>Prototyping</a:t>
            </a:r>
            <a:r>
              <a:rPr lang="en-US" dirty="0"/>
              <a:t>: A prototype is created for demonstration purposes</a:t>
            </a:r>
          </a:p>
          <a:p>
            <a:pPr lvl="1"/>
            <a:r>
              <a:rPr lang="en-US" dirty="0"/>
              <a:t>Perfection and completion are typically irrelevant (e.g., paper prototypes). The simpler, the better.</a:t>
            </a:r>
          </a:p>
          <a:p>
            <a:r>
              <a:rPr lang="en-US" b="1" dirty="0">
                <a:solidFill>
                  <a:schemeClr val="accent1"/>
                </a:solidFill>
              </a:rPr>
              <a:t>Testing</a:t>
            </a:r>
            <a:r>
              <a:rPr lang="en-US" dirty="0"/>
              <a:t>: The prototype will be tested, and feedback evaluated. Users are closely observed.</a:t>
            </a:r>
          </a:p>
          <a:p>
            <a:pPr lvl="1"/>
            <a:r>
              <a:rPr lang="en-US" dirty="0"/>
              <a:t>If an idea doesn't work, it can be discarded, and the process reiterated </a:t>
            </a:r>
          </a:p>
        </p:txBody>
      </p:sp>
    </p:spTree>
    <p:extLst>
      <p:ext uri="{BB962C8B-B14F-4D97-AF65-F5344CB8AC3E}">
        <p14:creationId xmlns:p14="http://schemas.microsoft.com/office/powerpoint/2010/main" val="3740806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480751-9D2E-F5AF-9D13-5DC3DBEF28E0}"/>
              </a:ext>
            </a:extLst>
          </p:cNvPr>
          <p:cNvSpPr>
            <a:spLocks noGrp="1"/>
          </p:cNvSpPr>
          <p:nvPr>
            <p:ph type="title"/>
          </p:nvPr>
        </p:nvSpPr>
        <p:spPr/>
        <p:txBody>
          <a:bodyPr/>
          <a:lstStyle/>
          <a:p>
            <a:r>
              <a:rPr lang="de-DE" dirty="0"/>
              <a:t>Lean UX</a:t>
            </a:r>
          </a:p>
        </p:txBody>
      </p:sp>
      <p:sp>
        <p:nvSpPr>
          <p:cNvPr id="3" name="Fußzeilenplatzhalter 2">
            <a:extLst>
              <a:ext uri="{FF2B5EF4-FFF2-40B4-BE49-F238E27FC236}">
                <a16:creationId xmlns:a16="http://schemas.microsoft.com/office/drawing/2014/main" id="{7F3EEB63-39F9-DB94-F545-4CFE1F0BCCC8}"/>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FC194EE-AD95-20B0-CBF6-D4291B723018}"/>
              </a:ext>
            </a:extLst>
          </p:cNvPr>
          <p:cNvSpPr>
            <a:spLocks noGrp="1"/>
          </p:cNvSpPr>
          <p:nvPr>
            <p:ph type="sldNum" sz="quarter" idx="33"/>
          </p:nvPr>
        </p:nvSpPr>
        <p:spPr/>
        <p:txBody>
          <a:bodyPr/>
          <a:lstStyle/>
          <a:p>
            <a:fld id="{BA24374A-C3A8-471A-8837-3FC31668ABE5}" type="slidenum">
              <a:rPr lang="de-DE" smtClean="0"/>
              <a:pPr/>
              <a:t>15</a:t>
            </a:fld>
            <a:endParaRPr lang="de-DE" dirty="0"/>
          </a:p>
        </p:txBody>
      </p:sp>
      <p:sp>
        <p:nvSpPr>
          <p:cNvPr id="5" name="Textplatzhalter 4">
            <a:extLst>
              <a:ext uri="{FF2B5EF4-FFF2-40B4-BE49-F238E27FC236}">
                <a16:creationId xmlns:a16="http://schemas.microsoft.com/office/drawing/2014/main" id="{FEBD6E4E-C144-E40D-47A3-AC4BFF742E91}"/>
              </a:ext>
            </a:extLst>
          </p:cNvPr>
          <p:cNvSpPr>
            <a:spLocks noGrp="1"/>
          </p:cNvSpPr>
          <p:nvPr>
            <p:ph type="body" sz="quarter" idx="21"/>
          </p:nvPr>
        </p:nvSpPr>
        <p:spPr/>
        <p:txBody>
          <a:bodyPr/>
          <a:lstStyle/>
          <a:p>
            <a:r>
              <a:rPr lang="en-US" sz="1400" dirty="0"/>
              <a:t>Prototyping</a:t>
            </a:r>
            <a:endParaRPr lang="de-DE" dirty="0"/>
          </a:p>
        </p:txBody>
      </p:sp>
      <p:sp>
        <p:nvSpPr>
          <p:cNvPr id="6" name="Textplatzhalter 5">
            <a:extLst>
              <a:ext uri="{FF2B5EF4-FFF2-40B4-BE49-F238E27FC236}">
                <a16:creationId xmlns:a16="http://schemas.microsoft.com/office/drawing/2014/main" id="{0AF0FD24-3332-AE77-2D42-56AFB4EF2858}"/>
              </a:ext>
            </a:extLst>
          </p:cNvPr>
          <p:cNvSpPr>
            <a:spLocks noGrp="1"/>
          </p:cNvSpPr>
          <p:nvPr>
            <p:ph type="body" sz="quarter" idx="34"/>
          </p:nvPr>
        </p:nvSpPr>
        <p:spPr/>
        <p:txBody>
          <a:bodyPr/>
          <a:lstStyle/>
          <a:p>
            <a:r>
              <a:rPr lang="en-US" dirty="0"/>
              <a:t>Minimal effort to start implementation: the </a:t>
            </a:r>
            <a:r>
              <a:rPr lang="en-US" b="1" dirty="0">
                <a:solidFill>
                  <a:schemeClr val="accent1"/>
                </a:solidFill>
              </a:rPr>
              <a:t>MVP, minimum viable product</a:t>
            </a:r>
            <a:endParaRPr lang="en-US" dirty="0"/>
          </a:p>
          <a:p>
            <a:r>
              <a:rPr lang="en-US" dirty="0"/>
              <a:t>When designing an experience, all decisions are made to </a:t>
            </a:r>
            <a:r>
              <a:rPr lang="en-US" b="1" dirty="0">
                <a:solidFill>
                  <a:schemeClr val="accent1"/>
                </a:solidFill>
              </a:rPr>
              <a:t>maximize the impact of the whole user experience</a:t>
            </a:r>
          </a:p>
          <a:p>
            <a:r>
              <a:rPr lang="en-US" dirty="0"/>
              <a:t>Short, iterative cycles to collect quick feedback from all members</a:t>
            </a:r>
          </a:p>
          <a:p>
            <a:r>
              <a:rPr lang="en-US" dirty="0"/>
              <a:t>Collaborative design and evaluation</a:t>
            </a:r>
            <a:endParaRPr lang="de-DE" dirty="0"/>
          </a:p>
          <a:p>
            <a:endParaRPr lang="de-DE" dirty="0"/>
          </a:p>
        </p:txBody>
      </p:sp>
      <p:sp>
        <p:nvSpPr>
          <p:cNvPr id="7" name="Inhaltsplatzhalter 6">
            <a:extLst>
              <a:ext uri="{FF2B5EF4-FFF2-40B4-BE49-F238E27FC236}">
                <a16:creationId xmlns:a16="http://schemas.microsoft.com/office/drawing/2014/main" id="{98877D4E-A150-036F-7687-90EABE6A5E0D}"/>
              </a:ext>
            </a:extLst>
          </p:cNvPr>
          <p:cNvSpPr>
            <a:spLocks noGrp="1"/>
          </p:cNvSpPr>
          <p:nvPr>
            <p:ph sz="quarter" idx="35"/>
          </p:nvPr>
        </p:nvSpPr>
        <p:spPr/>
        <p:txBody>
          <a:bodyPr/>
          <a:lstStyle/>
          <a:p>
            <a:endParaRPr lang="de-DE" dirty="0"/>
          </a:p>
        </p:txBody>
      </p:sp>
      <p:sp>
        <p:nvSpPr>
          <p:cNvPr id="8" name="Bogen 7">
            <a:extLst>
              <a:ext uri="{FF2B5EF4-FFF2-40B4-BE49-F238E27FC236}">
                <a16:creationId xmlns:a16="http://schemas.microsoft.com/office/drawing/2014/main" id="{52702267-7CAB-CC39-BFC8-983DECB067F9}"/>
              </a:ext>
            </a:extLst>
          </p:cNvPr>
          <p:cNvSpPr/>
          <p:nvPr/>
        </p:nvSpPr>
        <p:spPr>
          <a:xfrm>
            <a:off x="6020974" y="3790611"/>
            <a:ext cx="4311502" cy="1570122"/>
          </a:xfrm>
          <a:prstGeom prst="arc">
            <a:avLst>
              <a:gd name="adj1" fmla="val 342434"/>
              <a:gd name="adj2" fmla="val 10232774"/>
            </a:avLst>
          </a:prstGeom>
          <a:ln w="57150">
            <a:solidFill>
              <a:schemeClr val="accent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9" name="Bogen 8">
            <a:extLst>
              <a:ext uri="{FF2B5EF4-FFF2-40B4-BE49-F238E27FC236}">
                <a16:creationId xmlns:a16="http://schemas.microsoft.com/office/drawing/2014/main" id="{86CD0B29-1DC5-7236-7AF7-2D0960BAFC2D}"/>
              </a:ext>
            </a:extLst>
          </p:cNvPr>
          <p:cNvSpPr/>
          <p:nvPr/>
        </p:nvSpPr>
        <p:spPr>
          <a:xfrm>
            <a:off x="3891384" y="4006508"/>
            <a:ext cx="6441092" cy="1596611"/>
          </a:xfrm>
          <a:prstGeom prst="arc">
            <a:avLst>
              <a:gd name="adj1" fmla="val 21589344"/>
              <a:gd name="adj2" fmla="val 10755201"/>
            </a:avLst>
          </a:prstGeom>
          <a:ln w="57150">
            <a:solidFill>
              <a:schemeClr val="accent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 name="Bogen 9">
            <a:extLst>
              <a:ext uri="{FF2B5EF4-FFF2-40B4-BE49-F238E27FC236}">
                <a16:creationId xmlns:a16="http://schemas.microsoft.com/office/drawing/2014/main" id="{6934FEE1-E7DC-3F27-3F1B-ECE80B73124C}"/>
              </a:ext>
            </a:extLst>
          </p:cNvPr>
          <p:cNvSpPr/>
          <p:nvPr/>
        </p:nvSpPr>
        <p:spPr>
          <a:xfrm>
            <a:off x="8144871" y="4198175"/>
            <a:ext cx="1936112" cy="936210"/>
          </a:xfrm>
          <a:prstGeom prst="arc">
            <a:avLst>
              <a:gd name="adj1" fmla="val 498571"/>
              <a:gd name="adj2" fmla="val 10232774"/>
            </a:avLst>
          </a:prstGeom>
          <a:ln w="57150">
            <a:solidFill>
              <a:schemeClr val="accent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1" name="Textfeld 10">
            <a:extLst>
              <a:ext uri="{FF2B5EF4-FFF2-40B4-BE49-F238E27FC236}">
                <a16:creationId xmlns:a16="http://schemas.microsoft.com/office/drawing/2014/main" id="{A2F25F36-8C12-2F6F-EC5D-CBDD04C05D0C}"/>
              </a:ext>
            </a:extLst>
          </p:cNvPr>
          <p:cNvSpPr txBox="1"/>
          <p:nvPr/>
        </p:nvSpPr>
        <p:spPr>
          <a:xfrm>
            <a:off x="8019907" y="5112301"/>
            <a:ext cx="3157098" cy="369332"/>
          </a:xfrm>
          <a:prstGeom prst="rect">
            <a:avLst/>
          </a:prstGeom>
          <a:solidFill>
            <a:srgbClr val="FFFFFF"/>
          </a:solidFill>
          <a:ln w="12700">
            <a:solidFill>
              <a:schemeClr val="tx1"/>
            </a:solidFill>
            <a:prstDash val="dash"/>
          </a:ln>
        </p:spPr>
        <p:txBody>
          <a:bodyPr wrap="square" rtlCol="0">
            <a:spAutoFit/>
          </a:bodyPr>
          <a:lstStyle/>
          <a:p>
            <a:pPr algn="ctr"/>
            <a:r>
              <a:rPr lang="de-DE" dirty="0" err="1"/>
              <a:t>Iterate</a:t>
            </a:r>
            <a:r>
              <a:rPr lang="de-DE" dirty="0"/>
              <a:t> </a:t>
            </a:r>
            <a:r>
              <a:rPr lang="de-DE" dirty="0" err="1"/>
              <a:t>if</a:t>
            </a:r>
            <a:r>
              <a:rPr lang="de-DE" dirty="0"/>
              <a:t> </a:t>
            </a:r>
            <a:r>
              <a:rPr lang="de-DE" dirty="0" err="1"/>
              <a:t>required</a:t>
            </a:r>
            <a:endParaRPr lang="de-DE" dirty="0"/>
          </a:p>
        </p:txBody>
      </p:sp>
      <p:graphicFrame>
        <p:nvGraphicFramePr>
          <p:cNvPr id="15" name="Diagramm 14">
            <a:extLst>
              <a:ext uri="{FF2B5EF4-FFF2-40B4-BE49-F238E27FC236}">
                <a16:creationId xmlns:a16="http://schemas.microsoft.com/office/drawing/2014/main" id="{B95CDAD9-B587-6E05-ED65-FD3FFFE66D43}"/>
              </a:ext>
            </a:extLst>
          </p:cNvPr>
          <p:cNvGraphicFramePr/>
          <p:nvPr/>
        </p:nvGraphicFramePr>
        <p:xfrm>
          <a:off x="931613" y="3342129"/>
          <a:ext cx="10565063" cy="19236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1478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4CA964C-3431-DA32-2A79-8CCBC1452D57}"/>
              </a:ext>
            </a:extLst>
          </p:cNvPr>
          <p:cNvSpPr>
            <a:spLocks noGrp="1"/>
          </p:cNvSpPr>
          <p:nvPr>
            <p:ph type="title"/>
          </p:nvPr>
        </p:nvSpPr>
        <p:spPr/>
        <p:txBody>
          <a:bodyPr/>
          <a:lstStyle/>
          <a:p>
            <a:r>
              <a:rPr lang="en-US" dirty="0"/>
              <a:t>Arguments for not testing a prototype</a:t>
            </a:r>
            <a:endParaRPr lang="de-DE" dirty="0"/>
          </a:p>
        </p:txBody>
      </p:sp>
      <p:sp>
        <p:nvSpPr>
          <p:cNvPr id="4" name="Fußzeilenplatzhalter 3">
            <a:extLst>
              <a:ext uri="{FF2B5EF4-FFF2-40B4-BE49-F238E27FC236}">
                <a16:creationId xmlns:a16="http://schemas.microsoft.com/office/drawing/2014/main" id="{CEB72E0A-0796-6643-F8C1-3DA65212F4C6}"/>
              </a:ext>
            </a:extLst>
          </p:cNvPr>
          <p:cNvSpPr>
            <a:spLocks noGrp="1"/>
          </p:cNvSpPr>
          <p:nvPr>
            <p:ph type="ftr" sz="quarter" idx="27"/>
          </p:nvPr>
        </p:nvSpPr>
        <p:spPr/>
        <p:txBody>
          <a:bodyPr/>
          <a:lstStyle/>
          <a:p>
            <a:r>
              <a:rPr lang="de-DE"/>
              <a:t>Prof. Dr. Valentin Schwind</a:t>
            </a:r>
            <a:endParaRPr lang="de-DE" dirty="0"/>
          </a:p>
        </p:txBody>
      </p:sp>
      <p:sp>
        <p:nvSpPr>
          <p:cNvPr id="5" name="Foliennummernplatzhalter 4">
            <a:extLst>
              <a:ext uri="{FF2B5EF4-FFF2-40B4-BE49-F238E27FC236}">
                <a16:creationId xmlns:a16="http://schemas.microsoft.com/office/drawing/2014/main" id="{F4AB9873-3B42-6260-AC38-00239D10D5A3}"/>
              </a:ext>
            </a:extLst>
          </p:cNvPr>
          <p:cNvSpPr>
            <a:spLocks noGrp="1"/>
          </p:cNvSpPr>
          <p:nvPr>
            <p:ph type="sldNum" sz="quarter" idx="28"/>
          </p:nvPr>
        </p:nvSpPr>
        <p:spPr/>
        <p:txBody>
          <a:bodyPr/>
          <a:lstStyle/>
          <a:p>
            <a:fld id="{BA24374A-C3A8-471A-8837-3FC31668ABE5}" type="slidenum">
              <a:rPr lang="de-DE" smtClean="0"/>
              <a:pPr/>
              <a:t>16</a:t>
            </a:fld>
            <a:endParaRPr lang="de-DE" dirty="0"/>
          </a:p>
        </p:txBody>
      </p:sp>
      <p:sp>
        <p:nvSpPr>
          <p:cNvPr id="8" name="Textplatzhalter 7">
            <a:extLst>
              <a:ext uri="{FF2B5EF4-FFF2-40B4-BE49-F238E27FC236}">
                <a16:creationId xmlns:a16="http://schemas.microsoft.com/office/drawing/2014/main" id="{8C6B31B5-5086-AA7B-FC94-2C6DFF071CF3}"/>
              </a:ext>
            </a:extLst>
          </p:cNvPr>
          <p:cNvSpPr>
            <a:spLocks noGrp="1"/>
          </p:cNvSpPr>
          <p:nvPr>
            <p:ph type="body" sz="quarter" idx="21"/>
          </p:nvPr>
        </p:nvSpPr>
        <p:spPr/>
        <p:txBody>
          <a:bodyPr/>
          <a:lstStyle/>
          <a:p>
            <a:r>
              <a:rPr lang="en-US" sz="1400"/>
              <a:t>Prototyping</a:t>
            </a:r>
            <a:endParaRPr lang="de-DE"/>
          </a:p>
        </p:txBody>
      </p:sp>
      <p:sp>
        <p:nvSpPr>
          <p:cNvPr id="9" name="Textplatzhalter 8">
            <a:extLst>
              <a:ext uri="{FF2B5EF4-FFF2-40B4-BE49-F238E27FC236}">
                <a16:creationId xmlns:a16="http://schemas.microsoft.com/office/drawing/2014/main" id="{A6ECCA68-4041-4074-715B-CF8475CCD354}"/>
              </a:ext>
            </a:extLst>
          </p:cNvPr>
          <p:cNvSpPr>
            <a:spLocks noGrp="1"/>
          </p:cNvSpPr>
          <p:nvPr>
            <p:ph type="body" sz="quarter" idx="29"/>
          </p:nvPr>
        </p:nvSpPr>
        <p:spPr/>
        <p:txBody>
          <a:bodyPr/>
          <a:lstStyle/>
          <a:p>
            <a:r>
              <a:rPr lang="en-US" dirty="0"/>
              <a:t>In the very early stages of design, </a:t>
            </a:r>
            <a:r>
              <a:rPr lang="en-US" b="1" dirty="0">
                <a:solidFill>
                  <a:schemeClr val="accent1"/>
                </a:solidFill>
              </a:rPr>
              <a:t>a prototype might be too conceptual </a:t>
            </a:r>
            <a:r>
              <a:rPr lang="en-US" dirty="0"/>
              <a:t>or rudimentary to yield meaningful feedback from users. </a:t>
            </a:r>
          </a:p>
          <a:p>
            <a:r>
              <a:rPr lang="en-US" dirty="0"/>
              <a:t>There is </a:t>
            </a:r>
            <a:r>
              <a:rPr lang="en-US" b="1" dirty="0">
                <a:solidFill>
                  <a:schemeClr val="accent1"/>
                </a:solidFill>
              </a:rPr>
              <a:t>no adjustment to be made to the Waterfall processes </a:t>
            </a:r>
            <a:r>
              <a:rPr lang="en-US" dirty="0"/>
              <a:t>to accommodate UX and iterative design.</a:t>
            </a:r>
          </a:p>
          <a:p>
            <a:r>
              <a:rPr lang="en-US" dirty="0"/>
              <a:t>In some cases, </a:t>
            </a:r>
            <a:r>
              <a:rPr lang="en-US" b="1" dirty="0">
                <a:solidFill>
                  <a:schemeClr val="accent1"/>
                </a:solidFill>
              </a:rPr>
              <a:t>the pressure to be the first </a:t>
            </a:r>
            <a:r>
              <a:rPr lang="en-US" dirty="0"/>
              <a:t>to market </a:t>
            </a:r>
            <a:r>
              <a:rPr lang="en-US" b="1" dirty="0">
                <a:solidFill>
                  <a:schemeClr val="accent1"/>
                </a:solidFill>
              </a:rPr>
              <a:t>can lead to skipping prototype </a:t>
            </a:r>
            <a:r>
              <a:rPr lang="en-US" dirty="0"/>
              <a:t>testing</a:t>
            </a:r>
          </a:p>
          <a:p>
            <a:r>
              <a:rPr lang="en-US" b="1" dirty="0">
                <a:solidFill>
                  <a:schemeClr val="accent1"/>
                </a:solidFill>
              </a:rPr>
              <a:t>A team might rely on existing data </a:t>
            </a:r>
            <a:r>
              <a:rPr lang="en-US" dirty="0"/>
              <a:t>or analytics from current users (if the prototype is a revision of an existing product) to inform design decisions instead of direct prototype testing.</a:t>
            </a:r>
          </a:p>
          <a:p>
            <a:r>
              <a:rPr lang="en-US" b="1" dirty="0">
                <a:solidFill>
                  <a:schemeClr val="accent1"/>
                </a:solidFill>
              </a:rPr>
              <a:t>Testing a prototype</a:t>
            </a:r>
            <a:r>
              <a:rPr lang="en-US" dirty="0"/>
              <a:t>, especially in industries with high competition, </a:t>
            </a:r>
            <a:r>
              <a:rPr lang="en-US" b="1" dirty="0">
                <a:solidFill>
                  <a:schemeClr val="accent1"/>
                </a:solidFill>
              </a:rPr>
              <a:t>might expose the concept</a:t>
            </a:r>
            <a:r>
              <a:rPr lang="en-US" dirty="0"/>
              <a:t> to potential intellectual </a:t>
            </a:r>
            <a:r>
              <a:rPr lang="en-US" dirty="0" err="1"/>
              <a:t>propert</a:t>
            </a:r>
            <a:endParaRPr lang="de-DE" dirty="0"/>
          </a:p>
        </p:txBody>
      </p:sp>
    </p:spTree>
    <p:extLst>
      <p:ext uri="{BB962C8B-B14F-4D97-AF65-F5344CB8AC3E}">
        <p14:creationId xmlns:p14="http://schemas.microsoft.com/office/powerpoint/2010/main" val="1142095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477762-99E3-0FAD-5AF5-399A9253963A}"/>
              </a:ext>
            </a:extLst>
          </p:cNvPr>
          <p:cNvSpPr>
            <a:spLocks noGrp="1"/>
          </p:cNvSpPr>
          <p:nvPr>
            <p:ph type="title"/>
          </p:nvPr>
        </p:nvSpPr>
        <p:spPr/>
        <p:txBody>
          <a:bodyPr/>
          <a:lstStyle/>
          <a:p>
            <a:r>
              <a:rPr lang="en-US" dirty="0"/>
              <a:t>IA-based Testing with Prototypes</a:t>
            </a:r>
            <a:endParaRPr lang="de-DE" dirty="0"/>
          </a:p>
        </p:txBody>
      </p:sp>
      <p:sp>
        <p:nvSpPr>
          <p:cNvPr id="3" name="Fußzeilenplatzhalter 2">
            <a:extLst>
              <a:ext uri="{FF2B5EF4-FFF2-40B4-BE49-F238E27FC236}">
                <a16:creationId xmlns:a16="http://schemas.microsoft.com/office/drawing/2014/main" id="{5D746704-4086-6156-0B01-E37A5457EB6D}"/>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6C22DFB-DDB6-BA3D-07F1-FBCD325A7FFC}"/>
              </a:ext>
            </a:extLst>
          </p:cNvPr>
          <p:cNvSpPr>
            <a:spLocks noGrp="1"/>
          </p:cNvSpPr>
          <p:nvPr>
            <p:ph type="sldNum" sz="quarter" idx="33"/>
          </p:nvPr>
        </p:nvSpPr>
        <p:spPr/>
        <p:txBody>
          <a:bodyPr/>
          <a:lstStyle/>
          <a:p>
            <a:fld id="{BA24374A-C3A8-471A-8837-3FC31668ABE5}" type="slidenum">
              <a:rPr lang="de-DE" smtClean="0"/>
              <a:pPr/>
              <a:t>17</a:t>
            </a:fld>
            <a:endParaRPr lang="de-DE" dirty="0"/>
          </a:p>
        </p:txBody>
      </p:sp>
      <p:sp>
        <p:nvSpPr>
          <p:cNvPr id="13" name="Textplatzhalter 12">
            <a:extLst>
              <a:ext uri="{FF2B5EF4-FFF2-40B4-BE49-F238E27FC236}">
                <a16:creationId xmlns:a16="http://schemas.microsoft.com/office/drawing/2014/main" id="{537421C0-68A3-16E7-BE44-68C60CD3E479}"/>
              </a:ext>
            </a:extLst>
          </p:cNvPr>
          <p:cNvSpPr>
            <a:spLocks noGrp="1"/>
          </p:cNvSpPr>
          <p:nvPr>
            <p:ph type="body" sz="quarter" idx="21"/>
          </p:nvPr>
        </p:nvSpPr>
        <p:spPr/>
        <p:txBody>
          <a:bodyPr/>
          <a:lstStyle/>
          <a:p>
            <a:r>
              <a:rPr lang="en-US" sz="1400" dirty="0"/>
              <a:t>Prototyping</a:t>
            </a:r>
            <a:endParaRPr lang="de-DE" dirty="0"/>
          </a:p>
        </p:txBody>
      </p:sp>
      <p:sp>
        <p:nvSpPr>
          <p:cNvPr id="6" name="Textplatzhalter 5">
            <a:extLst>
              <a:ext uri="{FF2B5EF4-FFF2-40B4-BE49-F238E27FC236}">
                <a16:creationId xmlns:a16="http://schemas.microsoft.com/office/drawing/2014/main" id="{7A0BDCDB-A7A7-7EAA-A1E7-85CDC5601D3F}"/>
              </a:ext>
            </a:extLst>
          </p:cNvPr>
          <p:cNvSpPr>
            <a:spLocks noGrp="1"/>
          </p:cNvSpPr>
          <p:nvPr>
            <p:ph type="body" sz="quarter" idx="34"/>
          </p:nvPr>
        </p:nvSpPr>
        <p:spPr/>
        <p:txBody>
          <a:bodyPr/>
          <a:lstStyle/>
          <a:p>
            <a:r>
              <a:rPr lang="en-US" dirty="0"/>
              <a:t>Assumes the information architecture is complete and depends on how much of the features are implemented: </a:t>
            </a:r>
            <a:r>
              <a:rPr lang="en-US" b="1" dirty="0">
                <a:solidFill>
                  <a:schemeClr val="accent1"/>
                </a:solidFill>
              </a:rPr>
              <a:t>horizontal</a:t>
            </a:r>
            <a:r>
              <a:rPr lang="en-US" dirty="0"/>
              <a:t>, </a:t>
            </a:r>
            <a:r>
              <a:rPr lang="en-US" b="1" dirty="0">
                <a:solidFill>
                  <a:schemeClr val="accent1"/>
                </a:solidFill>
              </a:rPr>
              <a:t>T</a:t>
            </a:r>
            <a:r>
              <a:rPr lang="en-US" dirty="0"/>
              <a:t>, </a:t>
            </a:r>
            <a:r>
              <a:rPr lang="en-US" b="1" dirty="0">
                <a:solidFill>
                  <a:schemeClr val="accent1"/>
                </a:solidFill>
              </a:rPr>
              <a:t>M</a:t>
            </a:r>
            <a:r>
              <a:rPr lang="en-US" dirty="0"/>
              <a:t>, and </a:t>
            </a:r>
            <a:r>
              <a:rPr lang="en-US" b="1" dirty="0">
                <a:solidFill>
                  <a:schemeClr val="accent1"/>
                </a:solidFill>
              </a:rPr>
              <a:t>semi-complete</a:t>
            </a:r>
            <a:r>
              <a:rPr lang="en-US" dirty="0"/>
              <a:t>.</a:t>
            </a:r>
            <a:endParaRPr lang="de-DE" dirty="0"/>
          </a:p>
        </p:txBody>
      </p:sp>
      <p:sp>
        <p:nvSpPr>
          <p:cNvPr id="14" name="Inhaltsplatzhalter 13">
            <a:extLst>
              <a:ext uri="{FF2B5EF4-FFF2-40B4-BE49-F238E27FC236}">
                <a16:creationId xmlns:a16="http://schemas.microsoft.com/office/drawing/2014/main" id="{738CE219-6B82-BB62-DA2E-C37879253B73}"/>
              </a:ext>
            </a:extLst>
          </p:cNvPr>
          <p:cNvSpPr>
            <a:spLocks noGrp="1"/>
          </p:cNvSpPr>
          <p:nvPr>
            <p:ph sz="quarter" idx="35"/>
          </p:nvPr>
        </p:nvSpPr>
        <p:spPr/>
        <p:txBody>
          <a:bodyPr/>
          <a:lstStyle/>
          <a:p>
            <a:r>
              <a:rPr lang="en-US" dirty="0"/>
              <a:t>IA-Based View of Prototype Fidelity. (2018, February 21). Retrieved from https://www.nngroup.com/articles/ia-view-prototype</a:t>
            </a:r>
            <a:endParaRPr lang="de-DE" dirty="0"/>
          </a:p>
        </p:txBody>
      </p:sp>
      <p:graphicFrame>
        <p:nvGraphicFramePr>
          <p:cNvPr id="7" name="Tabelle 6">
            <a:extLst>
              <a:ext uri="{FF2B5EF4-FFF2-40B4-BE49-F238E27FC236}">
                <a16:creationId xmlns:a16="http://schemas.microsoft.com/office/drawing/2014/main" id="{1B506D80-829A-55EF-794E-AA0D87A793EA}"/>
              </a:ext>
            </a:extLst>
          </p:cNvPr>
          <p:cNvGraphicFramePr>
            <a:graphicFrameLocks noGrp="1"/>
          </p:cNvGraphicFramePr>
          <p:nvPr/>
        </p:nvGraphicFramePr>
        <p:xfrm>
          <a:off x="695325" y="2429438"/>
          <a:ext cx="10801350" cy="3092349"/>
        </p:xfrm>
        <a:graphic>
          <a:graphicData uri="http://schemas.openxmlformats.org/drawingml/2006/table">
            <a:tbl>
              <a:tblPr firstRow="1" bandRow="1">
                <a:tableStyleId>{5C22544A-7EE6-4342-B048-85BDC9FD1C3A}</a:tableStyleId>
              </a:tblPr>
              <a:tblGrid>
                <a:gridCol w="4320540">
                  <a:extLst>
                    <a:ext uri="{9D8B030D-6E8A-4147-A177-3AD203B41FA5}">
                      <a16:colId xmlns:a16="http://schemas.microsoft.com/office/drawing/2014/main" val="2609764292"/>
                    </a:ext>
                  </a:extLst>
                </a:gridCol>
                <a:gridCol w="2160270">
                  <a:extLst>
                    <a:ext uri="{9D8B030D-6E8A-4147-A177-3AD203B41FA5}">
                      <a16:colId xmlns:a16="http://schemas.microsoft.com/office/drawing/2014/main" val="1728128803"/>
                    </a:ext>
                  </a:extLst>
                </a:gridCol>
                <a:gridCol w="2160270">
                  <a:extLst>
                    <a:ext uri="{9D8B030D-6E8A-4147-A177-3AD203B41FA5}">
                      <a16:colId xmlns:a16="http://schemas.microsoft.com/office/drawing/2014/main" val="2979280803"/>
                    </a:ext>
                  </a:extLst>
                </a:gridCol>
                <a:gridCol w="2160270">
                  <a:extLst>
                    <a:ext uri="{9D8B030D-6E8A-4147-A177-3AD203B41FA5}">
                      <a16:colId xmlns:a16="http://schemas.microsoft.com/office/drawing/2014/main" val="3739226574"/>
                    </a:ext>
                  </a:extLst>
                </a:gridCol>
              </a:tblGrid>
              <a:tr h="416925">
                <a:tc>
                  <a:txBody>
                    <a:bodyPr/>
                    <a:lstStyle/>
                    <a:p>
                      <a:r>
                        <a:rPr lang="de-DE" dirty="0"/>
                        <a:t>Model</a:t>
                      </a:r>
                    </a:p>
                  </a:txBody>
                  <a:tcPr anchor="ctr"/>
                </a:tc>
                <a:tc>
                  <a:txBody>
                    <a:bodyPr/>
                    <a:lstStyle/>
                    <a:p>
                      <a:r>
                        <a:rPr lang="de-DE" dirty="0" err="1"/>
                        <a:t>Discoverability</a:t>
                      </a:r>
                      <a:endParaRPr lang="de-DE" dirty="0"/>
                    </a:p>
                  </a:txBody>
                  <a:tcPr anchor="ctr"/>
                </a:tc>
                <a:tc>
                  <a:txBody>
                    <a:bodyPr/>
                    <a:lstStyle/>
                    <a:p>
                      <a:r>
                        <a:rPr lang="de-DE" dirty="0" err="1"/>
                        <a:t>Findability</a:t>
                      </a:r>
                      <a:endParaRPr lang="de-DE" dirty="0"/>
                    </a:p>
                  </a:txBody>
                  <a:tcPr anchor="ctr"/>
                </a:tc>
                <a:tc>
                  <a:txBody>
                    <a:bodyPr/>
                    <a:lstStyle/>
                    <a:p>
                      <a:r>
                        <a:rPr lang="de-DE" dirty="0"/>
                        <a:t>Usability</a:t>
                      </a:r>
                    </a:p>
                  </a:txBody>
                  <a:tcPr anchor="ctr"/>
                </a:tc>
                <a:extLst>
                  <a:ext uri="{0D108BD9-81ED-4DB2-BD59-A6C34878D82A}">
                    <a16:rowId xmlns:a16="http://schemas.microsoft.com/office/drawing/2014/main" val="3296860565"/>
                  </a:ext>
                </a:extLst>
              </a:tr>
              <a:tr h="647968">
                <a:tc>
                  <a:txBody>
                    <a:bodyPr/>
                    <a:lstStyle/>
                    <a:p>
                      <a:r>
                        <a:rPr lang="de-DE" sz="1600" b="1" dirty="0"/>
                        <a:t>Horizontal</a:t>
                      </a:r>
                    </a:p>
                  </a:txBody>
                  <a:tcPr anchor="ctr"/>
                </a:tc>
                <a:tc>
                  <a:txBody>
                    <a:bodyPr/>
                    <a:lstStyle/>
                    <a:p>
                      <a:r>
                        <a:rPr lang="de-DE" sz="1400" b="1" dirty="0">
                          <a:solidFill>
                            <a:schemeClr val="accent6"/>
                          </a:solidFill>
                        </a:rPr>
                        <a:t>People will </a:t>
                      </a:r>
                      <a:r>
                        <a:rPr lang="de-DE" sz="1400" b="1" dirty="0" err="1">
                          <a:solidFill>
                            <a:schemeClr val="accent6"/>
                          </a:solidFill>
                        </a:rPr>
                        <a:t>realize</a:t>
                      </a:r>
                      <a:r>
                        <a:rPr lang="de-DE" sz="1400" b="1" dirty="0">
                          <a:solidFill>
                            <a:schemeClr val="accent6"/>
                          </a:solidFill>
                        </a:rPr>
                        <a:t> a feature </a:t>
                      </a:r>
                      <a:r>
                        <a:rPr lang="de-DE" sz="1400" b="1" dirty="0" err="1">
                          <a:solidFill>
                            <a:schemeClr val="accent6"/>
                          </a:solidFill>
                        </a:rPr>
                        <a:t>exists</a:t>
                      </a:r>
                      <a:endParaRPr lang="de-DE" sz="1400" b="1" dirty="0">
                        <a:solidFill>
                          <a:schemeClr val="accent6"/>
                        </a:solidFill>
                      </a:endParaRPr>
                    </a:p>
                  </a:txBody>
                  <a:tcPr anchor="ctr"/>
                </a:tc>
                <a:tc>
                  <a:txBody>
                    <a:bodyPr/>
                    <a:lstStyle/>
                    <a:p>
                      <a:r>
                        <a:rPr lang="de-DE" sz="1400" b="1" dirty="0">
                          <a:solidFill>
                            <a:schemeClr val="accent6"/>
                          </a:solidFill>
                        </a:rPr>
                        <a:t>People </a:t>
                      </a:r>
                      <a:r>
                        <a:rPr lang="de-DE" sz="1400" b="1" dirty="0" err="1">
                          <a:solidFill>
                            <a:schemeClr val="accent6"/>
                          </a:solidFill>
                        </a:rPr>
                        <a:t>can</a:t>
                      </a:r>
                      <a:r>
                        <a:rPr lang="de-DE" sz="1400" b="1" dirty="0">
                          <a:solidFill>
                            <a:schemeClr val="accent6"/>
                          </a:solidFill>
                        </a:rPr>
                        <a:t> </a:t>
                      </a:r>
                      <a:r>
                        <a:rPr lang="de-DE" sz="1400" b="1" dirty="0" err="1">
                          <a:solidFill>
                            <a:schemeClr val="accent6"/>
                          </a:solidFill>
                        </a:rPr>
                        <a:t>navigate</a:t>
                      </a:r>
                      <a:r>
                        <a:rPr lang="de-DE" sz="1400" b="1" dirty="0">
                          <a:solidFill>
                            <a:schemeClr val="accent6"/>
                          </a:solidFill>
                        </a:rPr>
                        <a:t> and find </a:t>
                      </a:r>
                      <a:r>
                        <a:rPr lang="de-DE" sz="1400" b="1" dirty="0" err="1">
                          <a:solidFill>
                            <a:schemeClr val="accent6"/>
                          </a:solidFill>
                        </a:rPr>
                        <a:t>features</a:t>
                      </a:r>
                      <a:endParaRPr lang="de-DE" sz="1400" b="1" dirty="0">
                        <a:solidFill>
                          <a:schemeClr val="accent6"/>
                        </a:solidFill>
                      </a:endParaRPr>
                    </a:p>
                  </a:txBody>
                  <a:tcPr anchor="ctr"/>
                </a:tc>
                <a:tc>
                  <a:txBody>
                    <a:bodyPr/>
                    <a:lstStyle/>
                    <a:p>
                      <a:r>
                        <a:rPr lang="de-DE" sz="1400" dirty="0" err="1">
                          <a:solidFill>
                            <a:srgbClr val="C00000"/>
                          </a:solidFill>
                        </a:rPr>
                        <a:t>No</a:t>
                      </a:r>
                      <a:r>
                        <a:rPr lang="de-DE" sz="1400" dirty="0">
                          <a:solidFill>
                            <a:srgbClr val="C00000"/>
                          </a:solidFill>
                        </a:rPr>
                        <a:t> </a:t>
                      </a:r>
                      <a:r>
                        <a:rPr lang="de-DE" sz="1400" dirty="0" err="1">
                          <a:solidFill>
                            <a:srgbClr val="C00000"/>
                          </a:solidFill>
                        </a:rPr>
                        <a:t>functionality</a:t>
                      </a:r>
                      <a:endParaRPr lang="de-DE" sz="1400" dirty="0">
                        <a:solidFill>
                          <a:srgbClr val="C00000"/>
                        </a:solidFill>
                      </a:endParaRPr>
                    </a:p>
                  </a:txBody>
                  <a:tcPr anchor="ctr"/>
                </a:tc>
                <a:extLst>
                  <a:ext uri="{0D108BD9-81ED-4DB2-BD59-A6C34878D82A}">
                    <a16:rowId xmlns:a16="http://schemas.microsoft.com/office/drawing/2014/main" val="178285591"/>
                  </a:ext>
                </a:extLst>
              </a:tr>
              <a:tr h="647968">
                <a:tc>
                  <a:txBody>
                    <a:bodyPr/>
                    <a:lstStyle/>
                    <a:p>
                      <a:r>
                        <a:rPr lang="de-DE" sz="1600" b="1" dirty="0"/>
                        <a:t>T</a:t>
                      </a:r>
                    </a:p>
                  </a:txBody>
                  <a:tcPr anchor="ctr"/>
                </a:tc>
                <a:tc>
                  <a:txBody>
                    <a:bodyPr/>
                    <a:lstStyle/>
                    <a:p>
                      <a:r>
                        <a:rPr lang="de-DE" sz="1400" dirty="0">
                          <a:solidFill>
                            <a:srgbClr val="C00000"/>
                          </a:solidFill>
                        </a:rPr>
                        <a:t>Testers will </a:t>
                      </a:r>
                      <a:r>
                        <a:rPr lang="de-DE" sz="1400" dirty="0" err="1">
                          <a:solidFill>
                            <a:srgbClr val="C00000"/>
                          </a:solidFill>
                        </a:rPr>
                        <a:t>learn</a:t>
                      </a:r>
                      <a:r>
                        <a:rPr lang="de-DE" sz="1400" dirty="0">
                          <a:solidFill>
                            <a:srgbClr val="C00000"/>
                          </a:solidFill>
                        </a:rPr>
                        <a:t> to </a:t>
                      </a:r>
                      <a:r>
                        <a:rPr lang="de-DE" sz="1400" dirty="0" err="1">
                          <a:solidFill>
                            <a:srgbClr val="C00000"/>
                          </a:solidFill>
                        </a:rPr>
                        <a:t>go</a:t>
                      </a:r>
                      <a:r>
                        <a:rPr lang="de-DE" sz="1400" dirty="0">
                          <a:solidFill>
                            <a:srgbClr val="C00000"/>
                          </a:solidFill>
                        </a:rPr>
                        <a:t> to </a:t>
                      </a:r>
                      <a:r>
                        <a:rPr lang="de-DE" sz="1400" dirty="0" err="1">
                          <a:solidFill>
                            <a:srgbClr val="C00000"/>
                          </a:solidFill>
                        </a:rPr>
                        <a:t>the</a:t>
                      </a:r>
                      <a:r>
                        <a:rPr lang="de-DE" sz="1400" dirty="0">
                          <a:solidFill>
                            <a:srgbClr val="C00000"/>
                          </a:solidFill>
                        </a:rPr>
                        <a:t> </a:t>
                      </a:r>
                      <a:r>
                        <a:rPr lang="de-DE" sz="1400" dirty="0" err="1">
                          <a:solidFill>
                            <a:srgbClr val="C00000"/>
                          </a:solidFill>
                        </a:rPr>
                        <a:t>prepared</a:t>
                      </a:r>
                      <a:r>
                        <a:rPr lang="de-DE" sz="1400" dirty="0">
                          <a:solidFill>
                            <a:srgbClr val="C00000"/>
                          </a:solidFill>
                        </a:rPr>
                        <a:t> </a:t>
                      </a:r>
                      <a:r>
                        <a:rPr lang="de-DE" sz="1400" dirty="0" err="1">
                          <a:solidFill>
                            <a:srgbClr val="C00000"/>
                          </a:solidFill>
                        </a:rPr>
                        <a:t>parts</a:t>
                      </a:r>
                      <a:endParaRPr lang="de-DE" sz="1400" dirty="0">
                        <a:solidFill>
                          <a:srgbClr val="C00000"/>
                        </a:solidFill>
                      </a:endParaRPr>
                    </a:p>
                  </a:txBody>
                  <a:tcPr anchor="ctr"/>
                </a:tc>
                <a:tc>
                  <a:txBody>
                    <a:bodyPr/>
                    <a:lstStyle/>
                    <a:p>
                      <a:r>
                        <a:rPr lang="de-DE" sz="1400" dirty="0">
                          <a:solidFill>
                            <a:srgbClr val="C00000"/>
                          </a:solidFill>
                        </a:rPr>
                        <a:t>Testers will </a:t>
                      </a:r>
                      <a:r>
                        <a:rPr lang="de-DE" sz="1400" dirty="0" err="1">
                          <a:solidFill>
                            <a:srgbClr val="C00000"/>
                          </a:solidFill>
                        </a:rPr>
                        <a:t>learn</a:t>
                      </a:r>
                      <a:r>
                        <a:rPr lang="de-DE" sz="1400" dirty="0">
                          <a:solidFill>
                            <a:srgbClr val="C00000"/>
                          </a:solidFill>
                        </a:rPr>
                        <a:t> to </a:t>
                      </a:r>
                      <a:r>
                        <a:rPr lang="de-DE" sz="1400" dirty="0" err="1">
                          <a:solidFill>
                            <a:srgbClr val="C00000"/>
                          </a:solidFill>
                        </a:rPr>
                        <a:t>go</a:t>
                      </a:r>
                      <a:r>
                        <a:rPr lang="de-DE" sz="1400" dirty="0">
                          <a:solidFill>
                            <a:srgbClr val="C00000"/>
                          </a:solidFill>
                        </a:rPr>
                        <a:t> to </a:t>
                      </a:r>
                      <a:r>
                        <a:rPr lang="de-DE" sz="1400" dirty="0" err="1">
                          <a:solidFill>
                            <a:srgbClr val="C00000"/>
                          </a:solidFill>
                        </a:rPr>
                        <a:t>prepared</a:t>
                      </a:r>
                      <a:r>
                        <a:rPr lang="de-DE" sz="1400" dirty="0">
                          <a:solidFill>
                            <a:srgbClr val="C00000"/>
                          </a:solidFill>
                        </a:rPr>
                        <a:t> </a:t>
                      </a:r>
                      <a:r>
                        <a:rPr lang="de-DE" sz="1400" dirty="0" err="1">
                          <a:solidFill>
                            <a:srgbClr val="C00000"/>
                          </a:solidFill>
                        </a:rPr>
                        <a:t>areas</a:t>
                      </a:r>
                      <a:endParaRPr lang="de-DE" sz="1400" dirty="0">
                        <a:solidFill>
                          <a:srgbClr val="C0000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dirty="0" err="1">
                          <a:solidFill>
                            <a:schemeClr val="accent6"/>
                          </a:solidFill>
                        </a:rPr>
                        <a:t>Collect</a:t>
                      </a:r>
                      <a:r>
                        <a:rPr lang="de-DE" sz="1400" b="1" dirty="0">
                          <a:solidFill>
                            <a:schemeClr val="accent6"/>
                          </a:solidFill>
                        </a:rPr>
                        <a:t> </a:t>
                      </a:r>
                      <a:r>
                        <a:rPr lang="de-DE" sz="1400" b="1" dirty="0" err="1">
                          <a:solidFill>
                            <a:schemeClr val="accent6"/>
                          </a:solidFill>
                        </a:rPr>
                        <a:t>feedback</a:t>
                      </a:r>
                      <a:r>
                        <a:rPr lang="de-DE" sz="1400" b="1" dirty="0">
                          <a:solidFill>
                            <a:schemeClr val="accent6"/>
                          </a:solidFill>
                        </a:rPr>
                        <a:t> </a:t>
                      </a:r>
                      <a:r>
                        <a:rPr lang="de-DE" sz="1400" b="1" dirty="0" err="1">
                          <a:solidFill>
                            <a:schemeClr val="accent6"/>
                          </a:solidFill>
                        </a:rPr>
                        <a:t>for</a:t>
                      </a:r>
                      <a:r>
                        <a:rPr lang="de-DE" sz="1400" b="1" dirty="0">
                          <a:solidFill>
                            <a:schemeClr val="accent6"/>
                          </a:solidFill>
                        </a:rPr>
                        <a:t> </a:t>
                      </a:r>
                      <a:r>
                        <a:rPr lang="de-DE" sz="1400" b="1" dirty="0" err="1">
                          <a:solidFill>
                            <a:schemeClr val="accent6"/>
                          </a:solidFill>
                        </a:rPr>
                        <a:t>the</a:t>
                      </a:r>
                      <a:r>
                        <a:rPr lang="de-DE" sz="1400" b="1" dirty="0">
                          <a:solidFill>
                            <a:schemeClr val="accent6"/>
                          </a:solidFill>
                        </a:rPr>
                        <a:t> </a:t>
                      </a:r>
                      <a:r>
                        <a:rPr lang="de-DE" sz="1400" b="1" dirty="0" err="1">
                          <a:solidFill>
                            <a:schemeClr val="accent6"/>
                          </a:solidFill>
                        </a:rPr>
                        <a:t>implemented</a:t>
                      </a:r>
                      <a:r>
                        <a:rPr lang="de-DE" sz="1400" b="1" dirty="0">
                          <a:solidFill>
                            <a:schemeClr val="accent6"/>
                          </a:solidFill>
                        </a:rPr>
                        <a:t> feature</a:t>
                      </a:r>
                    </a:p>
                  </a:txBody>
                  <a:tcPr anchor="ctr"/>
                </a:tc>
                <a:extLst>
                  <a:ext uri="{0D108BD9-81ED-4DB2-BD59-A6C34878D82A}">
                    <a16:rowId xmlns:a16="http://schemas.microsoft.com/office/drawing/2014/main" val="2135225565"/>
                  </a:ext>
                </a:extLst>
              </a:tr>
              <a:tr h="647968">
                <a:tc>
                  <a:txBody>
                    <a:bodyPr/>
                    <a:lstStyle/>
                    <a:p>
                      <a:r>
                        <a:rPr lang="de-DE" sz="1600" b="1" dirty="0"/>
                        <a:t>M</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solidFill>
                            <a:srgbClr val="C00000"/>
                          </a:solidFill>
                        </a:rPr>
                        <a:t>More </a:t>
                      </a:r>
                      <a:r>
                        <a:rPr lang="de-DE" sz="1400" dirty="0" err="1">
                          <a:solidFill>
                            <a:srgbClr val="C00000"/>
                          </a:solidFill>
                        </a:rPr>
                        <a:t>options</a:t>
                      </a:r>
                      <a:r>
                        <a:rPr lang="de-DE" sz="1400" dirty="0">
                          <a:solidFill>
                            <a:srgbClr val="C00000"/>
                          </a:solidFill>
                        </a:rPr>
                        <a:t> in </a:t>
                      </a:r>
                      <a:r>
                        <a:rPr lang="de-DE" sz="1400" dirty="0" err="1">
                          <a:solidFill>
                            <a:srgbClr val="C00000"/>
                          </a:solidFill>
                        </a:rPr>
                        <a:t>the</a:t>
                      </a:r>
                      <a:r>
                        <a:rPr lang="de-DE" sz="1400" dirty="0">
                          <a:solidFill>
                            <a:srgbClr val="C00000"/>
                          </a:solidFill>
                        </a:rPr>
                        <a:t> </a:t>
                      </a:r>
                      <a:r>
                        <a:rPr lang="de-DE" sz="1400" dirty="0" err="1">
                          <a:solidFill>
                            <a:srgbClr val="C00000"/>
                          </a:solidFill>
                        </a:rPr>
                        <a:t>first</a:t>
                      </a:r>
                      <a:r>
                        <a:rPr lang="de-DE" sz="1400" dirty="0">
                          <a:solidFill>
                            <a:srgbClr val="C00000"/>
                          </a:solidFill>
                        </a:rPr>
                        <a:t> </a:t>
                      </a:r>
                      <a:r>
                        <a:rPr lang="de-DE" sz="1400" dirty="0" err="1">
                          <a:solidFill>
                            <a:srgbClr val="C00000"/>
                          </a:solidFill>
                        </a:rPr>
                        <a:t>few</a:t>
                      </a:r>
                      <a:r>
                        <a:rPr lang="de-DE" sz="1400" dirty="0">
                          <a:solidFill>
                            <a:srgbClr val="C00000"/>
                          </a:solidFill>
                        </a:rPr>
                        <a:t> </a:t>
                      </a:r>
                      <a:r>
                        <a:rPr lang="de-DE" sz="1400" dirty="0" err="1">
                          <a:solidFill>
                            <a:srgbClr val="C00000"/>
                          </a:solidFill>
                        </a:rPr>
                        <a:t>tasks</a:t>
                      </a:r>
                      <a:endParaRPr lang="de-DE" sz="1400" dirty="0">
                        <a:solidFill>
                          <a:srgbClr val="C00000"/>
                        </a:solidFill>
                      </a:endParaRPr>
                    </a:p>
                  </a:txBody>
                  <a:tcPr anchor="ctr"/>
                </a:tc>
                <a:tc>
                  <a:txBody>
                    <a:bodyPr/>
                    <a:lstStyle/>
                    <a:p>
                      <a:r>
                        <a:rPr lang="de-DE" sz="1400" dirty="0" err="1">
                          <a:solidFill>
                            <a:srgbClr val="C00000"/>
                          </a:solidFill>
                        </a:rPr>
                        <a:t>Difficult</a:t>
                      </a:r>
                      <a:r>
                        <a:rPr lang="de-DE" sz="1400" dirty="0">
                          <a:solidFill>
                            <a:srgbClr val="C00000"/>
                          </a:solidFill>
                        </a:rPr>
                        <a:t> </a:t>
                      </a:r>
                      <a:r>
                        <a:rPr lang="de-DE" sz="1400" dirty="0" err="1">
                          <a:solidFill>
                            <a:srgbClr val="C00000"/>
                          </a:solidFill>
                        </a:rPr>
                        <a:t>for</a:t>
                      </a:r>
                      <a:r>
                        <a:rPr lang="de-DE" sz="1400" dirty="0">
                          <a:solidFill>
                            <a:srgbClr val="C00000"/>
                          </a:solidFill>
                        </a:rPr>
                        <a:t> </a:t>
                      </a:r>
                      <a:r>
                        <a:rPr lang="de-DE" sz="1400" dirty="0" err="1">
                          <a:solidFill>
                            <a:srgbClr val="C00000"/>
                          </a:solidFill>
                        </a:rPr>
                        <a:t>testers</a:t>
                      </a:r>
                      <a:r>
                        <a:rPr lang="de-DE" sz="1400" dirty="0">
                          <a:solidFill>
                            <a:srgbClr val="C00000"/>
                          </a:solidFill>
                        </a:rPr>
                        <a:t> to find </a:t>
                      </a:r>
                      <a:r>
                        <a:rPr lang="de-DE" sz="1400" dirty="0" err="1">
                          <a:solidFill>
                            <a:srgbClr val="C00000"/>
                          </a:solidFill>
                        </a:rPr>
                        <a:t>implemented</a:t>
                      </a:r>
                      <a:r>
                        <a:rPr lang="de-DE" sz="1400" dirty="0">
                          <a:solidFill>
                            <a:srgbClr val="C00000"/>
                          </a:solidFill>
                        </a:rPr>
                        <a:t> </a:t>
                      </a:r>
                      <a:r>
                        <a:rPr lang="de-DE" sz="1400" dirty="0" err="1">
                          <a:solidFill>
                            <a:srgbClr val="C00000"/>
                          </a:solidFill>
                        </a:rPr>
                        <a:t>features</a:t>
                      </a:r>
                      <a:endParaRPr lang="de-DE" sz="1400" dirty="0">
                        <a:solidFill>
                          <a:srgbClr val="C0000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dirty="0" err="1">
                          <a:solidFill>
                            <a:schemeClr val="accent6"/>
                          </a:solidFill>
                        </a:rPr>
                        <a:t>Collect</a:t>
                      </a:r>
                      <a:r>
                        <a:rPr lang="de-DE" sz="1400" b="1" dirty="0">
                          <a:solidFill>
                            <a:schemeClr val="accent6"/>
                          </a:solidFill>
                        </a:rPr>
                        <a:t> </a:t>
                      </a:r>
                      <a:r>
                        <a:rPr lang="de-DE" sz="1400" b="1" dirty="0" err="1">
                          <a:solidFill>
                            <a:schemeClr val="accent6"/>
                          </a:solidFill>
                        </a:rPr>
                        <a:t>feedback</a:t>
                      </a:r>
                      <a:r>
                        <a:rPr lang="de-DE" sz="1400" b="1" dirty="0">
                          <a:solidFill>
                            <a:schemeClr val="accent6"/>
                          </a:solidFill>
                        </a:rPr>
                        <a:t> </a:t>
                      </a:r>
                      <a:r>
                        <a:rPr lang="de-DE" sz="1400" b="1" dirty="0" err="1">
                          <a:solidFill>
                            <a:schemeClr val="accent6"/>
                          </a:solidFill>
                        </a:rPr>
                        <a:t>for</a:t>
                      </a:r>
                      <a:r>
                        <a:rPr lang="de-DE" sz="1400" b="1" dirty="0">
                          <a:solidFill>
                            <a:schemeClr val="accent6"/>
                          </a:solidFill>
                        </a:rPr>
                        <a:t> </a:t>
                      </a:r>
                      <a:r>
                        <a:rPr lang="de-DE" sz="1400" b="1" dirty="0" err="1">
                          <a:solidFill>
                            <a:schemeClr val="accent6"/>
                          </a:solidFill>
                        </a:rPr>
                        <a:t>the</a:t>
                      </a:r>
                      <a:r>
                        <a:rPr lang="de-DE" sz="1400" b="1" dirty="0">
                          <a:solidFill>
                            <a:schemeClr val="accent6"/>
                          </a:solidFill>
                        </a:rPr>
                        <a:t> </a:t>
                      </a:r>
                      <a:r>
                        <a:rPr lang="de-DE" sz="1400" b="1" dirty="0" err="1">
                          <a:solidFill>
                            <a:schemeClr val="accent6"/>
                          </a:solidFill>
                        </a:rPr>
                        <a:t>implemented</a:t>
                      </a:r>
                      <a:r>
                        <a:rPr lang="de-DE" sz="1400" b="1" dirty="0">
                          <a:solidFill>
                            <a:schemeClr val="accent6"/>
                          </a:solidFill>
                        </a:rPr>
                        <a:t> feature(s)</a:t>
                      </a:r>
                    </a:p>
                  </a:txBody>
                  <a:tcPr anchor="ctr"/>
                </a:tc>
                <a:extLst>
                  <a:ext uri="{0D108BD9-81ED-4DB2-BD59-A6C34878D82A}">
                    <a16:rowId xmlns:a16="http://schemas.microsoft.com/office/drawing/2014/main" val="2043964164"/>
                  </a:ext>
                </a:extLst>
              </a:tr>
              <a:tr h="647968">
                <a:tc>
                  <a:txBody>
                    <a:bodyPr/>
                    <a:lstStyle/>
                    <a:p>
                      <a:r>
                        <a:rPr lang="de-DE" sz="1600" b="1" dirty="0"/>
                        <a:t>Semi-</a:t>
                      </a:r>
                      <a:br>
                        <a:rPr lang="de-DE" sz="1600" b="1" dirty="0"/>
                      </a:br>
                      <a:r>
                        <a:rPr lang="de-DE" sz="1600" b="1" dirty="0" err="1"/>
                        <a:t>complete</a:t>
                      </a:r>
                      <a:endParaRPr lang="de-DE" sz="1600" b="1"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dirty="0">
                          <a:solidFill>
                            <a:schemeClr val="accent6"/>
                          </a:solidFill>
                        </a:rPr>
                        <a:t>People will </a:t>
                      </a:r>
                      <a:r>
                        <a:rPr lang="de-DE" sz="1400" b="1" dirty="0" err="1">
                          <a:solidFill>
                            <a:schemeClr val="accent6"/>
                          </a:solidFill>
                        </a:rPr>
                        <a:t>realize</a:t>
                      </a:r>
                      <a:r>
                        <a:rPr lang="de-DE" sz="1400" b="1" dirty="0">
                          <a:solidFill>
                            <a:schemeClr val="accent6"/>
                          </a:solidFill>
                        </a:rPr>
                        <a:t> a feature </a:t>
                      </a:r>
                      <a:r>
                        <a:rPr lang="de-DE" sz="1400" b="1" dirty="0" err="1">
                          <a:solidFill>
                            <a:schemeClr val="accent6"/>
                          </a:solidFill>
                        </a:rPr>
                        <a:t>exists</a:t>
                      </a:r>
                      <a:endParaRPr lang="de-DE" sz="1400" b="1" dirty="0">
                        <a:solidFill>
                          <a:schemeClr val="accent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dirty="0">
                          <a:solidFill>
                            <a:schemeClr val="accent6"/>
                          </a:solidFill>
                        </a:rPr>
                        <a:t>People </a:t>
                      </a:r>
                      <a:r>
                        <a:rPr lang="de-DE" sz="1400" b="1" dirty="0" err="1">
                          <a:solidFill>
                            <a:schemeClr val="accent6"/>
                          </a:solidFill>
                        </a:rPr>
                        <a:t>can</a:t>
                      </a:r>
                      <a:r>
                        <a:rPr lang="de-DE" sz="1400" b="1" dirty="0">
                          <a:solidFill>
                            <a:schemeClr val="accent6"/>
                          </a:solidFill>
                        </a:rPr>
                        <a:t> </a:t>
                      </a:r>
                      <a:r>
                        <a:rPr lang="de-DE" sz="1400" b="1" dirty="0" err="1">
                          <a:solidFill>
                            <a:schemeClr val="accent6"/>
                          </a:solidFill>
                        </a:rPr>
                        <a:t>navigate</a:t>
                      </a:r>
                      <a:r>
                        <a:rPr lang="de-DE" sz="1400" b="1" dirty="0">
                          <a:solidFill>
                            <a:schemeClr val="accent6"/>
                          </a:solidFill>
                        </a:rPr>
                        <a:t> and find </a:t>
                      </a:r>
                      <a:r>
                        <a:rPr lang="de-DE" sz="1400" b="1" dirty="0" err="1">
                          <a:solidFill>
                            <a:schemeClr val="accent6"/>
                          </a:solidFill>
                        </a:rPr>
                        <a:t>features</a:t>
                      </a:r>
                      <a:endParaRPr lang="de-DE" sz="1400" b="1" dirty="0">
                        <a:solidFill>
                          <a:schemeClr val="accent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dirty="0" err="1">
                          <a:solidFill>
                            <a:schemeClr val="accent6"/>
                          </a:solidFill>
                        </a:rPr>
                        <a:t>Collect</a:t>
                      </a:r>
                      <a:r>
                        <a:rPr lang="de-DE" sz="1400" b="1" dirty="0">
                          <a:solidFill>
                            <a:schemeClr val="accent6"/>
                          </a:solidFill>
                        </a:rPr>
                        <a:t> </a:t>
                      </a:r>
                      <a:r>
                        <a:rPr lang="de-DE" sz="1400" b="1" dirty="0" err="1">
                          <a:solidFill>
                            <a:schemeClr val="accent6"/>
                          </a:solidFill>
                        </a:rPr>
                        <a:t>feedback</a:t>
                      </a:r>
                      <a:r>
                        <a:rPr lang="de-DE" sz="1400" b="1" dirty="0">
                          <a:solidFill>
                            <a:schemeClr val="accent6"/>
                          </a:solidFill>
                        </a:rPr>
                        <a:t> </a:t>
                      </a:r>
                      <a:r>
                        <a:rPr lang="de-DE" sz="1400" b="1" dirty="0" err="1">
                          <a:solidFill>
                            <a:schemeClr val="accent6"/>
                          </a:solidFill>
                        </a:rPr>
                        <a:t>for</a:t>
                      </a:r>
                      <a:r>
                        <a:rPr lang="de-DE" sz="1400" b="1" dirty="0">
                          <a:solidFill>
                            <a:schemeClr val="accent6"/>
                          </a:solidFill>
                        </a:rPr>
                        <a:t> </a:t>
                      </a:r>
                      <a:r>
                        <a:rPr lang="de-DE" sz="1400" b="1" dirty="0" err="1">
                          <a:solidFill>
                            <a:schemeClr val="accent6"/>
                          </a:solidFill>
                        </a:rPr>
                        <a:t>the</a:t>
                      </a:r>
                      <a:r>
                        <a:rPr lang="de-DE" sz="1400" b="1" dirty="0">
                          <a:solidFill>
                            <a:schemeClr val="accent6"/>
                          </a:solidFill>
                        </a:rPr>
                        <a:t> </a:t>
                      </a:r>
                      <a:r>
                        <a:rPr lang="de-DE" sz="1400" b="1" dirty="0" err="1">
                          <a:solidFill>
                            <a:schemeClr val="accent6"/>
                          </a:solidFill>
                        </a:rPr>
                        <a:t>implemented</a:t>
                      </a:r>
                      <a:r>
                        <a:rPr lang="de-DE" sz="1400" b="1" dirty="0">
                          <a:solidFill>
                            <a:schemeClr val="accent6"/>
                          </a:solidFill>
                        </a:rPr>
                        <a:t> feature(s)</a:t>
                      </a:r>
                    </a:p>
                  </a:txBody>
                  <a:tcPr anchor="ctr"/>
                </a:tc>
                <a:extLst>
                  <a:ext uri="{0D108BD9-81ED-4DB2-BD59-A6C34878D82A}">
                    <a16:rowId xmlns:a16="http://schemas.microsoft.com/office/drawing/2014/main" val="3685501393"/>
                  </a:ext>
                </a:extLst>
              </a:tr>
            </a:tbl>
          </a:graphicData>
        </a:graphic>
      </p:graphicFrame>
      <p:graphicFrame>
        <p:nvGraphicFramePr>
          <p:cNvPr id="9" name="Tabelle 8">
            <a:extLst>
              <a:ext uri="{FF2B5EF4-FFF2-40B4-BE49-F238E27FC236}">
                <a16:creationId xmlns:a16="http://schemas.microsoft.com/office/drawing/2014/main" id="{04736B9E-2046-818A-5EE0-A8B924220C3E}"/>
              </a:ext>
            </a:extLst>
          </p:cNvPr>
          <p:cNvGraphicFramePr>
            <a:graphicFrameLocks noGrp="1"/>
          </p:cNvGraphicFramePr>
          <p:nvPr/>
        </p:nvGraphicFramePr>
        <p:xfrm>
          <a:off x="2260211" y="2880360"/>
          <a:ext cx="2532187" cy="548640"/>
        </p:xfrm>
        <a:graphic>
          <a:graphicData uri="http://schemas.openxmlformats.org/drawingml/2006/table">
            <a:tbl>
              <a:tblPr firstRow="1" bandRow="1">
                <a:tableStyleId>{5C22544A-7EE6-4342-B048-85BDC9FD1C3A}</a:tableStyleId>
              </a:tblPr>
              <a:tblGrid>
                <a:gridCol w="361741">
                  <a:extLst>
                    <a:ext uri="{9D8B030D-6E8A-4147-A177-3AD203B41FA5}">
                      <a16:colId xmlns:a16="http://schemas.microsoft.com/office/drawing/2014/main" val="1755465029"/>
                    </a:ext>
                  </a:extLst>
                </a:gridCol>
                <a:gridCol w="361741">
                  <a:extLst>
                    <a:ext uri="{9D8B030D-6E8A-4147-A177-3AD203B41FA5}">
                      <a16:colId xmlns:a16="http://schemas.microsoft.com/office/drawing/2014/main" val="3077563887"/>
                    </a:ext>
                  </a:extLst>
                </a:gridCol>
                <a:gridCol w="361741">
                  <a:extLst>
                    <a:ext uri="{9D8B030D-6E8A-4147-A177-3AD203B41FA5}">
                      <a16:colId xmlns:a16="http://schemas.microsoft.com/office/drawing/2014/main" val="2671677435"/>
                    </a:ext>
                  </a:extLst>
                </a:gridCol>
                <a:gridCol w="361741">
                  <a:extLst>
                    <a:ext uri="{9D8B030D-6E8A-4147-A177-3AD203B41FA5}">
                      <a16:colId xmlns:a16="http://schemas.microsoft.com/office/drawing/2014/main" val="2551007356"/>
                    </a:ext>
                  </a:extLst>
                </a:gridCol>
                <a:gridCol w="361741">
                  <a:extLst>
                    <a:ext uri="{9D8B030D-6E8A-4147-A177-3AD203B41FA5}">
                      <a16:colId xmlns:a16="http://schemas.microsoft.com/office/drawing/2014/main" val="4047451221"/>
                    </a:ext>
                  </a:extLst>
                </a:gridCol>
                <a:gridCol w="361741">
                  <a:extLst>
                    <a:ext uri="{9D8B030D-6E8A-4147-A177-3AD203B41FA5}">
                      <a16:colId xmlns:a16="http://schemas.microsoft.com/office/drawing/2014/main" val="1148039669"/>
                    </a:ext>
                  </a:extLst>
                </a:gridCol>
                <a:gridCol w="361741">
                  <a:extLst>
                    <a:ext uri="{9D8B030D-6E8A-4147-A177-3AD203B41FA5}">
                      <a16:colId xmlns:a16="http://schemas.microsoft.com/office/drawing/2014/main" val="2680406910"/>
                    </a:ext>
                  </a:extLst>
                </a:gridCol>
              </a:tblGrid>
              <a:tr h="256670">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263481052"/>
                  </a:ext>
                </a:extLst>
              </a:tr>
              <a:tr h="256670">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518500958"/>
                  </a:ext>
                </a:extLst>
              </a:tr>
            </a:tbl>
          </a:graphicData>
        </a:graphic>
      </p:graphicFrame>
      <p:graphicFrame>
        <p:nvGraphicFramePr>
          <p:cNvPr id="10" name="Tabelle 9">
            <a:extLst>
              <a:ext uri="{FF2B5EF4-FFF2-40B4-BE49-F238E27FC236}">
                <a16:creationId xmlns:a16="http://schemas.microsoft.com/office/drawing/2014/main" id="{6DD3F068-44EC-282D-7D88-1D1E5B88EAA1}"/>
              </a:ext>
            </a:extLst>
          </p:cNvPr>
          <p:cNvGraphicFramePr>
            <a:graphicFrameLocks noGrp="1"/>
          </p:cNvGraphicFramePr>
          <p:nvPr/>
        </p:nvGraphicFramePr>
        <p:xfrm>
          <a:off x="2260210" y="3553265"/>
          <a:ext cx="2532187" cy="548640"/>
        </p:xfrm>
        <a:graphic>
          <a:graphicData uri="http://schemas.openxmlformats.org/drawingml/2006/table">
            <a:tbl>
              <a:tblPr firstRow="1" bandRow="1">
                <a:tableStyleId>{5C22544A-7EE6-4342-B048-85BDC9FD1C3A}</a:tableStyleId>
              </a:tblPr>
              <a:tblGrid>
                <a:gridCol w="361741">
                  <a:extLst>
                    <a:ext uri="{9D8B030D-6E8A-4147-A177-3AD203B41FA5}">
                      <a16:colId xmlns:a16="http://schemas.microsoft.com/office/drawing/2014/main" val="1755465029"/>
                    </a:ext>
                  </a:extLst>
                </a:gridCol>
                <a:gridCol w="361741">
                  <a:extLst>
                    <a:ext uri="{9D8B030D-6E8A-4147-A177-3AD203B41FA5}">
                      <a16:colId xmlns:a16="http://schemas.microsoft.com/office/drawing/2014/main" val="3077563887"/>
                    </a:ext>
                  </a:extLst>
                </a:gridCol>
                <a:gridCol w="361741">
                  <a:extLst>
                    <a:ext uri="{9D8B030D-6E8A-4147-A177-3AD203B41FA5}">
                      <a16:colId xmlns:a16="http://schemas.microsoft.com/office/drawing/2014/main" val="2671677435"/>
                    </a:ext>
                  </a:extLst>
                </a:gridCol>
                <a:gridCol w="361741">
                  <a:extLst>
                    <a:ext uri="{9D8B030D-6E8A-4147-A177-3AD203B41FA5}">
                      <a16:colId xmlns:a16="http://schemas.microsoft.com/office/drawing/2014/main" val="2551007356"/>
                    </a:ext>
                  </a:extLst>
                </a:gridCol>
                <a:gridCol w="361741">
                  <a:extLst>
                    <a:ext uri="{9D8B030D-6E8A-4147-A177-3AD203B41FA5}">
                      <a16:colId xmlns:a16="http://schemas.microsoft.com/office/drawing/2014/main" val="4047451221"/>
                    </a:ext>
                  </a:extLst>
                </a:gridCol>
                <a:gridCol w="361741">
                  <a:extLst>
                    <a:ext uri="{9D8B030D-6E8A-4147-A177-3AD203B41FA5}">
                      <a16:colId xmlns:a16="http://schemas.microsoft.com/office/drawing/2014/main" val="1148039669"/>
                    </a:ext>
                  </a:extLst>
                </a:gridCol>
                <a:gridCol w="361741">
                  <a:extLst>
                    <a:ext uri="{9D8B030D-6E8A-4147-A177-3AD203B41FA5}">
                      <a16:colId xmlns:a16="http://schemas.microsoft.com/office/drawing/2014/main" val="2680406910"/>
                    </a:ext>
                  </a:extLst>
                </a:gridCol>
              </a:tblGrid>
              <a:tr h="256670">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263481052"/>
                  </a:ext>
                </a:extLst>
              </a:tr>
              <a:tr h="256670">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de-DE" sz="12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518500958"/>
                  </a:ext>
                </a:extLst>
              </a:tr>
            </a:tbl>
          </a:graphicData>
        </a:graphic>
      </p:graphicFrame>
      <p:graphicFrame>
        <p:nvGraphicFramePr>
          <p:cNvPr id="11" name="Tabelle 10">
            <a:extLst>
              <a:ext uri="{FF2B5EF4-FFF2-40B4-BE49-F238E27FC236}">
                <a16:creationId xmlns:a16="http://schemas.microsoft.com/office/drawing/2014/main" id="{397549F9-5AFE-F834-B8E9-85DE3212B107}"/>
              </a:ext>
            </a:extLst>
          </p:cNvPr>
          <p:cNvGraphicFramePr>
            <a:graphicFrameLocks noGrp="1"/>
          </p:cNvGraphicFramePr>
          <p:nvPr/>
        </p:nvGraphicFramePr>
        <p:xfrm>
          <a:off x="2260209" y="4252343"/>
          <a:ext cx="2532187" cy="548640"/>
        </p:xfrm>
        <a:graphic>
          <a:graphicData uri="http://schemas.openxmlformats.org/drawingml/2006/table">
            <a:tbl>
              <a:tblPr firstRow="1" bandRow="1">
                <a:tableStyleId>{5C22544A-7EE6-4342-B048-85BDC9FD1C3A}</a:tableStyleId>
              </a:tblPr>
              <a:tblGrid>
                <a:gridCol w="361741">
                  <a:extLst>
                    <a:ext uri="{9D8B030D-6E8A-4147-A177-3AD203B41FA5}">
                      <a16:colId xmlns:a16="http://schemas.microsoft.com/office/drawing/2014/main" val="1755465029"/>
                    </a:ext>
                  </a:extLst>
                </a:gridCol>
                <a:gridCol w="361741">
                  <a:extLst>
                    <a:ext uri="{9D8B030D-6E8A-4147-A177-3AD203B41FA5}">
                      <a16:colId xmlns:a16="http://schemas.microsoft.com/office/drawing/2014/main" val="3077563887"/>
                    </a:ext>
                  </a:extLst>
                </a:gridCol>
                <a:gridCol w="361741">
                  <a:extLst>
                    <a:ext uri="{9D8B030D-6E8A-4147-A177-3AD203B41FA5}">
                      <a16:colId xmlns:a16="http://schemas.microsoft.com/office/drawing/2014/main" val="2671677435"/>
                    </a:ext>
                  </a:extLst>
                </a:gridCol>
                <a:gridCol w="361741">
                  <a:extLst>
                    <a:ext uri="{9D8B030D-6E8A-4147-A177-3AD203B41FA5}">
                      <a16:colId xmlns:a16="http://schemas.microsoft.com/office/drawing/2014/main" val="2551007356"/>
                    </a:ext>
                  </a:extLst>
                </a:gridCol>
                <a:gridCol w="361741">
                  <a:extLst>
                    <a:ext uri="{9D8B030D-6E8A-4147-A177-3AD203B41FA5}">
                      <a16:colId xmlns:a16="http://schemas.microsoft.com/office/drawing/2014/main" val="4047451221"/>
                    </a:ext>
                  </a:extLst>
                </a:gridCol>
                <a:gridCol w="361741">
                  <a:extLst>
                    <a:ext uri="{9D8B030D-6E8A-4147-A177-3AD203B41FA5}">
                      <a16:colId xmlns:a16="http://schemas.microsoft.com/office/drawing/2014/main" val="1148039669"/>
                    </a:ext>
                  </a:extLst>
                </a:gridCol>
                <a:gridCol w="361741">
                  <a:extLst>
                    <a:ext uri="{9D8B030D-6E8A-4147-A177-3AD203B41FA5}">
                      <a16:colId xmlns:a16="http://schemas.microsoft.com/office/drawing/2014/main" val="2680406910"/>
                    </a:ext>
                  </a:extLst>
                </a:gridCol>
              </a:tblGrid>
              <a:tr h="256670">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263481052"/>
                  </a:ext>
                </a:extLst>
              </a:tr>
              <a:tr h="256670">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de-DE" sz="12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518500958"/>
                  </a:ext>
                </a:extLst>
              </a:tr>
            </a:tbl>
          </a:graphicData>
        </a:graphic>
      </p:graphicFrame>
      <p:graphicFrame>
        <p:nvGraphicFramePr>
          <p:cNvPr id="12" name="Tabelle 11">
            <a:extLst>
              <a:ext uri="{FF2B5EF4-FFF2-40B4-BE49-F238E27FC236}">
                <a16:creationId xmlns:a16="http://schemas.microsoft.com/office/drawing/2014/main" id="{29DCAE00-15A2-F954-6580-F1BC85A7FC14}"/>
              </a:ext>
            </a:extLst>
          </p:cNvPr>
          <p:cNvGraphicFramePr>
            <a:graphicFrameLocks noGrp="1"/>
          </p:cNvGraphicFramePr>
          <p:nvPr/>
        </p:nvGraphicFramePr>
        <p:xfrm>
          <a:off x="2260208" y="4925248"/>
          <a:ext cx="2532187" cy="548640"/>
        </p:xfrm>
        <a:graphic>
          <a:graphicData uri="http://schemas.openxmlformats.org/drawingml/2006/table">
            <a:tbl>
              <a:tblPr firstRow="1" bandRow="1">
                <a:tableStyleId>{5C22544A-7EE6-4342-B048-85BDC9FD1C3A}</a:tableStyleId>
              </a:tblPr>
              <a:tblGrid>
                <a:gridCol w="361741">
                  <a:extLst>
                    <a:ext uri="{9D8B030D-6E8A-4147-A177-3AD203B41FA5}">
                      <a16:colId xmlns:a16="http://schemas.microsoft.com/office/drawing/2014/main" val="1755465029"/>
                    </a:ext>
                  </a:extLst>
                </a:gridCol>
                <a:gridCol w="361741">
                  <a:extLst>
                    <a:ext uri="{9D8B030D-6E8A-4147-A177-3AD203B41FA5}">
                      <a16:colId xmlns:a16="http://schemas.microsoft.com/office/drawing/2014/main" val="3077563887"/>
                    </a:ext>
                  </a:extLst>
                </a:gridCol>
                <a:gridCol w="361741">
                  <a:extLst>
                    <a:ext uri="{9D8B030D-6E8A-4147-A177-3AD203B41FA5}">
                      <a16:colId xmlns:a16="http://schemas.microsoft.com/office/drawing/2014/main" val="2671677435"/>
                    </a:ext>
                  </a:extLst>
                </a:gridCol>
                <a:gridCol w="361741">
                  <a:extLst>
                    <a:ext uri="{9D8B030D-6E8A-4147-A177-3AD203B41FA5}">
                      <a16:colId xmlns:a16="http://schemas.microsoft.com/office/drawing/2014/main" val="2551007356"/>
                    </a:ext>
                  </a:extLst>
                </a:gridCol>
                <a:gridCol w="361741">
                  <a:extLst>
                    <a:ext uri="{9D8B030D-6E8A-4147-A177-3AD203B41FA5}">
                      <a16:colId xmlns:a16="http://schemas.microsoft.com/office/drawing/2014/main" val="4047451221"/>
                    </a:ext>
                  </a:extLst>
                </a:gridCol>
                <a:gridCol w="361741">
                  <a:extLst>
                    <a:ext uri="{9D8B030D-6E8A-4147-A177-3AD203B41FA5}">
                      <a16:colId xmlns:a16="http://schemas.microsoft.com/office/drawing/2014/main" val="1148039669"/>
                    </a:ext>
                  </a:extLst>
                </a:gridCol>
                <a:gridCol w="361741">
                  <a:extLst>
                    <a:ext uri="{9D8B030D-6E8A-4147-A177-3AD203B41FA5}">
                      <a16:colId xmlns:a16="http://schemas.microsoft.com/office/drawing/2014/main" val="2680406910"/>
                    </a:ext>
                  </a:extLst>
                </a:gridCol>
              </a:tblGrid>
              <a:tr h="256670">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263481052"/>
                  </a:ext>
                </a:extLst>
              </a:tr>
              <a:tr h="256670">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de-DE" sz="12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de-DE"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518500958"/>
                  </a:ext>
                </a:extLst>
              </a:tr>
            </a:tbl>
          </a:graphicData>
        </a:graphic>
      </p:graphicFrame>
    </p:spTree>
    <p:extLst>
      <p:ext uri="{BB962C8B-B14F-4D97-AF65-F5344CB8AC3E}">
        <p14:creationId xmlns:p14="http://schemas.microsoft.com/office/powerpoint/2010/main" val="1997507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835A96-BB00-4565-21CB-91F96FD1A9BE}"/>
              </a:ext>
            </a:extLst>
          </p:cNvPr>
          <p:cNvSpPr>
            <a:spLocks noGrp="1"/>
          </p:cNvSpPr>
          <p:nvPr>
            <p:ph type="title"/>
          </p:nvPr>
        </p:nvSpPr>
        <p:spPr/>
        <p:txBody>
          <a:bodyPr/>
          <a:lstStyle/>
          <a:p>
            <a:r>
              <a:rPr lang="de-DE" dirty="0"/>
              <a:t>UX Prototyping</a:t>
            </a:r>
          </a:p>
        </p:txBody>
      </p:sp>
      <p:sp>
        <p:nvSpPr>
          <p:cNvPr id="3" name="Fußzeilenplatzhalter 2">
            <a:extLst>
              <a:ext uri="{FF2B5EF4-FFF2-40B4-BE49-F238E27FC236}">
                <a16:creationId xmlns:a16="http://schemas.microsoft.com/office/drawing/2014/main" id="{60E8C366-1B43-EDA7-8EC4-036A1A5FC48B}"/>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3E8A040-2051-FEDF-63E1-1A2AD0103ACF}"/>
              </a:ext>
            </a:extLst>
          </p:cNvPr>
          <p:cNvSpPr>
            <a:spLocks noGrp="1"/>
          </p:cNvSpPr>
          <p:nvPr>
            <p:ph type="sldNum" sz="quarter" idx="33"/>
          </p:nvPr>
        </p:nvSpPr>
        <p:spPr/>
        <p:txBody>
          <a:bodyPr/>
          <a:lstStyle/>
          <a:p>
            <a:fld id="{BA24374A-C3A8-471A-8837-3FC31668ABE5}" type="slidenum">
              <a:rPr lang="de-DE" smtClean="0"/>
              <a:pPr/>
              <a:t>18</a:t>
            </a:fld>
            <a:endParaRPr lang="de-DE" dirty="0"/>
          </a:p>
        </p:txBody>
      </p:sp>
      <p:sp>
        <p:nvSpPr>
          <p:cNvPr id="40" name="Textplatzhalter 39">
            <a:extLst>
              <a:ext uri="{FF2B5EF4-FFF2-40B4-BE49-F238E27FC236}">
                <a16:creationId xmlns:a16="http://schemas.microsoft.com/office/drawing/2014/main" id="{C80E7022-9927-7166-2DEA-5C173D5F7D22}"/>
              </a:ext>
            </a:extLst>
          </p:cNvPr>
          <p:cNvSpPr>
            <a:spLocks noGrp="1"/>
          </p:cNvSpPr>
          <p:nvPr>
            <p:ph type="body" sz="quarter" idx="21"/>
          </p:nvPr>
        </p:nvSpPr>
        <p:spPr/>
        <p:txBody>
          <a:bodyPr/>
          <a:lstStyle/>
          <a:p>
            <a:r>
              <a:rPr lang="en-US" sz="1400"/>
              <a:t>Prototyping</a:t>
            </a:r>
            <a:endParaRPr lang="de-DE"/>
          </a:p>
        </p:txBody>
      </p:sp>
      <p:sp>
        <p:nvSpPr>
          <p:cNvPr id="41" name="Textplatzhalter 40">
            <a:extLst>
              <a:ext uri="{FF2B5EF4-FFF2-40B4-BE49-F238E27FC236}">
                <a16:creationId xmlns:a16="http://schemas.microsoft.com/office/drawing/2014/main" id="{4BC4A79C-A8CD-BF31-BFD0-75C7E42A67C7}"/>
              </a:ext>
            </a:extLst>
          </p:cNvPr>
          <p:cNvSpPr>
            <a:spLocks noGrp="1"/>
          </p:cNvSpPr>
          <p:nvPr>
            <p:ph type="body" sz="quarter" idx="34"/>
          </p:nvPr>
        </p:nvSpPr>
        <p:spPr/>
        <p:txBody>
          <a:bodyPr/>
          <a:lstStyle/>
          <a:p>
            <a:endParaRPr lang="de-DE"/>
          </a:p>
        </p:txBody>
      </p:sp>
      <p:sp>
        <p:nvSpPr>
          <p:cNvPr id="42" name="Inhaltsplatzhalter 41">
            <a:extLst>
              <a:ext uri="{FF2B5EF4-FFF2-40B4-BE49-F238E27FC236}">
                <a16:creationId xmlns:a16="http://schemas.microsoft.com/office/drawing/2014/main" id="{3061EEE3-2A28-555B-D318-4A875CFE0D1C}"/>
              </a:ext>
            </a:extLst>
          </p:cNvPr>
          <p:cNvSpPr>
            <a:spLocks noGrp="1"/>
          </p:cNvSpPr>
          <p:nvPr>
            <p:ph sz="quarter" idx="35"/>
          </p:nvPr>
        </p:nvSpPr>
        <p:spPr/>
        <p:txBody>
          <a:bodyPr/>
          <a:lstStyle/>
          <a:p>
            <a:r>
              <a:rPr lang="de-DE" dirty="0" err="1"/>
              <a:t>Based</a:t>
            </a:r>
            <a:r>
              <a:rPr lang="de-DE" dirty="0"/>
              <a:t> on Slides from Sarah Diefenbach (</a:t>
            </a:r>
            <a:r>
              <a:rPr lang="de-DE" dirty="0">
                <a:hlinkClick r:id="rId2"/>
              </a:rPr>
              <a:t>https://www.youtube.com/watch?v=0Q1umCBrvU4</a:t>
            </a:r>
            <a:r>
              <a:rPr lang="de-DE" dirty="0"/>
              <a:t>) and Diefenbach, S., &amp; </a:t>
            </a:r>
            <a:r>
              <a:rPr lang="de-DE" dirty="0" err="1"/>
              <a:t>Hassenzahl</a:t>
            </a:r>
            <a:r>
              <a:rPr lang="de-DE" dirty="0"/>
              <a:t>, M. (2017). Psychologie in der nutzerzentrierten Produktgestaltung. Springer Berlin Heidelberg.</a:t>
            </a:r>
          </a:p>
        </p:txBody>
      </p:sp>
      <p:sp>
        <p:nvSpPr>
          <p:cNvPr id="7" name="Rechteck 6">
            <a:extLst>
              <a:ext uri="{FF2B5EF4-FFF2-40B4-BE49-F238E27FC236}">
                <a16:creationId xmlns:a16="http://schemas.microsoft.com/office/drawing/2014/main" id="{5621E26B-AE64-3D8D-01F8-769292BAA489}"/>
              </a:ext>
            </a:extLst>
          </p:cNvPr>
          <p:cNvSpPr/>
          <p:nvPr/>
        </p:nvSpPr>
        <p:spPr>
          <a:xfrm>
            <a:off x="695325" y="4065445"/>
            <a:ext cx="10801348" cy="1549124"/>
          </a:xfrm>
          <a:prstGeom prst="rect">
            <a:avLst/>
          </a:prstGeom>
          <a:solidFill>
            <a:schemeClr val="accent1">
              <a:lumMod val="75000"/>
              <a:alpha val="1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7">
            <a:extLst>
              <a:ext uri="{FF2B5EF4-FFF2-40B4-BE49-F238E27FC236}">
                <a16:creationId xmlns:a16="http://schemas.microsoft.com/office/drawing/2014/main" id="{758E06FD-7877-160E-E9B7-605A0514F2B2}"/>
              </a:ext>
            </a:extLst>
          </p:cNvPr>
          <p:cNvSpPr/>
          <p:nvPr/>
        </p:nvSpPr>
        <p:spPr>
          <a:xfrm>
            <a:off x="695326" y="2687374"/>
            <a:ext cx="10801348" cy="1327224"/>
          </a:xfrm>
          <a:prstGeom prst="rect">
            <a:avLst/>
          </a:prstGeom>
          <a:solidFill>
            <a:schemeClr val="accent1">
              <a:lumMod val="75000"/>
              <a:alpha val="1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a:extLst>
              <a:ext uri="{FF2B5EF4-FFF2-40B4-BE49-F238E27FC236}">
                <a16:creationId xmlns:a16="http://schemas.microsoft.com/office/drawing/2014/main" id="{2757637C-06D7-7199-DF63-01C56376DF2C}"/>
              </a:ext>
            </a:extLst>
          </p:cNvPr>
          <p:cNvSpPr/>
          <p:nvPr/>
        </p:nvSpPr>
        <p:spPr>
          <a:xfrm>
            <a:off x="695325" y="1444627"/>
            <a:ext cx="10801349" cy="1191254"/>
          </a:xfrm>
          <a:prstGeom prst="rect">
            <a:avLst/>
          </a:prstGeom>
          <a:solidFill>
            <a:schemeClr val="accent1">
              <a:lumMod val="75000"/>
              <a:alpha val="1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Textfeld 9">
            <a:extLst>
              <a:ext uri="{FF2B5EF4-FFF2-40B4-BE49-F238E27FC236}">
                <a16:creationId xmlns:a16="http://schemas.microsoft.com/office/drawing/2014/main" id="{EFF3B56E-60F9-57F2-633B-161FAAF0A686}"/>
              </a:ext>
            </a:extLst>
          </p:cNvPr>
          <p:cNvSpPr txBox="1"/>
          <p:nvPr/>
        </p:nvSpPr>
        <p:spPr>
          <a:xfrm>
            <a:off x="2027207" y="1570772"/>
            <a:ext cx="2122099" cy="640515"/>
          </a:xfrm>
          <a:prstGeom prst="rect">
            <a:avLst/>
          </a:prstGeom>
          <a:solidFill>
            <a:schemeClr val="accent1">
              <a:lumMod val="40000"/>
              <a:lumOff val="60000"/>
            </a:schemeClr>
          </a:solidFill>
        </p:spPr>
        <p:txBody>
          <a:bodyPr wrap="square" lIns="216000" tIns="180000" rIns="252000" bIns="180000" rtlCol="0">
            <a:spAutoFit/>
          </a:bodyPr>
          <a:lstStyle/>
          <a:p>
            <a:pPr algn="ctr"/>
            <a:r>
              <a:rPr lang="de-DE" dirty="0"/>
              <a:t>Approach</a:t>
            </a:r>
          </a:p>
        </p:txBody>
      </p:sp>
      <p:sp>
        <p:nvSpPr>
          <p:cNvPr id="11" name="Textfeld 10">
            <a:extLst>
              <a:ext uri="{FF2B5EF4-FFF2-40B4-BE49-F238E27FC236}">
                <a16:creationId xmlns:a16="http://schemas.microsoft.com/office/drawing/2014/main" id="{9D54B90C-539E-A602-8366-E2B3D61C3BB9}"/>
              </a:ext>
            </a:extLst>
          </p:cNvPr>
          <p:cNvSpPr txBox="1"/>
          <p:nvPr/>
        </p:nvSpPr>
        <p:spPr>
          <a:xfrm>
            <a:off x="4244197" y="1561908"/>
            <a:ext cx="1785668" cy="288147"/>
          </a:xfrm>
          <a:prstGeom prst="rect">
            <a:avLst/>
          </a:prstGeom>
          <a:solidFill>
            <a:schemeClr val="accent1">
              <a:lumMod val="40000"/>
              <a:lumOff val="60000"/>
            </a:schemeClr>
          </a:solidFill>
        </p:spPr>
        <p:txBody>
          <a:bodyPr wrap="square" lIns="216000" tIns="36000" rIns="252000" bIns="36000" rtlCol="0">
            <a:spAutoFit/>
          </a:bodyPr>
          <a:lstStyle/>
          <a:p>
            <a:pPr algn="ctr"/>
            <a:r>
              <a:rPr lang="de-DE" sz="1400" dirty="0"/>
              <a:t>Competence</a:t>
            </a:r>
          </a:p>
        </p:txBody>
      </p:sp>
      <p:sp>
        <p:nvSpPr>
          <p:cNvPr id="12" name="Textfeld 11">
            <a:extLst>
              <a:ext uri="{FF2B5EF4-FFF2-40B4-BE49-F238E27FC236}">
                <a16:creationId xmlns:a16="http://schemas.microsoft.com/office/drawing/2014/main" id="{D30A7C67-7756-74BC-5EA0-DC7192DD7CA1}"/>
              </a:ext>
            </a:extLst>
          </p:cNvPr>
          <p:cNvSpPr txBox="1"/>
          <p:nvPr/>
        </p:nvSpPr>
        <p:spPr>
          <a:xfrm>
            <a:off x="4244197" y="1873444"/>
            <a:ext cx="1785668" cy="288147"/>
          </a:xfrm>
          <a:prstGeom prst="rect">
            <a:avLst/>
          </a:prstGeom>
          <a:solidFill>
            <a:schemeClr val="accent1">
              <a:lumMod val="40000"/>
              <a:lumOff val="60000"/>
            </a:schemeClr>
          </a:solidFill>
        </p:spPr>
        <p:txBody>
          <a:bodyPr wrap="square" lIns="216000" tIns="36000" rIns="252000" bIns="36000" rtlCol="0">
            <a:spAutoFit/>
          </a:bodyPr>
          <a:lstStyle/>
          <a:p>
            <a:pPr algn="ctr"/>
            <a:r>
              <a:rPr lang="de-DE" sz="1400" dirty="0" err="1"/>
              <a:t>Connectedness</a:t>
            </a:r>
            <a:endParaRPr lang="de-DE" sz="1400" dirty="0"/>
          </a:p>
        </p:txBody>
      </p:sp>
      <p:sp>
        <p:nvSpPr>
          <p:cNvPr id="13" name="Textfeld 12">
            <a:extLst>
              <a:ext uri="{FF2B5EF4-FFF2-40B4-BE49-F238E27FC236}">
                <a16:creationId xmlns:a16="http://schemas.microsoft.com/office/drawing/2014/main" id="{1FD7FB58-DF92-D3B2-A930-463DACFDAE84}"/>
              </a:ext>
            </a:extLst>
          </p:cNvPr>
          <p:cNvSpPr txBox="1"/>
          <p:nvPr/>
        </p:nvSpPr>
        <p:spPr>
          <a:xfrm>
            <a:off x="4244196" y="2184980"/>
            <a:ext cx="1785668" cy="288147"/>
          </a:xfrm>
          <a:prstGeom prst="rect">
            <a:avLst/>
          </a:prstGeom>
          <a:solidFill>
            <a:schemeClr val="accent1">
              <a:lumMod val="40000"/>
              <a:lumOff val="60000"/>
            </a:schemeClr>
          </a:solidFill>
        </p:spPr>
        <p:txBody>
          <a:bodyPr wrap="square" lIns="216000" tIns="36000" rIns="252000" bIns="36000" rtlCol="0">
            <a:spAutoFit/>
          </a:bodyPr>
          <a:lstStyle/>
          <a:p>
            <a:pPr algn="ctr"/>
            <a:r>
              <a:rPr lang="de-DE" sz="1400" dirty="0"/>
              <a:t>Stimulation</a:t>
            </a:r>
          </a:p>
        </p:txBody>
      </p:sp>
      <p:sp>
        <p:nvSpPr>
          <p:cNvPr id="14" name="Textfeld 13">
            <a:extLst>
              <a:ext uri="{FF2B5EF4-FFF2-40B4-BE49-F238E27FC236}">
                <a16:creationId xmlns:a16="http://schemas.microsoft.com/office/drawing/2014/main" id="{3954DEAA-25C3-72D6-54F8-AAFA46EE5914}"/>
              </a:ext>
            </a:extLst>
          </p:cNvPr>
          <p:cNvSpPr txBox="1"/>
          <p:nvPr/>
        </p:nvSpPr>
        <p:spPr>
          <a:xfrm>
            <a:off x="6052090" y="1561216"/>
            <a:ext cx="1785668" cy="288147"/>
          </a:xfrm>
          <a:prstGeom prst="rect">
            <a:avLst/>
          </a:prstGeom>
          <a:solidFill>
            <a:schemeClr val="accent1">
              <a:lumMod val="40000"/>
              <a:lumOff val="60000"/>
            </a:schemeClr>
          </a:solidFill>
        </p:spPr>
        <p:txBody>
          <a:bodyPr wrap="square" lIns="216000" tIns="36000" rIns="252000" bIns="36000" rtlCol="0">
            <a:spAutoFit/>
          </a:bodyPr>
          <a:lstStyle/>
          <a:p>
            <a:pPr algn="ctr"/>
            <a:r>
              <a:rPr lang="de-DE" sz="1400" dirty="0" err="1"/>
              <a:t>Safety</a:t>
            </a:r>
            <a:endParaRPr lang="de-DE" sz="1400" dirty="0"/>
          </a:p>
        </p:txBody>
      </p:sp>
      <p:sp>
        <p:nvSpPr>
          <p:cNvPr id="15" name="Textfeld 14">
            <a:extLst>
              <a:ext uri="{FF2B5EF4-FFF2-40B4-BE49-F238E27FC236}">
                <a16:creationId xmlns:a16="http://schemas.microsoft.com/office/drawing/2014/main" id="{AC607BDF-BECC-1048-022F-6C19C2E7D8CF}"/>
              </a:ext>
            </a:extLst>
          </p:cNvPr>
          <p:cNvSpPr txBox="1"/>
          <p:nvPr/>
        </p:nvSpPr>
        <p:spPr>
          <a:xfrm>
            <a:off x="6052090" y="1872752"/>
            <a:ext cx="1785668" cy="288147"/>
          </a:xfrm>
          <a:prstGeom prst="rect">
            <a:avLst/>
          </a:prstGeom>
          <a:solidFill>
            <a:schemeClr val="accent1">
              <a:lumMod val="40000"/>
              <a:lumOff val="60000"/>
            </a:schemeClr>
          </a:solidFill>
        </p:spPr>
        <p:txBody>
          <a:bodyPr wrap="square" lIns="216000" tIns="36000" rIns="252000" bIns="36000" rtlCol="0">
            <a:spAutoFit/>
          </a:bodyPr>
          <a:lstStyle/>
          <a:p>
            <a:pPr algn="ctr"/>
            <a:r>
              <a:rPr lang="de-DE" sz="1400" dirty="0"/>
              <a:t>Recognition</a:t>
            </a:r>
          </a:p>
        </p:txBody>
      </p:sp>
      <p:sp>
        <p:nvSpPr>
          <p:cNvPr id="16" name="Textfeld 15">
            <a:extLst>
              <a:ext uri="{FF2B5EF4-FFF2-40B4-BE49-F238E27FC236}">
                <a16:creationId xmlns:a16="http://schemas.microsoft.com/office/drawing/2014/main" id="{B1FDC542-7229-F58E-4865-C45BDABE8822}"/>
              </a:ext>
            </a:extLst>
          </p:cNvPr>
          <p:cNvSpPr txBox="1"/>
          <p:nvPr/>
        </p:nvSpPr>
        <p:spPr>
          <a:xfrm>
            <a:off x="6052089" y="2184288"/>
            <a:ext cx="1785668" cy="288147"/>
          </a:xfrm>
          <a:prstGeom prst="rect">
            <a:avLst/>
          </a:prstGeom>
          <a:solidFill>
            <a:schemeClr val="accent1">
              <a:lumMod val="40000"/>
              <a:lumOff val="60000"/>
            </a:schemeClr>
          </a:solidFill>
        </p:spPr>
        <p:txBody>
          <a:bodyPr wrap="square" lIns="216000" tIns="36000" rIns="252000" bIns="36000" rtlCol="0">
            <a:spAutoFit/>
          </a:bodyPr>
          <a:lstStyle/>
          <a:p>
            <a:pPr algn="ctr"/>
            <a:r>
              <a:rPr lang="de-DE" sz="1400" dirty="0"/>
              <a:t>Independence</a:t>
            </a:r>
          </a:p>
        </p:txBody>
      </p:sp>
      <p:sp>
        <p:nvSpPr>
          <p:cNvPr id="17" name="Textfeld 16">
            <a:extLst>
              <a:ext uri="{FF2B5EF4-FFF2-40B4-BE49-F238E27FC236}">
                <a16:creationId xmlns:a16="http://schemas.microsoft.com/office/drawing/2014/main" id="{2DCC2E2A-22AF-BFDD-0EB2-AAF73E2B4985}"/>
              </a:ext>
            </a:extLst>
          </p:cNvPr>
          <p:cNvSpPr txBox="1"/>
          <p:nvPr/>
        </p:nvSpPr>
        <p:spPr>
          <a:xfrm>
            <a:off x="7859983" y="1561216"/>
            <a:ext cx="1785668" cy="288147"/>
          </a:xfrm>
          <a:prstGeom prst="rect">
            <a:avLst/>
          </a:prstGeom>
          <a:solidFill>
            <a:schemeClr val="accent1">
              <a:lumMod val="40000"/>
              <a:lumOff val="60000"/>
            </a:schemeClr>
          </a:solidFill>
        </p:spPr>
        <p:txBody>
          <a:bodyPr wrap="square" lIns="216000" tIns="36000" rIns="252000" bIns="36000" rtlCol="0">
            <a:spAutoFit/>
          </a:bodyPr>
          <a:lstStyle/>
          <a:p>
            <a:pPr algn="ctr"/>
            <a:r>
              <a:rPr lang="de-DE" sz="1400" dirty="0"/>
              <a:t>Entertainment</a:t>
            </a:r>
          </a:p>
        </p:txBody>
      </p:sp>
      <p:sp>
        <p:nvSpPr>
          <p:cNvPr id="18" name="Textfeld 17">
            <a:extLst>
              <a:ext uri="{FF2B5EF4-FFF2-40B4-BE49-F238E27FC236}">
                <a16:creationId xmlns:a16="http://schemas.microsoft.com/office/drawing/2014/main" id="{0C3E9859-2894-568D-6462-CF47ABF3FD88}"/>
              </a:ext>
            </a:extLst>
          </p:cNvPr>
          <p:cNvSpPr txBox="1"/>
          <p:nvPr/>
        </p:nvSpPr>
        <p:spPr>
          <a:xfrm>
            <a:off x="7859983" y="1872752"/>
            <a:ext cx="1785668" cy="288147"/>
          </a:xfrm>
          <a:prstGeom prst="rect">
            <a:avLst/>
          </a:prstGeom>
          <a:solidFill>
            <a:schemeClr val="accent1">
              <a:lumMod val="40000"/>
              <a:lumOff val="60000"/>
            </a:schemeClr>
          </a:solidFill>
        </p:spPr>
        <p:txBody>
          <a:bodyPr wrap="square" lIns="216000" tIns="36000" rIns="252000" bIns="36000" rtlCol="0">
            <a:spAutoFit/>
          </a:bodyPr>
          <a:lstStyle/>
          <a:p>
            <a:pPr algn="ctr"/>
            <a:r>
              <a:rPr lang="de-DE" sz="1400" dirty="0" err="1"/>
              <a:t>Meaning</a:t>
            </a:r>
            <a:endParaRPr lang="de-DE" sz="1400" dirty="0"/>
          </a:p>
        </p:txBody>
      </p:sp>
      <p:sp>
        <p:nvSpPr>
          <p:cNvPr id="19" name="Textfeld 18">
            <a:extLst>
              <a:ext uri="{FF2B5EF4-FFF2-40B4-BE49-F238E27FC236}">
                <a16:creationId xmlns:a16="http://schemas.microsoft.com/office/drawing/2014/main" id="{589BB89B-DB06-D4E6-9583-3C3438F66C7E}"/>
              </a:ext>
            </a:extLst>
          </p:cNvPr>
          <p:cNvSpPr txBox="1"/>
          <p:nvPr/>
        </p:nvSpPr>
        <p:spPr>
          <a:xfrm>
            <a:off x="7859982" y="2184288"/>
            <a:ext cx="1785668" cy="288147"/>
          </a:xfrm>
          <a:prstGeom prst="rect">
            <a:avLst/>
          </a:prstGeom>
          <a:solidFill>
            <a:schemeClr val="accent1">
              <a:lumMod val="40000"/>
              <a:lumOff val="60000"/>
            </a:schemeClr>
          </a:solidFill>
        </p:spPr>
        <p:txBody>
          <a:bodyPr wrap="square" lIns="216000" tIns="36000" rIns="252000" bIns="36000" rtlCol="0">
            <a:spAutoFit/>
          </a:bodyPr>
          <a:lstStyle/>
          <a:p>
            <a:pPr algn="ctr"/>
            <a:r>
              <a:rPr lang="de-DE" sz="1400" dirty="0" err="1"/>
              <a:t>Aesthetics</a:t>
            </a:r>
            <a:endParaRPr lang="de-DE" sz="1400" dirty="0"/>
          </a:p>
        </p:txBody>
      </p:sp>
      <p:sp>
        <p:nvSpPr>
          <p:cNvPr id="20" name="Rechteck 19">
            <a:extLst>
              <a:ext uri="{FF2B5EF4-FFF2-40B4-BE49-F238E27FC236}">
                <a16:creationId xmlns:a16="http://schemas.microsoft.com/office/drawing/2014/main" id="{1D167FA8-CE5C-5143-B9FD-06A26B9D2E4E}"/>
              </a:ext>
            </a:extLst>
          </p:cNvPr>
          <p:cNvSpPr/>
          <p:nvPr/>
        </p:nvSpPr>
        <p:spPr>
          <a:xfrm>
            <a:off x="9733231" y="1449388"/>
            <a:ext cx="1785668" cy="41651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Experience</a:t>
            </a:r>
          </a:p>
        </p:txBody>
      </p:sp>
      <p:sp>
        <p:nvSpPr>
          <p:cNvPr id="21" name="Rechteck 20">
            <a:extLst>
              <a:ext uri="{FF2B5EF4-FFF2-40B4-BE49-F238E27FC236}">
                <a16:creationId xmlns:a16="http://schemas.microsoft.com/office/drawing/2014/main" id="{9830CA70-778E-153D-B4BC-89A6FEB9C7C4}"/>
              </a:ext>
            </a:extLst>
          </p:cNvPr>
          <p:cNvSpPr/>
          <p:nvPr/>
        </p:nvSpPr>
        <p:spPr>
          <a:xfrm>
            <a:off x="7859982" y="2687373"/>
            <a:ext cx="1785668" cy="29271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Product</a:t>
            </a:r>
            <a:endParaRPr lang="de-DE" dirty="0"/>
          </a:p>
        </p:txBody>
      </p:sp>
      <p:cxnSp>
        <p:nvCxnSpPr>
          <p:cNvPr id="22" name="Gerade Verbindung mit Pfeil 21">
            <a:extLst>
              <a:ext uri="{FF2B5EF4-FFF2-40B4-BE49-F238E27FC236}">
                <a16:creationId xmlns:a16="http://schemas.microsoft.com/office/drawing/2014/main" id="{74B22DAD-1B4A-8B87-AB84-92E0E6445C53}"/>
              </a:ext>
            </a:extLst>
          </p:cNvPr>
          <p:cNvCxnSpPr>
            <a:cxnSpLocks/>
            <a:stCxn id="10" idx="2"/>
            <a:endCxn id="23" idx="0"/>
          </p:cNvCxnSpPr>
          <p:nvPr/>
        </p:nvCxnSpPr>
        <p:spPr>
          <a:xfrm flipH="1">
            <a:off x="3088256" y="2211287"/>
            <a:ext cx="1" cy="897871"/>
          </a:xfrm>
          <a:prstGeom prst="straightConnector1">
            <a:avLst/>
          </a:prstGeom>
          <a:ln w="76200">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feld 22">
            <a:extLst>
              <a:ext uri="{FF2B5EF4-FFF2-40B4-BE49-F238E27FC236}">
                <a16:creationId xmlns:a16="http://schemas.microsoft.com/office/drawing/2014/main" id="{F33E85E6-ABC7-6EBB-F86F-66A7E932A97E}"/>
              </a:ext>
            </a:extLst>
          </p:cNvPr>
          <p:cNvSpPr txBox="1"/>
          <p:nvPr/>
        </p:nvSpPr>
        <p:spPr>
          <a:xfrm>
            <a:off x="2027206" y="3109158"/>
            <a:ext cx="2122099" cy="288147"/>
          </a:xfrm>
          <a:prstGeom prst="rect">
            <a:avLst/>
          </a:prstGeom>
          <a:solidFill>
            <a:schemeClr val="accent1">
              <a:lumMod val="40000"/>
              <a:lumOff val="60000"/>
            </a:schemeClr>
          </a:solidFill>
        </p:spPr>
        <p:txBody>
          <a:bodyPr wrap="square" lIns="216000" tIns="36000" rIns="252000" bIns="36000" rtlCol="0">
            <a:spAutoFit/>
          </a:bodyPr>
          <a:lstStyle/>
          <a:p>
            <a:pPr algn="ctr"/>
            <a:r>
              <a:rPr lang="de-DE" sz="1400"/>
              <a:t>Product character</a:t>
            </a:r>
            <a:endParaRPr lang="de-DE" sz="1400" dirty="0"/>
          </a:p>
        </p:txBody>
      </p:sp>
      <p:cxnSp>
        <p:nvCxnSpPr>
          <p:cNvPr id="24" name="Gerade Verbindung mit Pfeil 23">
            <a:extLst>
              <a:ext uri="{FF2B5EF4-FFF2-40B4-BE49-F238E27FC236}">
                <a16:creationId xmlns:a16="http://schemas.microsoft.com/office/drawing/2014/main" id="{9B4D30DE-9381-7CB5-FD41-103C99A90F01}"/>
              </a:ext>
            </a:extLst>
          </p:cNvPr>
          <p:cNvCxnSpPr>
            <a:cxnSpLocks/>
          </p:cNvCxnSpPr>
          <p:nvPr/>
        </p:nvCxnSpPr>
        <p:spPr>
          <a:xfrm flipV="1">
            <a:off x="2671311" y="3397305"/>
            <a:ext cx="0" cy="1481467"/>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5" name="Textfeld 24">
            <a:extLst>
              <a:ext uri="{FF2B5EF4-FFF2-40B4-BE49-F238E27FC236}">
                <a16:creationId xmlns:a16="http://schemas.microsoft.com/office/drawing/2014/main" id="{E47F3A5B-7220-409B-ED7E-A8BD815DD612}"/>
              </a:ext>
            </a:extLst>
          </p:cNvPr>
          <p:cNvSpPr txBox="1"/>
          <p:nvPr/>
        </p:nvSpPr>
        <p:spPr>
          <a:xfrm>
            <a:off x="2031519" y="4888733"/>
            <a:ext cx="2122099" cy="288147"/>
          </a:xfrm>
          <a:prstGeom prst="rect">
            <a:avLst/>
          </a:prstGeom>
          <a:solidFill>
            <a:schemeClr val="accent1">
              <a:lumMod val="40000"/>
              <a:lumOff val="60000"/>
            </a:schemeClr>
          </a:solidFill>
        </p:spPr>
        <p:txBody>
          <a:bodyPr wrap="square" lIns="216000" tIns="36000" rIns="252000" bIns="36000" rtlCol="0">
            <a:spAutoFit/>
          </a:bodyPr>
          <a:lstStyle/>
          <a:p>
            <a:pPr algn="ctr"/>
            <a:r>
              <a:rPr lang="de-DE" sz="1400" dirty="0"/>
              <a:t>Micro Tasks</a:t>
            </a:r>
          </a:p>
        </p:txBody>
      </p:sp>
      <p:cxnSp>
        <p:nvCxnSpPr>
          <p:cNvPr id="26" name="Gerade Verbindung mit Pfeil 25">
            <a:extLst>
              <a:ext uri="{FF2B5EF4-FFF2-40B4-BE49-F238E27FC236}">
                <a16:creationId xmlns:a16="http://schemas.microsoft.com/office/drawing/2014/main" id="{5CF23F7F-DDDB-7AE9-0732-D6E3C2FB73AF}"/>
              </a:ext>
            </a:extLst>
          </p:cNvPr>
          <p:cNvCxnSpPr>
            <a:cxnSpLocks/>
          </p:cNvCxnSpPr>
          <p:nvPr/>
        </p:nvCxnSpPr>
        <p:spPr>
          <a:xfrm flipV="1">
            <a:off x="3444813" y="3397304"/>
            <a:ext cx="0" cy="1481467"/>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7" name="Textfeld 26">
            <a:extLst>
              <a:ext uri="{FF2B5EF4-FFF2-40B4-BE49-F238E27FC236}">
                <a16:creationId xmlns:a16="http://schemas.microsoft.com/office/drawing/2014/main" id="{8A3769E2-45A7-4DB5-7FDE-E98446FAD403}"/>
              </a:ext>
            </a:extLst>
          </p:cNvPr>
          <p:cNvSpPr txBox="1"/>
          <p:nvPr/>
        </p:nvSpPr>
        <p:spPr>
          <a:xfrm rot="16200000">
            <a:off x="1669058" y="3904349"/>
            <a:ext cx="1506807" cy="442035"/>
          </a:xfrm>
          <a:prstGeom prst="rect">
            <a:avLst/>
          </a:prstGeom>
          <a:noFill/>
        </p:spPr>
        <p:txBody>
          <a:bodyPr wrap="square" lIns="216000" tIns="36000" rIns="252000" bIns="36000" rtlCol="0">
            <a:spAutoFit/>
          </a:bodyPr>
          <a:lstStyle/>
          <a:p>
            <a:pPr algn="ctr"/>
            <a:r>
              <a:rPr lang="de-DE" sz="1200" dirty="0" err="1"/>
              <a:t>Heruristische</a:t>
            </a:r>
            <a:r>
              <a:rPr lang="de-DE" sz="1200" dirty="0"/>
              <a:t> Evaluation</a:t>
            </a:r>
          </a:p>
        </p:txBody>
      </p:sp>
      <p:sp>
        <p:nvSpPr>
          <p:cNvPr id="28" name="Textfeld 27">
            <a:extLst>
              <a:ext uri="{FF2B5EF4-FFF2-40B4-BE49-F238E27FC236}">
                <a16:creationId xmlns:a16="http://schemas.microsoft.com/office/drawing/2014/main" id="{54125DE0-B156-4FAB-1666-CE2A1B43C99D}"/>
              </a:ext>
            </a:extLst>
          </p:cNvPr>
          <p:cNvSpPr txBox="1"/>
          <p:nvPr/>
        </p:nvSpPr>
        <p:spPr>
          <a:xfrm rot="16200000">
            <a:off x="2455229" y="3917017"/>
            <a:ext cx="1481468" cy="442035"/>
          </a:xfrm>
          <a:prstGeom prst="rect">
            <a:avLst/>
          </a:prstGeom>
          <a:noFill/>
        </p:spPr>
        <p:txBody>
          <a:bodyPr wrap="square" lIns="216000" tIns="36000" rIns="252000" bIns="36000" rtlCol="0">
            <a:spAutoFit/>
          </a:bodyPr>
          <a:lstStyle/>
          <a:p>
            <a:pPr algn="ctr"/>
            <a:r>
              <a:rPr lang="de-DE" sz="1200" dirty="0" err="1"/>
              <a:t>Cognitive</a:t>
            </a:r>
            <a:br>
              <a:rPr lang="de-DE" sz="1200" dirty="0"/>
            </a:br>
            <a:r>
              <a:rPr lang="de-DE" sz="1200" dirty="0"/>
              <a:t>Walkthrough</a:t>
            </a:r>
          </a:p>
        </p:txBody>
      </p:sp>
      <p:cxnSp>
        <p:nvCxnSpPr>
          <p:cNvPr id="29" name="Verbinder: gewinkelt 28">
            <a:extLst>
              <a:ext uri="{FF2B5EF4-FFF2-40B4-BE49-F238E27FC236}">
                <a16:creationId xmlns:a16="http://schemas.microsoft.com/office/drawing/2014/main" id="{F364CB78-66D5-A778-BC0E-1F6E20C0C3EE}"/>
              </a:ext>
            </a:extLst>
          </p:cNvPr>
          <p:cNvCxnSpPr>
            <a:cxnSpLocks/>
          </p:cNvCxnSpPr>
          <p:nvPr/>
        </p:nvCxnSpPr>
        <p:spPr>
          <a:xfrm rot="16200000" flipH="1">
            <a:off x="3806556" y="2299337"/>
            <a:ext cx="3065642" cy="2936316"/>
          </a:xfrm>
          <a:prstGeom prst="bentConnector3">
            <a:avLst>
              <a:gd name="adj1" fmla="val 18930"/>
            </a:avLst>
          </a:prstGeom>
          <a:ln w="762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Textfeld 29">
            <a:extLst>
              <a:ext uri="{FF2B5EF4-FFF2-40B4-BE49-F238E27FC236}">
                <a16:creationId xmlns:a16="http://schemas.microsoft.com/office/drawing/2014/main" id="{EF9F829C-8876-6F8A-2BF7-845E0FD756C5}"/>
              </a:ext>
            </a:extLst>
          </p:cNvPr>
          <p:cNvSpPr txBox="1"/>
          <p:nvPr/>
        </p:nvSpPr>
        <p:spPr>
          <a:xfrm>
            <a:off x="6084607" y="3576404"/>
            <a:ext cx="1445852" cy="646331"/>
          </a:xfrm>
          <a:prstGeom prst="rect">
            <a:avLst/>
          </a:prstGeom>
          <a:solidFill>
            <a:schemeClr val="bg1"/>
          </a:solidFill>
        </p:spPr>
        <p:txBody>
          <a:bodyPr wrap="square" rtlCol="0">
            <a:spAutoFit/>
          </a:bodyPr>
          <a:lstStyle/>
          <a:p>
            <a:pPr algn="ctr"/>
            <a:r>
              <a:rPr lang="de-DE" dirty="0"/>
              <a:t>UX </a:t>
            </a:r>
            <a:r>
              <a:rPr lang="de-DE" dirty="0" err="1"/>
              <a:t>Prototyping</a:t>
            </a:r>
            <a:endParaRPr lang="de-DE" dirty="0"/>
          </a:p>
        </p:txBody>
      </p:sp>
      <p:sp>
        <p:nvSpPr>
          <p:cNvPr id="31" name="Rechteck 30">
            <a:extLst>
              <a:ext uri="{FF2B5EF4-FFF2-40B4-BE49-F238E27FC236}">
                <a16:creationId xmlns:a16="http://schemas.microsoft.com/office/drawing/2014/main" id="{6C523B67-2006-63CF-EFBF-65A9ECAE13C0}"/>
              </a:ext>
            </a:extLst>
          </p:cNvPr>
          <p:cNvSpPr/>
          <p:nvPr/>
        </p:nvSpPr>
        <p:spPr>
          <a:xfrm>
            <a:off x="695325" y="1499557"/>
            <a:ext cx="1418147" cy="265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solidFill>
                  <a:sysClr val="windowText" lastClr="000000"/>
                </a:solidFill>
              </a:rPr>
              <a:t>WHY</a:t>
            </a:r>
          </a:p>
        </p:txBody>
      </p:sp>
      <p:sp>
        <p:nvSpPr>
          <p:cNvPr id="32" name="Rechteck 31">
            <a:extLst>
              <a:ext uri="{FF2B5EF4-FFF2-40B4-BE49-F238E27FC236}">
                <a16:creationId xmlns:a16="http://schemas.microsoft.com/office/drawing/2014/main" id="{FC7E5109-AA0A-E867-4F69-ECACD2F82493}"/>
              </a:ext>
            </a:extLst>
          </p:cNvPr>
          <p:cNvSpPr/>
          <p:nvPr/>
        </p:nvSpPr>
        <p:spPr>
          <a:xfrm>
            <a:off x="695325" y="1838139"/>
            <a:ext cx="1265748" cy="265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050" b="1" dirty="0">
                <a:solidFill>
                  <a:sysClr val="windowText" lastClr="000000"/>
                </a:solidFill>
              </a:rPr>
              <a:t>Needs &amp; </a:t>
            </a:r>
            <a:r>
              <a:rPr lang="de-DE" sz="1050" b="1" dirty="0" err="1">
                <a:solidFill>
                  <a:sysClr val="windowText" lastClr="000000"/>
                </a:solidFill>
              </a:rPr>
              <a:t>emotions</a:t>
            </a:r>
            <a:endParaRPr lang="de-DE" sz="1050" b="1" dirty="0">
              <a:solidFill>
                <a:sysClr val="windowText" lastClr="000000"/>
              </a:solidFill>
            </a:endParaRPr>
          </a:p>
        </p:txBody>
      </p:sp>
      <p:sp>
        <p:nvSpPr>
          <p:cNvPr id="33" name="Rechteck 32">
            <a:extLst>
              <a:ext uri="{FF2B5EF4-FFF2-40B4-BE49-F238E27FC236}">
                <a16:creationId xmlns:a16="http://schemas.microsoft.com/office/drawing/2014/main" id="{5506F644-14FC-7F11-3CAF-8EDE190F83B8}"/>
              </a:ext>
            </a:extLst>
          </p:cNvPr>
          <p:cNvSpPr/>
          <p:nvPr/>
        </p:nvSpPr>
        <p:spPr>
          <a:xfrm>
            <a:off x="695325" y="2759316"/>
            <a:ext cx="1265748" cy="265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solidFill>
                  <a:sysClr val="windowText" lastClr="000000"/>
                </a:solidFill>
              </a:rPr>
              <a:t>WHAT</a:t>
            </a:r>
          </a:p>
        </p:txBody>
      </p:sp>
      <p:sp>
        <p:nvSpPr>
          <p:cNvPr id="34" name="Rechteck 33">
            <a:extLst>
              <a:ext uri="{FF2B5EF4-FFF2-40B4-BE49-F238E27FC236}">
                <a16:creationId xmlns:a16="http://schemas.microsoft.com/office/drawing/2014/main" id="{04DFFDF8-4736-2B4D-AF6C-7FB0D62B5DCB}"/>
              </a:ext>
            </a:extLst>
          </p:cNvPr>
          <p:cNvSpPr/>
          <p:nvPr/>
        </p:nvSpPr>
        <p:spPr>
          <a:xfrm>
            <a:off x="695325" y="2957521"/>
            <a:ext cx="788288" cy="5046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050" b="1" dirty="0">
                <a:solidFill>
                  <a:sysClr val="windowText" lastClr="000000"/>
                </a:solidFill>
              </a:rPr>
              <a:t>Goal &amp; </a:t>
            </a:r>
            <a:r>
              <a:rPr lang="de-DE" sz="1050" b="1" dirty="0" err="1">
                <a:solidFill>
                  <a:sysClr val="windowText" lastClr="000000"/>
                </a:solidFill>
              </a:rPr>
              <a:t>function</a:t>
            </a:r>
            <a:endParaRPr lang="de-DE" sz="1050" b="1" dirty="0">
              <a:solidFill>
                <a:sysClr val="windowText" lastClr="000000"/>
              </a:solidFill>
            </a:endParaRPr>
          </a:p>
        </p:txBody>
      </p:sp>
      <p:sp>
        <p:nvSpPr>
          <p:cNvPr id="35" name="Rechteck 34">
            <a:extLst>
              <a:ext uri="{FF2B5EF4-FFF2-40B4-BE49-F238E27FC236}">
                <a16:creationId xmlns:a16="http://schemas.microsoft.com/office/drawing/2014/main" id="{06EE5333-BC76-60A2-79E2-23B67E97B281}"/>
              </a:ext>
            </a:extLst>
          </p:cNvPr>
          <p:cNvSpPr/>
          <p:nvPr/>
        </p:nvSpPr>
        <p:spPr>
          <a:xfrm>
            <a:off x="706908" y="4138033"/>
            <a:ext cx="1265748" cy="265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solidFill>
                  <a:sysClr val="windowText" lastClr="000000"/>
                </a:solidFill>
              </a:rPr>
              <a:t>HOW</a:t>
            </a:r>
          </a:p>
        </p:txBody>
      </p:sp>
      <p:sp>
        <p:nvSpPr>
          <p:cNvPr id="36" name="Rechteck 35">
            <a:extLst>
              <a:ext uri="{FF2B5EF4-FFF2-40B4-BE49-F238E27FC236}">
                <a16:creationId xmlns:a16="http://schemas.microsoft.com/office/drawing/2014/main" id="{03784691-0BC3-B1E1-E6A3-71EAF2E0F658}"/>
              </a:ext>
            </a:extLst>
          </p:cNvPr>
          <p:cNvSpPr/>
          <p:nvPr/>
        </p:nvSpPr>
        <p:spPr>
          <a:xfrm>
            <a:off x="695325" y="4324986"/>
            <a:ext cx="1048543" cy="5046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050" b="1" dirty="0">
                <a:solidFill>
                  <a:sysClr val="windowText" lastClr="000000"/>
                </a:solidFill>
              </a:rPr>
              <a:t>Task &amp; </a:t>
            </a:r>
            <a:r>
              <a:rPr lang="de-DE" sz="1050" b="1" dirty="0" err="1">
                <a:solidFill>
                  <a:sysClr val="windowText" lastClr="000000"/>
                </a:solidFill>
              </a:rPr>
              <a:t>interaction</a:t>
            </a:r>
            <a:endParaRPr lang="de-DE" sz="1050" b="1" dirty="0">
              <a:solidFill>
                <a:sysClr val="windowText" lastClr="000000"/>
              </a:solidFill>
            </a:endParaRPr>
          </a:p>
        </p:txBody>
      </p:sp>
      <p:cxnSp>
        <p:nvCxnSpPr>
          <p:cNvPr id="37" name="Gerade Verbindung mit Pfeil 36">
            <a:extLst>
              <a:ext uri="{FF2B5EF4-FFF2-40B4-BE49-F238E27FC236}">
                <a16:creationId xmlns:a16="http://schemas.microsoft.com/office/drawing/2014/main" id="{CC00B3FF-96BB-F92A-AE04-6CCE8A12D2EF}"/>
              </a:ext>
            </a:extLst>
          </p:cNvPr>
          <p:cNvCxnSpPr>
            <a:cxnSpLocks/>
          </p:cNvCxnSpPr>
          <p:nvPr/>
        </p:nvCxnSpPr>
        <p:spPr>
          <a:xfrm flipV="1">
            <a:off x="5038592" y="4229740"/>
            <a:ext cx="14515" cy="1022844"/>
          </a:xfrm>
          <a:prstGeom prst="straightConnector1">
            <a:avLst/>
          </a:prstGeom>
          <a:ln w="7620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feld 37">
            <a:extLst>
              <a:ext uri="{FF2B5EF4-FFF2-40B4-BE49-F238E27FC236}">
                <a16:creationId xmlns:a16="http://schemas.microsoft.com/office/drawing/2014/main" id="{1DBC82DC-F035-8300-A784-619878B819B1}"/>
              </a:ext>
            </a:extLst>
          </p:cNvPr>
          <p:cNvSpPr txBox="1"/>
          <p:nvPr/>
        </p:nvSpPr>
        <p:spPr>
          <a:xfrm>
            <a:off x="4342498" y="3847927"/>
            <a:ext cx="1445852" cy="369332"/>
          </a:xfrm>
          <a:prstGeom prst="rect">
            <a:avLst/>
          </a:prstGeom>
          <a:solidFill>
            <a:schemeClr val="bg1"/>
          </a:solidFill>
        </p:spPr>
        <p:txBody>
          <a:bodyPr wrap="square" rtlCol="0">
            <a:spAutoFit/>
          </a:bodyPr>
          <a:lstStyle/>
          <a:p>
            <a:pPr algn="ctr"/>
            <a:r>
              <a:rPr lang="de-DE" dirty="0"/>
              <a:t>Prototype</a:t>
            </a:r>
          </a:p>
        </p:txBody>
      </p:sp>
      <p:cxnSp>
        <p:nvCxnSpPr>
          <p:cNvPr id="39" name="Verbinder: gewinkelt 38">
            <a:extLst>
              <a:ext uri="{FF2B5EF4-FFF2-40B4-BE49-F238E27FC236}">
                <a16:creationId xmlns:a16="http://schemas.microsoft.com/office/drawing/2014/main" id="{B2CCBECC-1661-1382-A4C4-02C83EA24225}"/>
              </a:ext>
            </a:extLst>
          </p:cNvPr>
          <p:cNvCxnSpPr>
            <a:cxnSpLocks/>
            <a:endCxn id="38" idx="0"/>
          </p:cNvCxnSpPr>
          <p:nvPr/>
        </p:nvCxnSpPr>
        <p:spPr>
          <a:xfrm rot="16200000" flipH="1">
            <a:off x="3528028" y="2310531"/>
            <a:ext cx="1607520" cy="1467271"/>
          </a:xfrm>
          <a:prstGeom prst="bentConnector3">
            <a:avLst>
              <a:gd name="adj1" fmla="val 46050"/>
            </a:avLst>
          </a:prstGeom>
          <a:ln w="762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13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5" grpId="0" animBg="1"/>
      <p:bldP spid="27" grpId="0"/>
      <p:bldP spid="28" grpId="0"/>
      <p:bldP spid="30" grpId="0" animBg="1"/>
      <p:bldP spid="31" grpId="0"/>
      <p:bldP spid="32" grpId="0"/>
      <p:bldP spid="33" grpId="0"/>
      <p:bldP spid="34" grpId="0"/>
      <p:bldP spid="35" grpId="0"/>
      <p:bldP spid="36" grpId="0"/>
      <p:bldP spid="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5F42744C-725C-7C92-E504-DEB09F8239AD}"/>
              </a:ext>
            </a:extLst>
          </p:cNvPr>
          <p:cNvSpPr>
            <a:spLocks noGrp="1"/>
          </p:cNvSpPr>
          <p:nvPr>
            <p:ph type="title"/>
          </p:nvPr>
        </p:nvSpPr>
        <p:spPr/>
        <p:txBody>
          <a:bodyPr/>
          <a:lstStyle/>
          <a:p>
            <a:r>
              <a:rPr lang="en-US" dirty="0"/>
              <a:t>Prototype Definitions</a:t>
            </a:r>
            <a:endParaRPr lang="de-DE" dirty="0"/>
          </a:p>
        </p:txBody>
      </p:sp>
      <p:sp>
        <p:nvSpPr>
          <p:cNvPr id="3" name="Fußzeilenplatzhalter 2">
            <a:extLst>
              <a:ext uri="{FF2B5EF4-FFF2-40B4-BE49-F238E27FC236}">
                <a16:creationId xmlns:a16="http://schemas.microsoft.com/office/drawing/2014/main" id="{FA225D8C-CD56-2E75-2533-636532AD6C0A}"/>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07A6518-7E32-3A44-657B-26FCA91DD737}"/>
              </a:ext>
            </a:extLst>
          </p:cNvPr>
          <p:cNvSpPr>
            <a:spLocks noGrp="1"/>
          </p:cNvSpPr>
          <p:nvPr>
            <p:ph type="sldNum" sz="quarter" idx="33"/>
          </p:nvPr>
        </p:nvSpPr>
        <p:spPr/>
        <p:txBody>
          <a:bodyPr/>
          <a:lstStyle/>
          <a:p>
            <a:fld id="{BA24374A-C3A8-471A-8837-3FC31668ABE5}" type="slidenum">
              <a:rPr lang="de-DE" smtClean="0"/>
              <a:pPr/>
              <a:t>19</a:t>
            </a:fld>
            <a:endParaRPr lang="de-DE" dirty="0"/>
          </a:p>
        </p:txBody>
      </p:sp>
      <p:sp>
        <p:nvSpPr>
          <p:cNvPr id="15" name="Textplatzhalter 14">
            <a:extLst>
              <a:ext uri="{FF2B5EF4-FFF2-40B4-BE49-F238E27FC236}">
                <a16:creationId xmlns:a16="http://schemas.microsoft.com/office/drawing/2014/main" id="{2E9A55AC-FB39-3444-0E35-78BFC02754C7}"/>
              </a:ext>
            </a:extLst>
          </p:cNvPr>
          <p:cNvSpPr>
            <a:spLocks noGrp="1"/>
          </p:cNvSpPr>
          <p:nvPr>
            <p:ph type="body" sz="quarter" idx="21"/>
          </p:nvPr>
        </p:nvSpPr>
        <p:spPr/>
        <p:txBody>
          <a:bodyPr/>
          <a:lstStyle/>
          <a:p>
            <a:r>
              <a:rPr lang="en-US" sz="1400" dirty="0"/>
              <a:t>Prototyping</a:t>
            </a:r>
            <a:endParaRPr lang="de-DE" dirty="0"/>
          </a:p>
        </p:txBody>
      </p:sp>
      <p:sp>
        <p:nvSpPr>
          <p:cNvPr id="6" name="Textplatzhalter 5">
            <a:extLst>
              <a:ext uri="{FF2B5EF4-FFF2-40B4-BE49-F238E27FC236}">
                <a16:creationId xmlns:a16="http://schemas.microsoft.com/office/drawing/2014/main" id="{ABB52D37-CA23-45A5-DB32-923492DAD822}"/>
              </a:ext>
            </a:extLst>
          </p:cNvPr>
          <p:cNvSpPr>
            <a:spLocks noGrp="1"/>
          </p:cNvSpPr>
          <p:nvPr>
            <p:ph type="body" sz="quarter" idx="34"/>
          </p:nvPr>
        </p:nvSpPr>
        <p:spPr/>
        <p:txBody>
          <a:bodyPr>
            <a:normAutofit/>
          </a:bodyPr>
          <a:lstStyle/>
          <a:p>
            <a:r>
              <a:rPr lang="en-US" dirty="0"/>
              <a:t>An </a:t>
            </a:r>
            <a:r>
              <a:rPr lang="en-US" b="1" dirty="0">
                <a:solidFill>
                  <a:schemeClr val="accent1"/>
                </a:solidFill>
              </a:rPr>
              <a:t>early sample</a:t>
            </a:r>
            <a:r>
              <a:rPr lang="en-US" dirty="0"/>
              <a:t>, </a:t>
            </a:r>
            <a:r>
              <a:rPr lang="en-US" b="1" dirty="0">
                <a:solidFill>
                  <a:schemeClr val="accent1"/>
                </a:solidFill>
              </a:rPr>
              <a:t>model</a:t>
            </a:r>
            <a:r>
              <a:rPr lang="en-US" dirty="0"/>
              <a:t>, </a:t>
            </a:r>
            <a:r>
              <a:rPr lang="en-US" b="1" dirty="0">
                <a:solidFill>
                  <a:schemeClr val="accent1"/>
                </a:solidFill>
              </a:rPr>
              <a:t>artifact</a:t>
            </a:r>
            <a:r>
              <a:rPr lang="en-US" dirty="0"/>
              <a:t>, or </a:t>
            </a:r>
            <a:r>
              <a:rPr lang="en-US" b="1" dirty="0">
                <a:solidFill>
                  <a:schemeClr val="accent1"/>
                </a:solidFill>
              </a:rPr>
              <a:t>release</a:t>
            </a:r>
            <a:r>
              <a:rPr lang="en-US" dirty="0"/>
              <a:t> of a system built to test and to rate a concept or interaction</a:t>
            </a:r>
          </a:p>
          <a:p>
            <a:r>
              <a:rPr lang="en-US" dirty="0"/>
              <a:t>A </a:t>
            </a:r>
            <a:r>
              <a:rPr lang="en-US" b="1" dirty="0">
                <a:solidFill>
                  <a:schemeClr val="accent1"/>
                </a:solidFill>
              </a:rPr>
              <a:t>tool in the design process</a:t>
            </a:r>
            <a:r>
              <a:rPr lang="en-US" dirty="0"/>
              <a:t> that serve to </a:t>
            </a:r>
            <a:r>
              <a:rPr lang="en-US" b="1" dirty="0">
                <a:solidFill>
                  <a:schemeClr val="accent1"/>
                </a:solidFill>
              </a:rPr>
              <a:t>bridge the gap between theoretical design and practical, functional product</a:t>
            </a:r>
          </a:p>
          <a:p>
            <a:r>
              <a:rPr lang="en-US" dirty="0"/>
              <a:t>It enables you to </a:t>
            </a:r>
            <a:r>
              <a:rPr lang="en-US" b="1" dirty="0">
                <a:solidFill>
                  <a:schemeClr val="accent1"/>
                </a:solidFill>
              </a:rPr>
              <a:t>explore your ideas and show the intention behind a feature</a:t>
            </a:r>
            <a:r>
              <a:rPr lang="en-US" dirty="0"/>
              <a:t> or the overall design concept to users before investing time and money into development</a:t>
            </a:r>
          </a:p>
          <a:p>
            <a:r>
              <a:rPr lang="en-US" dirty="0"/>
              <a:t>Can provide the “look and feel” of the product but do not necessarily include the functional elements</a:t>
            </a:r>
          </a:p>
          <a:p>
            <a:r>
              <a:rPr lang="en-US" dirty="0"/>
              <a:t>Can be discarded (throwaway prototypes) or improved (evolutionary prototypes) </a:t>
            </a:r>
          </a:p>
          <a:p>
            <a:endParaRPr lang="de-DE" dirty="0"/>
          </a:p>
        </p:txBody>
      </p:sp>
      <p:sp>
        <p:nvSpPr>
          <p:cNvPr id="9" name="Inhaltsplatzhalter 8">
            <a:extLst>
              <a:ext uri="{FF2B5EF4-FFF2-40B4-BE49-F238E27FC236}">
                <a16:creationId xmlns:a16="http://schemas.microsoft.com/office/drawing/2014/main" id="{9995F903-1EBC-FAC1-F7D1-4F447B85ADEC}"/>
              </a:ext>
            </a:extLst>
          </p:cNvPr>
          <p:cNvSpPr>
            <a:spLocks noGrp="1"/>
          </p:cNvSpPr>
          <p:nvPr>
            <p:ph sz="quarter" idx="35"/>
          </p:nvPr>
        </p:nvSpPr>
        <p:spPr/>
        <p:txBody>
          <a:bodyPr/>
          <a:lstStyle/>
          <a:p>
            <a:r>
              <a:rPr lang="en-US" dirty="0"/>
              <a:t>[1] </a:t>
            </a:r>
            <a:r>
              <a:rPr lang="en-US" dirty="0" err="1"/>
              <a:t>Beaudouin</a:t>
            </a:r>
            <a:r>
              <a:rPr lang="en-US" dirty="0"/>
              <a:t>-Lafon, M., &amp; Mackay, W. E. (2009). Prototyping tools and techniques. In Human-Computer Interaction (pp. 137-160). CRC Press.</a:t>
            </a:r>
          </a:p>
          <a:p>
            <a:r>
              <a:rPr lang="en-US" dirty="0"/>
              <a:t>[2] Horn, J. (1998). The usability methods toolbox handbook. San Jose State University: Industrial and Systems Engineering Department, San Jose, CA.</a:t>
            </a:r>
          </a:p>
          <a:p>
            <a:r>
              <a:rPr lang="en-US" dirty="0"/>
              <a:t>[3] Connell, J. L., &amp; Shafer, L. (1989). Structured rapid prototyping: an evolutionary approach to software development. Yourdon Press.</a:t>
            </a:r>
            <a:endParaRPr lang="en-GB" dirty="0"/>
          </a:p>
        </p:txBody>
      </p:sp>
    </p:spTree>
    <p:extLst>
      <p:ext uri="{BB962C8B-B14F-4D97-AF65-F5344CB8AC3E}">
        <p14:creationId xmlns:p14="http://schemas.microsoft.com/office/powerpoint/2010/main" val="292783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9FFB60-851D-01E8-89D8-08D6ABE7C06B}"/>
              </a:ext>
            </a:extLst>
          </p:cNvPr>
          <p:cNvSpPr>
            <a:spLocks noGrp="1"/>
          </p:cNvSpPr>
          <p:nvPr>
            <p:ph type="title"/>
          </p:nvPr>
        </p:nvSpPr>
        <p:spPr/>
        <p:txBody>
          <a:bodyPr/>
          <a:lstStyle/>
          <a:p>
            <a:r>
              <a:rPr lang="de-DE" dirty="0"/>
              <a:t>Learning Goals</a:t>
            </a:r>
          </a:p>
        </p:txBody>
      </p:sp>
      <p:sp>
        <p:nvSpPr>
          <p:cNvPr id="3" name="Fußzeilenplatzhalter 2">
            <a:extLst>
              <a:ext uri="{FF2B5EF4-FFF2-40B4-BE49-F238E27FC236}">
                <a16:creationId xmlns:a16="http://schemas.microsoft.com/office/drawing/2014/main" id="{95DB02D0-525C-7295-BAB1-81E063D7D9E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653415C-5129-FFB3-D4E0-887B357A813C}"/>
              </a:ext>
            </a:extLst>
          </p:cNvPr>
          <p:cNvSpPr>
            <a:spLocks noGrp="1"/>
          </p:cNvSpPr>
          <p:nvPr>
            <p:ph type="sldNum" sz="quarter" idx="28"/>
          </p:nvPr>
        </p:nvSpPr>
        <p:spPr/>
        <p:txBody>
          <a:bodyPr/>
          <a:lstStyle/>
          <a:p>
            <a:fld id="{BA24374A-C3A8-471A-8837-3FC31668ABE5}" type="slidenum">
              <a:rPr lang="de-DE" smtClean="0"/>
              <a:pPr/>
              <a:t>2</a:t>
            </a:fld>
            <a:endParaRPr lang="de-DE" dirty="0"/>
          </a:p>
        </p:txBody>
      </p:sp>
      <p:sp>
        <p:nvSpPr>
          <p:cNvPr id="5" name="Textplatzhalter 4">
            <a:extLst>
              <a:ext uri="{FF2B5EF4-FFF2-40B4-BE49-F238E27FC236}">
                <a16:creationId xmlns:a16="http://schemas.microsoft.com/office/drawing/2014/main" id="{924BBEDF-5358-C3EC-EB92-C23E49B967B6}"/>
              </a:ext>
            </a:extLst>
          </p:cNvPr>
          <p:cNvSpPr>
            <a:spLocks noGrp="1"/>
          </p:cNvSpPr>
          <p:nvPr>
            <p:ph type="body" sz="quarter" idx="21"/>
          </p:nvPr>
        </p:nvSpPr>
        <p:spPr/>
        <p:txBody>
          <a:bodyPr/>
          <a:lstStyle/>
          <a:p>
            <a:r>
              <a:rPr lang="en-US" sz="1400" dirty="0"/>
              <a:t>Prototyping</a:t>
            </a:r>
            <a:endParaRPr lang="de-DE" dirty="0"/>
          </a:p>
        </p:txBody>
      </p:sp>
      <p:sp>
        <p:nvSpPr>
          <p:cNvPr id="6" name="Textplatzhalter 5">
            <a:extLst>
              <a:ext uri="{FF2B5EF4-FFF2-40B4-BE49-F238E27FC236}">
                <a16:creationId xmlns:a16="http://schemas.microsoft.com/office/drawing/2014/main" id="{C7EEDB48-9C76-B045-A2B6-A23C325E634C}"/>
              </a:ext>
            </a:extLst>
          </p:cNvPr>
          <p:cNvSpPr>
            <a:spLocks noGrp="1"/>
          </p:cNvSpPr>
          <p:nvPr>
            <p:ph type="body" sz="quarter" idx="29"/>
          </p:nvPr>
        </p:nvSpPr>
        <p:spPr/>
        <p:txBody>
          <a:bodyPr/>
          <a:lstStyle/>
          <a:p>
            <a:r>
              <a:rPr lang="en-US" dirty="0"/>
              <a:t>Understand …</a:t>
            </a:r>
          </a:p>
          <a:p>
            <a:pPr lvl="1"/>
            <a:r>
              <a:rPr lang="en-US" sz="2000" dirty="0"/>
              <a:t>the process of prototyping and design approaches in HCI</a:t>
            </a:r>
          </a:p>
          <a:p>
            <a:pPr lvl="1"/>
            <a:r>
              <a:rPr lang="en-US" sz="2000" dirty="0"/>
              <a:t>understand why and when prototypes are useful</a:t>
            </a:r>
          </a:p>
          <a:p>
            <a:pPr lvl="1"/>
            <a:r>
              <a:rPr lang="en-US" dirty="0"/>
              <a:t>understand how to design prototypes</a:t>
            </a:r>
            <a:endParaRPr lang="en-US" sz="2000" dirty="0"/>
          </a:p>
          <a:p>
            <a:pPr lvl="1"/>
            <a:r>
              <a:rPr lang="en-US" sz="2000" dirty="0"/>
              <a:t>know techniques to develop prototypes with low functionality</a:t>
            </a:r>
            <a:endParaRPr lang="en-US" dirty="0"/>
          </a:p>
          <a:p>
            <a:r>
              <a:rPr lang="en-US" dirty="0"/>
              <a:t>Be able to explain …</a:t>
            </a:r>
          </a:p>
          <a:p>
            <a:pPr lvl="1"/>
            <a:r>
              <a:rPr lang="en-US" dirty="0"/>
              <a:t>to put different prototyping techniques into perspective</a:t>
            </a:r>
          </a:p>
          <a:p>
            <a:pPr lvl="1"/>
            <a:r>
              <a:rPr lang="en-US" sz="2000" dirty="0"/>
              <a:t>different ways to systemize prototypes</a:t>
            </a:r>
          </a:p>
          <a:p>
            <a:pPr lvl="1"/>
            <a:r>
              <a:rPr lang="en-US" dirty="0"/>
              <a:t>discuss user interface designs with regard to these principles</a:t>
            </a:r>
          </a:p>
          <a:p>
            <a:pPr lvl="1"/>
            <a:r>
              <a:rPr lang="en-US" sz="2000" dirty="0"/>
              <a:t>be able to select an appropriate prototyping technique  </a:t>
            </a:r>
            <a:endParaRPr lang="en-US" dirty="0"/>
          </a:p>
          <a:p>
            <a:endParaRPr lang="de-DE" dirty="0"/>
          </a:p>
        </p:txBody>
      </p:sp>
    </p:spTree>
    <p:extLst>
      <p:ext uri="{BB962C8B-B14F-4D97-AF65-F5344CB8AC3E}">
        <p14:creationId xmlns:p14="http://schemas.microsoft.com/office/powerpoint/2010/main" val="1164316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8059C0-310B-B808-F2F3-A21B531E16D4}"/>
              </a:ext>
            </a:extLst>
          </p:cNvPr>
          <p:cNvSpPr>
            <a:spLocks noGrp="1"/>
          </p:cNvSpPr>
          <p:nvPr>
            <p:ph type="title"/>
          </p:nvPr>
        </p:nvSpPr>
        <p:spPr/>
        <p:txBody>
          <a:bodyPr/>
          <a:lstStyle/>
          <a:p>
            <a:r>
              <a:rPr lang="de-DE" dirty="0" err="1"/>
              <a:t>Exploring</a:t>
            </a:r>
            <a:r>
              <a:rPr lang="de-DE" dirty="0"/>
              <a:t> Design Spaces</a:t>
            </a:r>
          </a:p>
        </p:txBody>
      </p:sp>
      <p:sp>
        <p:nvSpPr>
          <p:cNvPr id="3" name="Fußzeilenplatzhalter 2">
            <a:extLst>
              <a:ext uri="{FF2B5EF4-FFF2-40B4-BE49-F238E27FC236}">
                <a16:creationId xmlns:a16="http://schemas.microsoft.com/office/drawing/2014/main" id="{5F2BD028-BA6C-0501-6855-4DE862362190}"/>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3CA6D1E-AECD-168B-4231-AA6791CF4A89}"/>
              </a:ext>
            </a:extLst>
          </p:cNvPr>
          <p:cNvSpPr>
            <a:spLocks noGrp="1"/>
          </p:cNvSpPr>
          <p:nvPr>
            <p:ph type="sldNum" sz="quarter" idx="28"/>
          </p:nvPr>
        </p:nvSpPr>
        <p:spPr/>
        <p:txBody>
          <a:bodyPr/>
          <a:lstStyle/>
          <a:p>
            <a:fld id="{BA24374A-C3A8-471A-8837-3FC31668ABE5}" type="slidenum">
              <a:rPr lang="de-DE" smtClean="0"/>
              <a:pPr/>
              <a:t>20</a:t>
            </a:fld>
            <a:endParaRPr lang="de-DE" dirty="0"/>
          </a:p>
        </p:txBody>
      </p:sp>
      <p:sp>
        <p:nvSpPr>
          <p:cNvPr id="5" name="Textplatzhalter 4">
            <a:extLst>
              <a:ext uri="{FF2B5EF4-FFF2-40B4-BE49-F238E27FC236}">
                <a16:creationId xmlns:a16="http://schemas.microsoft.com/office/drawing/2014/main" id="{7FC806C9-87E9-ABF7-934D-EAFBC91F39BB}"/>
              </a:ext>
            </a:extLst>
          </p:cNvPr>
          <p:cNvSpPr>
            <a:spLocks noGrp="1"/>
          </p:cNvSpPr>
          <p:nvPr>
            <p:ph type="body" sz="quarter" idx="21"/>
          </p:nvPr>
        </p:nvSpPr>
        <p:spPr/>
        <p:txBody>
          <a:bodyPr/>
          <a:lstStyle/>
          <a:p>
            <a:r>
              <a:rPr lang="en-US" sz="1400" dirty="0"/>
              <a:t>Prototyping</a:t>
            </a:r>
            <a:endParaRPr lang="de-DE" dirty="0"/>
          </a:p>
        </p:txBody>
      </p:sp>
      <p:sp>
        <p:nvSpPr>
          <p:cNvPr id="6" name="Textplatzhalter 5">
            <a:extLst>
              <a:ext uri="{FF2B5EF4-FFF2-40B4-BE49-F238E27FC236}">
                <a16:creationId xmlns:a16="http://schemas.microsoft.com/office/drawing/2014/main" id="{16681A30-F8B0-7C8E-8ACF-F8EC905DFB77}"/>
              </a:ext>
            </a:extLst>
          </p:cNvPr>
          <p:cNvSpPr>
            <a:spLocks noGrp="1"/>
          </p:cNvSpPr>
          <p:nvPr>
            <p:ph type="body" sz="quarter" idx="29"/>
          </p:nvPr>
        </p:nvSpPr>
        <p:spPr>
          <a:xfrm>
            <a:off x="695325" y="1449388"/>
            <a:ext cx="6493266" cy="4679950"/>
          </a:xfrm>
        </p:spPr>
        <p:txBody>
          <a:bodyPr/>
          <a:lstStyle/>
          <a:p>
            <a:r>
              <a:rPr lang="en-US" b="1" dirty="0">
                <a:solidFill>
                  <a:schemeClr val="accent1"/>
                </a:solidFill>
              </a:rPr>
              <a:t>Opportunity-Seeking</a:t>
            </a:r>
            <a:r>
              <a:rPr lang="en-US" dirty="0"/>
              <a:t>: </a:t>
            </a:r>
          </a:p>
          <a:p>
            <a:pPr lvl="1"/>
            <a:r>
              <a:rPr lang="en-US" dirty="0"/>
              <a:t>From few to many possibilities</a:t>
            </a:r>
          </a:p>
          <a:p>
            <a:r>
              <a:rPr lang="en-US" b="1" dirty="0">
                <a:solidFill>
                  <a:schemeClr val="accent1"/>
                </a:solidFill>
              </a:rPr>
              <a:t>Decision making</a:t>
            </a:r>
            <a:r>
              <a:rPr lang="en-US" dirty="0"/>
              <a:t>: </a:t>
            </a:r>
          </a:p>
          <a:p>
            <a:pPr lvl="1"/>
            <a:r>
              <a:rPr lang="en-US" dirty="0"/>
              <a:t>From many to few options</a:t>
            </a:r>
          </a:p>
          <a:p>
            <a:r>
              <a:rPr lang="en-US" b="1" dirty="0">
                <a:solidFill>
                  <a:schemeClr val="accent1"/>
                </a:solidFill>
              </a:rPr>
              <a:t>Overlapping funnels</a:t>
            </a:r>
            <a:r>
              <a:rPr lang="en-US" dirty="0"/>
              <a:t>: </a:t>
            </a:r>
          </a:p>
          <a:p>
            <a:pPr lvl="1"/>
            <a:r>
              <a:rPr lang="en-US" dirty="0"/>
              <a:t>The reduction resulting from decision-making is balanced by the constant generation of new, creative ideas. </a:t>
            </a:r>
          </a:p>
          <a:p>
            <a:pPr lvl="1"/>
            <a:r>
              <a:rPr lang="en-US" dirty="0"/>
              <a:t>This constantly opens up new possibilities for improving a design.</a:t>
            </a:r>
            <a:endParaRPr lang="de-DE" dirty="0"/>
          </a:p>
        </p:txBody>
      </p:sp>
      <p:pic>
        <p:nvPicPr>
          <p:cNvPr id="8" name="Grafik 7">
            <a:extLst>
              <a:ext uri="{FF2B5EF4-FFF2-40B4-BE49-F238E27FC236}">
                <a16:creationId xmlns:a16="http://schemas.microsoft.com/office/drawing/2014/main" id="{B7B81C3B-81EA-D68A-A99B-9AA4C89D142C}"/>
              </a:ext>
            </a:extLst>
          </p:cNvPr>
          <p:cNvPicPr>
            <a:picLocks noChangeAspect="1"/>
          </p:cNvPicPr>
          <p:nvPr/>
        </p:nvPicPr>
        <p:blipFill>
          <a:blip r:embed="rId2"/>
          <a:stretch>
            <a:fillRect/>
          </a:stretch>
        </p:blipFill>
        <p:spPr>
          <a:xfrm rot="10800000" flipH="1">
            <a:off x="6973749" y="1223035"/>
            <a:ext cx="4288953" cy="4864100"/>
          </a:xfrm>
          <a:prstGeom prst="rect">
            <a:avLst/>
          </a:prstGeom>
        </p:spPr>
      </p:pic>
    </p:spTree>
    <p:extLst>
      <p:ext uri="{BB962C8B-B14F-4D97-AF65-F5344CB8AC3E}">
        <p14:creationId xmlns:p14="http://schemas.microsoft.com/office/powerpoint/2010/main" val="4057126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4E7EB2-93DF-CBAD-4708-3C5A8F4C32F6}"/>
              </a:ext>
            </a:extLst>
          </p:cNvPr>
          <p:cNvSpPr>
            <a:spLocks noGrp="1"/>
          </p:cNvSpPr>
          <p:nvPr>
            <p:ph type="title"/>
          </p:nvPr>
        </p:nvSpPr>
        <p:spPr/>
        <p:txBody>
          <a:bodyPr/>
          <a:lstStyle/>
          <a:p>
            <a:r>
              <a:rPr lang="de-DE" dirty="0"/>
              <a:t>The Problem </a:t>
            </a:r>
            <a:r>
              <a:rPr lang="de-DE" dirty="0" err="1"/>
              <a:t>with</a:t>
            </a:r>
            <a:r>
              <a:rPr lang="de-DE" dirty="0"/>
              <a:t> </a:t>
            </a:r>
            <a:r>
              <a:rPr lang="de-DE" dirty="0" err="1"/>
              <a:t>Prototypes</a:t>
            </a:r>
            <a:endParaRPr lang="de-DE" dirty="0"/>
          </a:p>
        </p:txBody>
      </p:sp>
      <p:sp>
        <p:nvSpPr>
          <p:cNvPr id="3" name="Fußzeilenplatzhalter 2">
            <a:extLst>
              <a:ext uri="{FF2B5EF4-FFF2-40B4-BE49-F238E27FC236}">
                <a16:creationId xmlns:a16="http://schemas.microsoft.com/office/drawing/2014/main" id="{19CC54A7-BB8F-00F7-F8C5-CEB8A2102BAB}"/>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9729212-200B-4C78-9C44-6C5214EA4357}"/>
              </a:ext>
            </a:extLst>
          </p:cNvPr>
          <p:cNvSpPr>
            <a:spLocks noGrp="1"/>
          </p:cNvSpPr>
          <p:nvPr>
            <p:ph type="sldNum" sz="quarter" idx="28"/>
          </p:nvPr>
        </p:nvSpPr>
        <p:spPr/>
        <p:txBody>
          <a:bodyPr/>
          <a:lstStyle/>
          <a:p>
            <a:fld id="{BA24374A-C3A8-471A-8837-3FC31668ABE5}" type="slidenum">
              <a:rPr lang="de-DE" smtClean="0"/>
              <a:pPr/>
              <a:t>21</a:t>
            </a:fld>
            <a:endParaRPr lang="de-DE" dirty="0"/>
          </a:p>
        </p:txBody>
      </p:sp>
      <p:sp>
        <p:nvSpPr>
          <p:cNvPr id="5" name="Textplatzhalter 4">
            <a:extLst>
              <a:ext uri="{FF2B5EF4-FFF2-40B4-BE49-F238E27FC236}">
                <a16:creationId xmlns:a16="http://schemas.microsoft.com/office/drawing/2014/main" id="{B9276926-2780-EBC0-3784-5555802F135B}"/>
              </a:ext>
            </a:extLst>
          </p:cNvPr>
          <p:cNvSpPr>
            <a:spLocks noGrp="1"/>
          </p:cNvSpPr>
          <p:nvPr>
            <p:ph type="body" sz="quarter" idx="21"/>
          </p:nvPr>
        </p:nvSpPr>
        <p:spPr/>
        <p:txBody>
          <a:bodyPr/>
          <a:lstStyle/>
          <a:p>
            <a:r>
              <a:rPr lang="en-US" sz="1400" dirty="0"/>
              <a:t>Prototyping</a:t>
            </a:r>
            <a:endParaRPr lang="de-DE" dirty="0"/>
          </a:p>
        </p:txBody>
      </p:sp>
      <p:cxnSp>
        <p:nvCxnSpPr>
          <p:cNvPr id="8" name="Gerade Verbindung mit Pfeil 7">
            <a:extLst>
              <a:ext uri="{FF2B5EF4-FFF2-40B4-BE49-F238E27FC236}">
                <a16:creationId xmlns:a16="http://schemas.microsoft.com/office/drawing/2014/main" id="{84A604E5-4C67-B019-8CAD-4C25C9699743}"/>
              </a:ext>
            </a:extLst>
          </p:cNvPr>
          <p:cNvCxnSpPr>
            <a:cxnSpLocks/>
          </p:cNvCxnSpPr>
          <p:nvPr/>
        </p:nvCxnSpPr>
        <p:spPr>
          <a:xfrm>
            <a:off x="2502695" y="5638854"/>
            <a:ext cx="7324430" cy="0"/>
          </a:xfrm>
          <a:prstGeom prst="straightConnector1">
            <a:avLst/>
          </a:prstGeom>
          <a:ln w="76200" cap="rnd">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3E4460F4-1185-998E-772F-C60EFD222B07}"/>
              </a:ext>
            </a:extLst>
          </p:cNvPr>
          <p:cNvCxnSpPr>
            <a:cxnSpLocks/>
          </p:cNvCxnSpPr>
          <p:nvPr/>
        </p:nvCxnSpPr>
        <p:spPr>
          <a:xfrm flipV="1">
            <a:off x="2502695" y="1316036"/>
            <a:ext cx="0" cy="4322819"/>
          </a:xfrm>
          <a:prstGeom prst="straightConnector1">
            <a:avLst/>
          </a:prstGeom>
          <a:ln w="76200" cap="rnd">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FEECC38A-4FA1-CA61-1A44-AE8B8F8397B7}"/>
              </a:ext>
            </a:extLst>
          </p:cNvPr>
          <p:cNvSpPr txBox="1"/>
          <p:nvPr/>
        </p:nvSpPr>
        <p:spPr>
          <a:xfrm rot="16200000">
            <a:off x="1876620" y="3292780"/>
            <a:ext cx="759823" cy="369332"/>
          </a:xfrm>
          <a:prstGeom prst="rect">
            <a:avLst/>
          </a:prstGeom>
          <a:noFill/>
        </p:spPr>
        <p:txBody>
          <a:bodyPr wrap="square" lIns="0" tIns="0" rIns="0" bIns="0" rtlCol="0">
            <a:spAutoFit/>
          </a:bodyPr>
          <a:lstStyle/>
          <a:p>
            <a:r>
              <a:rPr lang="en-US" sz="2400" dirty="0">
                <a:solidFill>
                  <a:schemeClr val="tx1">
                    <a:lumMod val="75000"/>
                    <a:lumOff val="25000"/>
                  </a:schemeClr>
                </a:solidFill>
              </a:rPr>
              <a:t>effort</a:t>
            </a:r>
          </a:p>
        </p:txBody>
      </p:sp>
      <p:sp>
        <p:nvSpPr>
          <p:cNvPr id="11" name="Textfeld 10">
            <a:extLst>
              <a:ext uri="{FF2B5EF4-FFF2-40B4-BE49-F238E27FC236}">
                <a16:creationId xmlns:a16="http://schemas.microsoft.com/office/drawing/2014/main" id="{1015FA9E-85E9-10B2-E715-CC1DF3FAB2A2}"/>
              </a:ext>
            </a:extLst>
          </p:cNvPr>
          <p:cNvSpPr txBox="1"/>
          <p:nvPr/>
        </p:nvSpPr>
        <p:spPr>
          <a:xfrm>
            <a:off x="5660960" y="5752927"/>
            <a:ext cx="916918" cy="369332"/>
          </a:xfrm>
          <a:prstGeom prst="rect">
            <a:avLst/>
          </a:prstGeom>
          <a:noFill/>
        </p:spPr>
        <p:txBody>
          <a:bodyPr wrap="square" lIns="0" tIns="0" rIns="0" bIns="0" rtlCol="0">
            <a:spAutoFit/>
          </a:bodyPr>
          <a:lstStyle/>
          <a:p>
            <a:r>
              <a:rPr lang="en-US" sz="2400" dirty="0">
                <a:solidFill>
                  <a:schemeClr val="tx1">
                    <a:lumMod val="75000"/>
                    <a:lumOff val="25000"/>
                  </a:schemeClr>
                </a:solidFill>
              </a:rPr>
              <a:t>fidelity</a:t>
            </a:r>
          </a:p>
        </p:txBody>
      </p:sp>
      <p:sp>
        <p:nvSpPr>
          <p:cNvPr id="12" name="Rechteck 11">
            <a:extLst>
              <a:ext uri="{FF2B5EF4-FFF2-40B4-BE49-F238E27FC236}">
                <a16:creationId xmlns:a16="http://schemas.microsoft.com/office/drawing/2014/main" id="{62BA3839-10B8-1A8E-795B-DA9FA4F75CCD}"/>
              </a:ext>
            </a:extLst>
          </p:cNvPr>
          <p:cNvSpPr/>
          <p:nvPr/>
        </p:nvSpPr>
        <p:spPr>
          <a:xfrm>
            <a:off x="2733548" y="4717223"/>
            <a:ext cx="1274235" cy="705134"/>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Idea</a:t>
            </a:r>
          </a:p>
        </p:txBody>
      </p:sp>
      <p:sp>
        <p:nvSpPr>
          <p:cNvPr id="13" name="Rechteck 12">
            <a:extLst>
              <a:ext uri="{FF2B5EF4-FFF2-40B4-BE49-F238E27FC236}">
                <a16:creationId xmlns:a16="http://schemas.microsoft.com/office/drawing/2014/main" id="{1332E346-E9EF-1758-11FE-DC87CE8BBEDE}"/>
              </a:ext>
            </a:extLst>
          </p:cNvPr>
          <p:cNvSpPr/>
          <p:nvPr/>
        </p:nvSpPr>
        <p:spPr>
          <a:xfrm>
            <a:off x="8552909" y="1284764"/>
            <a:ext cx="1274235" cy="705134"/>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Release</a:t>
            </a:r>
          </a:p>
        </p:txBody>
      </p:sp>
      <p:cxnSp>
        <p:nvCxnSpPr>
          <p:cNvPr id="18" name="Verbinder: gekrümmt 17">
            <a:extLst>
              <a:ext uri="{FF2B5EF4-FFF2-40B4-BE49-F238E27FC236}">
                <a16:creationId xmlns:a16="http://schemas.microsoft.com/office/drawing/2014/main" id="{14966C97-C1AF-910F-613A-1884F3C96AF3}"/>
              </a:ext>
            </a:extLst>
          </p:cNvPr>
          <p:cNvCxnSpPr>
            <a:cxnSpLocks/>
            <a:stCxn id="12" idx="3"/>
            <a:endCxn id="13" idx="2"/>
          </p:cNvCxnSpPr>
          <p:nvPr/>
        </p:nvCxnSpPr>
        <p:spPr>
          <a:xfrm flipV="1">
            <a:off x="4007783" y="1989898"/>
            <a:ext cx="5182244" cy="3079892"/>
          </a:xfrm>
          <a:prstGeom prst="curvedConnector2">
            <a:avLst/>
          </a:prstGeom>
          <a:ln w="28575"/>
        </p:spPr>
        <p:style>
          <a:lnRef idx="1">
            <a:schemeClr val="accent1"/>
          </a:lnRef>
          <a:fillRef idx="0">
            <a:schemeClr val="accent1"/>
          </a:fillRef>
          <a:effectRef idx="0">
            <a:schemeClr val="accent1"/>
          </a:effectRef>
          <a:fontRef idx="minor">
            <a:schemeClr val="tx1"/>
          </a:fontRef>
        </p:style>
      </p:cxnSp>
      <p:sp>
        <p:nvSpPr>
          <p:cNvPr id="14" name="Rechteck 13">
            <a:extLst>
              <a:ext uri="{FF2B5EF4-FFF2-40B4-BE49-F238E27FC236}">
                <a16:creationId xmlns:a16="http://schemas.microsoft.com/office/drawing/2014/main" id="{A9E0D566-A679-45BD-85A6-6048A288FC75}"/>
              </a:ext>
            </a:extLst>
          </p:cNvPr>
          <p:cNvSpPr/>
          <p:nvPr/>
        </p:nvSpPr>
        <p:spPr>
          <a:xfrm>
            <a:off x="4054339" y="4688366"/>
            <a:ext cx="1274235" cy="705134"/>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Sketches</a:t>
            </a:r>
          </a:p>
        </p:txBody>
      </p:sp>
      <p:sp>
        <p:nvSpPr>
          <p:cNvPr id="22" name="Rechteck 21">
            <a:extLst>
              <a:ext uri="{FF2B5EF4-FFF2-40B4-BE49-F238E27FC236}">
                <a16:creationId xmlns:a16="http://schemas.microsoft.com/office/drawing/2014/main" id="{4FD9B192-F84E-FAF4-4D42-D761203B0158}"/>
              </a:ext>
            </a:extLst>
          </p:cNvPr>
          <p:cNvSpPr/>
          <p:nvPr/>
        </p:nvSpPr>
        <p:spPr>
          <a:xfrm>
            <a:off x="5375130" y="4560395"/>
            <a:ext cx="1274235" cy="705134"/>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Prototype</a:t>
            </a:r>
          </a:p>
        </p:txBody>
      </p:sp>
      <p:sp>
        <p:nvSpPr>
          <p:cNvPr id="15" name="Rechteck 14">
            <a:extLst>
              <a:ext uri="{FF2B5EF4-FFF2-40B4-BE49-F238E27FC236}">
                <a16:creationId xmlns:a16="http://schemas.microsoft.com/office/drawing/2014/main" id="{08571826-5F43-0353-12F4-A48031D62E72}"/>
              </a:ext>
            </a:extLst>
          </p:cNvPr>
          <p:cNvSpPr/>
          <p:nvPr/>
        </p:nvSpPr>
        <p:spPr>
          <a:xfrm>
            <a:off x="7484477" y="2875692"/>
            <a:ext cx="1917626" cy="807738"/>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Implementation</a:t>
            </a:r>
          </a:p>
        </p:txBody>
      </p:sp>
      <p:sp>
        <p:nvSpPr>
          <p:cNvPr id="16" name="Rechteck 15">
            <a:extLst>
              <a:ext uri="{FF2B5EF4-FFF2-40B4-BE49-F238E27FC236}">
                <a16:creationId xmlns:a16="http://schemas.microsoft.com/office/drawing/2014/main" id="{3753E640-70FC-4ECA-B07E-CB057CB5788E}"/>
              </a:ext>
            </a:extLst>
          </p:cNvPr>
          <p:cNvSpPr/>
          <p:nvPr/>
        </p:nvSpPr>
        <p:spPr>
          <a:xfrm>
            <a:off x="3566065" y="2874580"/>
            <a:ext cx="3201558" cy="807738"/>
          </a:xfrm>
          <a:prstGeom prst="rect">
            <a:avLst/>
          </a:prstGeom>
          <a:solidFill>
            <a:srgbClr val="C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This is the part where everything can go wrong…</a:t>
            </a:r>
          </a:p>
        </p:txBody>
      </p:sp>
      <p:cxnSp>
        <p:nvCxnSpPr>
          <p:cNvPr id="19" name="Gerade Verbindung mit Pfeil 18">
            <a:extLst>
              <a:ext uri="{FF2B5EF4-FFF2-40B4-BE49-F238E27FC236}">
                <a16:creationId xmlns:a16="http://schemas.microsoft.com/office/drawing/2014/main" id="{4CA34C92-057D-5359-24AB-F66D7D5CBD01}"/>
              </a:ext>
            </a:extLst>
          </p:cNvPr>
          <p:cNvCxnSpPr>
            <a:cxnSpLocks/>
            <a:endCxn id="15" idx="1"/>
          </p:cNvCxnSpPr>
          <p:nvPr/>
        </p:nvCxnSpPr>
        <p:spPr>
          <a:xfrm>
            <a:off x="6767623" y="3279559"/>
            <a:ext cx="716854" cy="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hteck 20">
            <a:extLst>
              <a:ext uri="{FF2B5EF4-FFF2-40B4-BE49-F238E27FC236}">
                <a16:creationId xmlns:a16="http://schemas.microsoft.com/office/drawing/2014/main" id="{603C79CA-88B7-A3AE-B88C-1F2FCA790EFF}"/>
              </a:ext>
            </a:extLst>
          </p:cNvPr>
          <p:cNvSpPr/>
          <p:nvPr/>
        </p:nvSpPr>
        <p:spPr>
          <a:xfrm>
            <a:off x="8053185" y="4535016"/>
            <a:ext cx="4042178" cy="52117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What can we do?</a:t>
            </a:r>
          </a:p>
        </p:txBody>
      </p:sp>
      <p:sp>
        <p:nvSpPr>
          <p:cNvPr id="27" name="Rechteck 26">
            <a:extLst>
              <a:ext uri="{FF2B5EF4-FFF2-40B4-BE49-F238E27FC236}">
                <a16:creationId xmlns:a16="http://schemas.microsoft.com/office/drawing/2014/main" id="{94B750AF-4F61-83FA-F352-88D75826640D}"/>
              </a:ext>
            </a:extLst>
          </p:cNvPr>
          <p:cNvSpPr/>
          <p:nvPr/>
        </p:nvSpPr>
        <p:spPr>
          <a:xfrm>
            <a:off x="8691894" y="2024106"/>
            <a:ext cx="996264" cy="435231"/>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MVP</a:t>
            </a:r>
          </a:p>
        </p:txBody>
      </p:sp>
    </p:spTree>
    <p:extLst>
      <p:ext uri="{BB962C8B-B14F-4D97-AF65-F5344CB8AC3E}">
        <p14:creationId xmlns:p14="http://schemas.microsoft.com/office/powerpoint/2010/main" val="100500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animBg="1"/>
      <p:bldP spid="15" grpId="0" animBg="1"/>
      <p:bldP spid="16" grpId="0" animBg="1"/>
      <p:bldP spid="21" grpId="0"/>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7D43FC-5994-BA6A-181E-1CF52A9B12DA}"/>
              </a:ext>
            </a:extLst>
          </p:cNvPr>
          <p:cNvSpPr>
            <a:spLocks noGrp="1"/>
          </p:cNvSpPr>
          <p:nvPr>
            <p:ph type="title"/>
          </p:nvPr>
        </p:nvSpPr>
        <p:spPr/>
        <p:txBody>
          <a:bodyPr/>
          <a:lstStyle/>
          <a:p>
            <a:r>
              <a:rPr lang="en-US" dirty="0"/>
              <a:t>Functionality and Features</a:t>
            </a:r>
            <a:endParaRPr lang="de-DE" dirty="0"/>
          </a:p>
        </p:txBody>
      </p:sp>
      <p:sp>
        <p:nvSpPr>
          <p:cNvPr id="3" name="Fußzeilenplatzhalter 2">
            <a:extLst>
              <a:ext uri="{FF2B5EF4-FFF2-40B4-BE49-F238E27FC236}">
                <a16:creationId xmlns:a16="http://schemas.microsoft.com/office/drawing/2014/main" id="{3D667DFC-C2A1-4DEF-5336-7B1067B091F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981469B-CEA6-AEAF-D1F6-028064795372}"/>
              </a:ext>
            </a:extLst>
          </p:cNvPr>
          <p:cNvSpPr>
            <a:spLocks noGrp="1"/>
          </p:cNvSpPr>
          <p:nvPr>
            <p:ph type="sldNum" sz="quarter" idx="28"/>
          </p:nvPr>
        </p:nvSpPr>
        <p:spPr/>
        <p:txBody>
          <a:bodyPr/>
          <a:lstStyle/>
          <a:p>
            <a:fld id="{BA24374A-C3A8-471A-8837-3FC31668ABE5}" type="slidenum">
              <a:rPr lang="de-DE" smtClean="0"/>
              <a:pPr/>
              <a:t>22</a:t>
            </a:fld>
            <a:endParaRPr lang="de-DE" dirty="0"/>
          </a:p>
        </p:txBody>
      </p:sp>
      <p:sp>
        <p:nvSpPr>
          <p:cNvPr id="163" name="Textplatzhalter 162">
            <a:extLst>
              <a:ext uri="{FF2B5EF4-FFF2-40B4-BE49-F238E27FC236}">
                <a16:creationId xmlns:a16="http://schemas.microsoft.com/office/drawing/2014/main" id="{697A731B-2669-7EB2-3061-9C246D37DD15}"/>
              </a:ext>
            </a:extLst>
          </p:cNvPr>
          <p:cNvSpPr>
            <a:spLocks noGrp="1"/>
          </p:cNvSpPr>
          <p:nvPr>
            <p:ph type="body" sz="quarter" idx="21"/>
          </p:nvPr>
        </p:nvSpPr>
        <p:spPr/>
        <p:txBody>
          <a:bodyPr/>
          <a:lstStyle/>
          <a:p>
            <a:r>
              <a:rPr lang="en-US" sz="1400" dirty="0"/>
              <a:t>Prototyping</a:t>
            </a:r>
            <a:endParaRPr lang="de-DE" dirty="0"/>
          </a:p>
        </p:txBody>
      </p:sp>
      <p:sp>
        <p:nvSpPr>
          <p:cNvPr id="8" name="Rechteck 7">
            <a:extLst>
              <a:ext uri="{FF2B5EF4-FFF2-40B4-BE49-F238E27FC236}">
                <a16:creationId xmlns:a16="http://schemas.microsoft.com/office/drawing/2014/main" id="{77688A22-60E8-D220-9DC5-E64F846FE7FD}"/>
              </a:ext>
            </a:extLst>
          </p:cNvPr>
          <p:cNvSpPr/>
          <p:nvPr/>
        </p:nvSpPr>
        <p:spPr>
          <a:xfrm>
            <a:off x="5631525" y="1603560"/>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41235215-860F-8C8A-11C0-19C07299D462}"/>
              </a:ext>
            </a:extLst>
          </p:cNvPr>
          <p:cNvSpPr/>
          <p:nvPr/>
        </p:nvSpPr>
        <p:spPr>
          <a:xfrm>
            <a:off x="4969735" y="1603560"/>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3FA3C1AD-9B4A-952E-B5A5-E50729777F1C}"/>
              </a:ext>
            </a:extLst>
          </p:cNvPr>
          <p:cNvSpPr/>
          <p:nvPr/>
        </p:nvSpPr>
        <p:spPr>
          <a:xfrm>
            <a:off x="5631526" y="2076894"/>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480EECEB-5740-E8BC-C9FF-6DA875DA073D}"/>
              </a:ext>
            </a:extLst>
          </p:cNvPr>
          <p:cNvSpPr/>
          <p:nvPr/>
        </p:nvSpPr>
        <p:spPr>
          <a:xfrm>
            <a:off x="4969736" y="2076894"/>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4458FBA8-D0A5-769C-A191-C4A843D041BB}"/>
              </a:ext>
            </a:extLst>
          </p:cNvPr>
          <p:cNvSpPr/>
          <p:nvPr/>
        </p:nvSpPr>
        <p:spPr>
          <a:xfrm>
            <a:off x="6955104" y="1603560"/>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97358238-7FC0-7711-DAB3-BDEF22B0B652}"/>
              </a:ext>
            </a:extLst>
          </p:cNvPr>
          <p:cNvSpPr/>
          <p:nvPr/>
        </p:nvSpPr>
        <p:spPr>
          <a:xfrm>
            <a:off x="6293314" y="1603560"/>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07CA3F0B-44E9-C0D5-91A0-B06217DE033C}"/>
              </a:ext>
            </a:extLst>
          </p:cNvPr>
          <p:cNvSpPr/>
          <p:nvPr/>
        </p:nvSpPr>
        <p:spPr>
          <a:xfrm>
            <a:off x="6955106" y="2076894"/>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A123D027-D029-E064-4D83-20FBFF82E260}"/>
              </a:ext>
            </a:extLst>
          </p:cNvPr>
          <p:cNvSpPr/>
          <p:nvPr/>
        </p:nvSpPr>
        <p:spPr>
          <a:xfrm>
            <a:off x="6293316" y="2076894"/>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5FE46AB9-F305-5158-C115-42BCD98C6BE3}"/>
              </a:ext>
            </a:extLst>
          </p:cNvPr>
          <p:cNvSpPr/>
          <p:nvPr/>
        </p:nvSpPr>
        <p:spPr>
          <a:xfrm>
            <a:off x="8278686" y="1603560"/>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591B0BB7-64E5-E407-C79D-7638217DEA9C}"/>
              </a:ext>
            </a:extLst>
          </p:cNvPr>
          <p:cNvSpPr/>
          <p:nvPr/>
        </p:nvSpPr>
        <p:spPr>
          <a:xfrm>
            <a:off x="7616894" y="1603560"/>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E33EB974-2525-D603-438C-9DEBC24F5CD7}"/>
              </a:ext>
            </a:extLst>
          </p:cNvPr>
          <p:cNvSpPr/>
          <p:nvPr/>
        </p:nvSpPr>
        <p:spPr>
          <a:xfrm>
            <a:off x="8278687" y="2076894"/>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188FA2E8-0F6B-07D5-CDCF-2853A3052F26}"/>
              </a:ext>
            </a:extLst>
          </p:cNvPr>
          <p:cNvSpPr/>
          <p:nvPr/>
        </p:nvSpPr>
        <p:spPr>
          <a:xfrm>
            <a:off x="7616896" y="2076894"/>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3A434C27-7E42-94F1-E4AA-6C4118D89F94}"/>
              </a:ext>
            </a:extLst>
          </p:cNvPr>
          <p:cNvSpPr/>
          <p:nvPr/>
        </p:nvSpPr>
        <p:spPr>
          <a:xfrm>
            <a:off x="4307945" y="1603560"/>
            <a:ext cx="666173" cy="47333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52F74170-F5D6-FB3E-E3DF-919F11CD062D}"/>
              </a:ext>
            </a:extLst>
          </p:cNvPr>
          <p:cNvSpPr/>
          <p:nvPr/>
        </p:nvSpPr>
        <p:spPr>
          <a:xfrm>
            <a:off x="3646155" y="1603560"/>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CB4FD12D-1564-2D41-9B85-DE7E107D9353}"/>
              </a:ext>
            </a:extLst>
          </p:cNvPr>
          <p:cNvSpPr/>
          <p:nvPr/>
        </p:nvSpPr>
        <p:spPr>
          <a:xfrm>
            <a:off x="4307946" y="2076894"/>
            <a:ext cx="666173" cy="47333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FDCACCC0-503F-74C6-165A-340ECC0C0B1E}"/>
              </a:ext>
            </a:extLst>
          </p:cNvPr>
          <p:cNvSpPr/>
          <p:nvPr/>
        </p:nvSpPr>
        <p:spPr>
          <a:xfrm>
            <a:off x="3646156" y="2076894"/>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 71">
            <a:extLst>
              <a:ext uri="{FF2B5EF4-FFF2-40B4-BE49-F238E27FC236}">
                <a16:creationId xmlns:a16="http://schemas.microsoft.com/office/drawing/2014/main" id="{C6030217-A54A-FF6F-52F6-709E1E7A3915}"/>
              </a:ext>
            </a:extLst>
          </p:cNvPr>
          <p:cNvSpPr/>
          <p:nvPr/>
        </p:nvSpPr>
        <p:spPr>
          <a:xfrm>
            <a:off x="2984365" y="1603560"/>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Rechteck 72">
            <a:extLst>
              <a:ext uri="{FF2B5EF4-FFF2-40B4-BE49-F238E27FC236}">
                <a16:creationId xmlns:a16="http://schemas.microsoft.com/office/drawing/2014/main" id="{03ED992F-99CB-4B59-C5A0-4F878B751615}"/>
              </a:ext>
            </a:extLst>
          </p:cNvPr>
          <p:cNvSpPr/>
          <p:nvPr/>
        </p:nvSpPr>
        <p:spPr>
          <a:xfrm>
            <a:off x="2984366" y="2076894"/>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Rechteck 88">
            <a:extLst>
              <a:ext uri="{FF2B5EF4-FFF2-40B4-BE49-F238E27FC236}">
                <a16:creationId xmlns:a16="http://schemas.microsoft.com/office/drawing/2014/main" id="{E6F2528C-CE40-702F-FA1E-C5D68BDA045C}"/>
              </a:ext>
            </a:extLst>
          </p:cNvPr>
          <p:cNvSpPr/>
          <p:nvPr/>
        </p:nvSpPr>
        <p:spPr>
          <a:xfrm>
            <a:off x="5631527" y="2550228"/>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Rechteck 89">
            <a:extLst>
              <a:ext uri="{FF2B5EF4-FFF2-40B4-BE49-F238E27FC236}">
                <a16:creationId xmlns:a16="http://schemas.microsoft.com/office/drawing/2014/main" id="{4FE73443-8D8F-9CA7-3B1E-297F27D7BB98}"/>
              </a:ext>
            </a:extLst>
          </p:cNvPr>
          <p:cNvSpPr/>
          <p:nvPr/>
        </p:nvSpPr>
        <p:spPr>
          <a:xfrm>
            <a:off x="4969737" y="2550228"/>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Rechteck 90">
            <a:extLst>
              <a:ext uri="{FF2B5EF4-FFF2-40B4-BE49-F238E27FC236}">
                <a16:creationId xmlns:a16="http://schemas.microsoft.com/office/drawing/2014/main" id="{10A1F733-9CCD-927F-22FE-72DDFE5C12EC}"/>
              </a:ext>
            </a:extLst>
          </p:cNvPr>
          <p:cNvSpPr/>
          <p:nvPr/>
        </p:nvSpPr>
        <p:spPr>
          <a:xfrm>
            <a:off x="5631528" y="3023562"/>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Rechteck 91">
            <a:extLst>
              <a:ext uri="{FF2B5EF4-FFF2-40B4-BE49-F238E27FC236}">
                <a16:creationId xmlns:a16="http://schemas.microsoft.com/office/drawing/2014/main" id="{7A4D32F4-9C8F-110D-F7FA-747566C9560A}"/>
              </a:ext>
            </a:extLst>
          </p:cNvPr>
          <p:cNvSpPr/>
          <p:nvPr/>
        </p:nvSpPr>
        <p:spPr>
          <a:xfrm>
            <a:off x="4969738" y="3023562"/>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Rechteck 92">
            <a:extLst>
              <a:ext uri="{FF2B5EF4-FFF2-40B4-BE49-F238E27FC236}">
                <a16:creationId xmlns:a16="http://schemas.microsoft.com/office/drawing/2014/main" id="{AEF07D0B-F805-3063-2C07-AD9E9E378807}"/>
              </a:ext>
            </a:extLst>
          </p:cNvPr>
          <p:cNvSpPr/>
          <p:nvPr/>
        </p:nvSpPr>
        <p:spPr>
          <a:xfrm>
            <a:off x="6955107" y="2550228"/>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Rechteck 93">
            <a:extLst>
              <a:ext uri="{FF2B5EF4-FFF2-40B4-BE49-F238E27FC236}">
                <a16:creationId xmlns:a16="http://schemas.microsoft.com/office/drawing/2014/main" id="{3C701BCC-AE25-199D-DA97-0B4EBE9CECFC}"/>
              </a:ext>
            </a:extLst>
          </p:cNvPr>
          <p:cNvSpPr/>
          <p:nvPr/>
        </p:nvSpPr>
        <p:spPr>
          <a:xfrm>
            <a:off x="6293317" y="2550228"/>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Rechteck 94">
            <a:extLst>
              <a:ext uri="{FF2B5EF4-FFF2-40B4-BE49-F238E27FC236}">
                <a16:creationId xmlns:a16="http://schemas.microsoft.com/office/drawing/2014/main" id="{CBA17128-DDF5-CDA1-AB8F-BD4AE4A3D143}"/>
              </a:ext>
            </a:extLst>
          </p:cNvPr>
          <p:cNvSpPr/>
          <p:nvPr/>
        </p:nvSpPr>
        <p:spPr>
          <a:xfrm>
            <a:off x="6955108" y="3023562"/>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Rechteck 95">
            <a:extLst>
              <a:ext uri="{FF2B5EF4-FFF2-40B4-BE49-F238E27FC236}">
                <a16:creationId xmlns:a16="http://schemas.microsoft.com/office/drawing/2014/main" id="{95B9890C-2F5D-C7BB-CD41-2D34433B1376}"/>
              </a:ext>
            </a:extLst>
          </p:cNvPr>
          <p:cNvSpPr/>
          <p:nvPr/>
        </p:nvSpPr>
        <p:spPr>
          <a:xfrm>
            <a:off x="6293318" y="3023562"/>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Rechteck 96">
            <a:extLst>
              <a:ext uri="{FF2B5EF4-FFF2-40B4-BE49-F238E27FC236}">
                <a16:creationId xmlns:a16="http://schemas.microsoft.com/office/drawing/2014/main" id="{EE8E4ADB-948D-867D-317A-9B1BE22BB587}"/>
              </a:ext>
            </a:extLst>
          </p:cNvPr>
          <p:cNvSpPr/>
          <p:nvPr/>
        </p:nvSpPr>
        <p:spPr>
          <a:xfrm>
            <a:off x="8278688" y="2550228"/>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Rechteck 97">
            <a:extLst>
              <a:ext uri="{FF2B5EF4-FFF2-40B4-BE49-F238E27FC236}">
                <a16:creationId xmlns:a16="http://schemas.microsoft.com/office/drawing/2014/main" id="{A5AE1D09-B4F9-0BD7-881B-8E7A231782F0}"/>
              </a:ext>
            </a:extLst>
          </p:cNvPr>
          <p:cNvSpPr/>
          <p:nvPr/>
        </p:nvSpPr>
        <p:spPr>
          <a:xfrm>
            <a:off x="7616897" y="2550228"/>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 name="Rechteck 98">
            <a:extLst>
              <a:ext uri="{FF2B5EF4-FFF2-40B4-BE49-F238E27FC236}">
                <a16:creationId xmlns:a16="http://schemas.microsoft.com/office/drawing/2014/main" id="{23DA9FA9-4062-134D-4914-B7DAD27B697D}"/>
              </a:ext>
            </a:extLst>
          </p:cNvPr>
          <p:cNvSpPr/>
          <p:nvPr/>
        </p:nvSpPr>
        <p:spPr>
          <a:xfrm>
            <a:off x="8278689" y="3023562"/>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Rechteck 99">
            <a:extLst>
              <a:ext uri="{FF2B5EF4-FFF2-40B4-BE49-F238E27FC236}">
                <a16:creationId xmlns:a16="http://schemas.microsoft.com/office/drawing/2014/main" id="{357F7E36-E3C9-6017-2044-219AD8A114CE}"/>
              </a:ext>
            </a:extLst>
          </p:cNvPr>
          <p:cNvSpPr/>
          <p:nvPr/>
        </p:nvSpPr>
        <p:spPr>
          <a:xfrm>
            <a:off x="7616898" y="3023562"/>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Rechteck 100">
            <a:extLst>
              <a:ext uri="{FF2B5EF4-FFF2-40B4-BE49-F238E27FC236}">
                <a16:creationId xmlns:a16="http://schemas.microsoft.com/office/drawing/2014/main" id="{02F437EE-0B03-15DC-EFC8-A45204FA214D}"/>
              </a:ext>
            </a:extLst>
          </p:cNvPr>
          <p:cNvSpPr/>
          <p:nvPr/>
        </p:nvSpPr>
        <p:spPr>
          <a:xfrm>
            <a:off x="4307947" y="2550228"/>
            <a:ext cx="666173" cy="47333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Rechteck 101">
            <a:extLst>
              <a:ext uri="{FF2B5EF4-FFF2-40B4-BE49-F238E27FC236}">
                <a16:creationId xmlns:a16="http://schemas.microsoft.com/office/drawing/2014/main" id="{A1AD49E9-CA5A-0EE2-AA6C-F6D5030CC47D}"/>
              </a:ext>
            </a:extLst>
          </p:cNvPr>
          <p:cNvSpPr/>
          <p:nvPr/>
        </p:nvSpPr>
        <p:spPr>
          <a:xfrm>
            <a:off x="3646157" y="2550228"/>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 name="Rechteck 102">
            <a:extLst>
              <a:ext uri="{FF2B5EF4-FFF2-40B4-BE49-F238E27FC236}">
                <a16:creationId xmlns:a16="http://schemas.microsoft.com/office/drawing/2014/main" id="{114EF26D-37F8-E0C2-A71B-16E9FCF3D54B}"/>
              </a:ext>
            </a:extLst>
          </p:cNvPr>
          <p:cNvSpPr/>
          <p:nvPr/>
        </p:nvSpPr>
        <p:spPr>
          <a:xfrm>
            <a:off x="4307948" y="3023562"/>
            <a:ext cx="666173" cy="47333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4" name="Rechteck 103">
            <a:extLst>
              <a:ext uri="{FF2B5EF4-FFF2-40B4-BE49-F238E27FC236}">
                <a16:creationId xmlns:a16="http://schemas.microsoft.com/office/drawing/2014/main" id="{2DB6649A-3905-B2AF-72C9-CE7736B6A956}"/>
              </a:ext>
            </a:extLst>
          </p:cNvPr>
          <p:cNvSpPr/>
          <p:nvPr/>
        </p:nvSpPr>
        <p:spPr>
          <a:xfrm>
            <a:off x="3646158" y="3023562"/>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5" name="Rechteck 104">
            <a:extLst>
              <a:ext uri="{FF2B5EF4-FFF2-40B4-BE49-F238E27FC236}">
                <a16:creationId xmlns:a16="http://schemas.microsoft.com/office/drawing/2014/main" id="{78B9DD8F-76C0-C6FD-9E1A-8141B22D41E6}"/>
              </a:ext>
            </a:extLst>
          </p:cNvPr>
          <p:cNvSpPr/>
          <p:nvPr/>
        </p:nvSpPr>
        <p:spPr>
          <a:xfrm>
            <a:off x="2984367" y="2550228"/>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6" name="Rechteck 105">
            <a:extLst>
              <a:ext uri="{FF2B5EF4-FFF2-40B4-BE49-F238E27FC236}">
                <a16:creationId xmlns:a16="http://schemas.microsoft.com/office/drawing/2014/main" id="{427ED943-F31C-59E3-6993-3913E5665BF6}"/>
              </a:ext>
            </a:extLst>
          </p:cNvPr>
          <p:cNvSpPr/>
          <p:nvPr/>
        </p:nvSpPr>
        <p:spPr>
          <a:xfrm>
            <a:off x="2984368" y="3023562"/>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5" name="Rechteck 124">
            <a:extLst>
              <a:ext uri="{FF2B5EF4-FFF2-40B4-BE49-F238E27FC236}">
                <a16:creationId xmlns:a16="http://schemas.microsoft.com/office/drawing/2014/main" id="{E326BF43-79FE-6A6A-6D67-29E10396010D}"/>
              </a:ext>
            </a:extLst>
          </p:cNvPr>
          <p:cNvSpPr/>
          <p:nvPr/>
        </p:nvSpPr>
        <p:spPr>
          <a:xfrm>
            <a:off x="5631525" y="3503705"/>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6" name="Rechteck 125">
            <a:extLst>
              <a:ext uri="{FF2B5EF4-FFF2-40B4-BE49-F238E27FC236}">
                <a16:creationId xmlns:a16="http://schemas.microsoft.com/office/drawing/2014/main" id="{930B6C02-D75A-01D8-F302-BC1B151CFF1D}"/>
              </a:ext>
            </a:extLst>
          </p:cNvPr>
          <p:cNvSpPr/>
          <p:nvPr/>
        </p:nvSpPr>
        <p:spPr>
          <a:xfrm>
            <a:off x="4969735" y="3503705"/>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7" name="Rechteck 126">
            <a:extLst>
              <a:ext uri="{FF2B5EF4-FFF2-40B4-BE49-F238E27FC236}">
                <a16:creationId xmlns:a16="http://schemas.microsoft.com/office/drawing/2014/main" id="{50DC0C4D-0CFF-6176-E3CF-B9FBE1C4274F}"/>
              </a:ext>
            </a:extLst>
          </p:cNvPr>
          <p:cNvSpPr/>
          <p:nvPr/>
        </p:nvSpPr>
        <p:spPr>
          <a:xfrm>
            <a:off x="5631526" y="3977039"/>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8" name="Rechteck 127">
            <a:extLst>
              <a:ext uri="{FF2B5EF4-FFF2-40B4-BE49-F238E27FC236}">
                <a16:creationId xmlns:a16="http://schemas.microsoft.com/office/drawing/2014/main" id="{31AB9F7E-C6DF-46C0-410D-494BED4C3461}"/>
              </a:ext>
            </a:extLst>
          </p:cNvPr>
          <p:cNvSpPr/>
          <p:nvPr/>
        </p:nvSpPr>
        <p:spPr>
          <a:xfrm>
            <a:off x="4969736" y="3977039"/>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9" name="Rechteck 128">
            <a:extLst>
              <a:ext uri="{FF2B5EF4-FFF2-40B4-BE49-F238E27FC236}">
                <a16:creationId xmlns:a16="http://schemas.microsoft.com/office/drawing/2014/main" id="{758CD93F-CA07-25DB-F400-992FF8198F7B}"/>
              </a:ext>
            </a:extLst>
          </p:cNvPr>
          <p:cNvSpPr/>
          <p:nvPr/>
        </p:nvSpPr>
        <p:spPr>
          <a:xfrm>
            <a:off x="6955104" y="3503705"/>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0" name="Rechteck 129">
            <a:extLst>
              <a:ext uri="{FF2B5EF4-FFF2-40B4-BE49-F238E27FC236}">
                <a16:creationId xmlns:a16="http://schemas.microsoft.com/office/drawing/2014/main" id="{80D8E248-332C-6BC0-115A-283F622E69D6}"/>
              </a:ext>
            </a:extLst>
          </p:cNvPr>
          <p:cNvSpPr/>
          <p:nvPr/>
        </p:nvSpPr>
        <p:spPr>
          <a:xfrm>
            <a:off x="6293314" y="3503705"/>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1" name="Rechteck 130">
            <a:extLst>
              <a:ext uri="{FF2B5EF4-FFF2-40B4-BE49-F238E27FC236}">
                <a16:creationId xmlns:a16="http://schemas.microsoft.com/office/drawing/2014/main" id="{48954576-1F4D-6088-9FC3-BEC0BA6E3222}"/>
              </a:ext>
            </a:extLst>
          </p:cNvPr>
          <p:cNvSpPr/>
          <p:nvPr/>
        </p:nvSpPr>
        <p:spPr>
          <a:xfrm>
            <a:off x="6955106" y="3977039"/>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2" name="Rechteck 131">
            <a:extLst>
              <a:ext uri="{FF2B5EF4-FFF2-40B4-BE49-F238E27FC236}">
                <a16:creationId xmlns:a16="http://schemas.microsoft.com/office/drawing/2014/main" id="{FD0E7203-C910-4E47-BE08-DE814ACEB280}"/>
              </a:ext>
            </a:extLst>
          </p:cNvPr>
          <p:cNvSpPr/>
          <p:nvPr/>
        </p:nvSpPr>
        <p:spPr>
          <a:xfrm>
            <a:off x="6293316" y="3977039"/>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3" name="Rechteck 132">
            <a:extLst>
              <a:ext uri="{FF2B5EF4-FFF2-40B4-BE49-F238E27FC236}">
                <a16:creationId xmlns:a16="http://schemas.microsoft.com/office/drawing/2014/main" id="{2946D432-45C1-78B5-9ADC-A2A61B0762FF}"/>
              </a:ext>
            </a:extLst>
          </p:cNvPr>
          <p:cNvSpPr/>
          <p:nvPr/>
        </p:nvSpPr>
        <p:spPr>
          <a:xfrm>
            <a:off x="8278686" y="3503705"/>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4" name="Rechteck 133">
            <a:extLst>
              <a:ext uri="{FF2B5EF4-FFF2-40B4-BE49-F238E27FC236}">
                <a16:creationId xmlns:a16="http://schemas.microsoft.com/office/drawing/2014/main" id="{B86873CB-BD13-B3F4-A8C8-9157534F9E19}"/>
              </a:ext>
            </a:extLst>
          </p:cNvPr>
          <p:cNvSpPr/>
          <p:nvPr/>
        </p:nvSpPr>
        <p:spPr>
          <a:xfrm>
            <a:off x="7616894" y="3503705"/>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5" name="Rechteck 134">
            <a:extLst>
              <a:ext uri="{FF2B5EF4-FFF2-40B4-BE49-F238E27FC236}">
                <a16:creationId xmlns:a16="http://schemas.microsoft.com/office/drawing/2014/main" id="{B9D45DB6-4CE7-8E0B-89F2-7D5D5BF12FCB}"/>
              </a:ext>
            </a:extLst>
          </p:cNvPr>
          <p:cNvSpPr/>
          <p:nvPr/>
        </p:nvSpPr>
        <p:spPr>
          <a:xfrm>
            <a:off x="8278687" y="3977039"/>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6" name="Rechteck 135">
            <a:extLst>
              <a:ext uri="{FF2B5EF4-FFF2-40B4-BE49-F238E27FC236}">
                <a16:creationId xmlns:a16="http://schemas.microsoft.com/office/drawing/2014/main" id="{2043294C-F18A-9C44-B429-2E8AD5726462}"/>
              </a:ext>
            </a:extLst>
          </p:cNvPr>
          <p:cNvSpPr/>
          <p:nvPr/>
        </p:nvSpPr>
        <p:spPr>
          <a:xfrm>
            <a:off x="7616896" y="3977039"/>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7" name="Rechteck 136">
            <a:extLst>
              <a:ext uri="{FF2B5EF4-FFF2-40B4-BE49-F238E27FC236}">
                <a16:creationId xmlns:a16="http://schemas.microsoft.com/office/drawing/2014/main" id="{3D74F039-9923-9265-6D86-1C545CC81DE4}"/>
              </a:ext>
            </a:extLst>
          </p:cNvPr>
          <p:cNvSpPr/>
          <p:nvPr/>
        </p:nvSpPr>
        <p:spPr>
          <a:xfrm>
            <a:off x="4307945" y="3503705"/>
            <a:ext cx="666173" cy="47333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8" name="Rechteck 137">
            <a:extLst>
              <a:ext uri="{FF2B5EF4-FFF2-40B4-BE49-F238E27FC236}">
                <a16:creationId xmlns:a16="http://schemas.microsoft.com/office/drawing/2014/main" id="{CD9492A2-CA88-486F-121D-185A7A128C04}"/>
              </a:ext>
            </a:extLst>
          </p:cNvPr>
          <p:cNvSpPr/>
          <p:nvPr/>
        </p:nvSpPr>
        <p:spPr>
          <a:xfrm>
            <a:off x="3646155" y="3503705"/>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9" name="Rechteck 138">
            <a:extLst>
              <a:ext uri="{FF2B5EF4-FFF2-40B4-BE49-F238E27FC236}">
                <a16:creationId xmlns:a16="http://schemas.microsoft.com/office/drawing/2014/main" id="{76DA8C50-8412-2FCB-EE57-3A0242FE65ED}"/>
              </a:ext>
            </a:extLst>
          </p:cNvPr>
          <p:cNvSpPr/>
          <p:nvPr/>
        </p:nvSpPr>
        <p:spPr>
          <a:xfrm>
            <a:off x="4307946" y="3977039"/>
            <a:ext cx="666173" cy="473334"/>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0" name="Rechteck 139">
            <a:extLst>
              <a:ext uri="{FF2B5EF4-FFF2-40B4-BE49-F238E27FC236}">
                <a16:creationId xmlns:a16="http://schemas.microsoft.com/office/drawing/2014/main" id="{A85FF701-A8B1-A736-795C-C6BFB19C0C7D}"/>
              </a:ext>
            </a:extLst>
          </p:cNvPr>
          <p:cNvSpPr/>
          <p:nvPr/>
        </p:nvSpPr>
        <p:spPr>
          <a:xfrm>
            <a:off x="3646156" y="3977039"/>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1" name="Rechteck 140">
            <a:extLst>
              <a:ext uri="{FF2B5EF4-FFF2-40B4-BE49-F238E27FC236}">
                <a16:creationId xmlns:a16="http://schemas.microsoft.com/office/drawing/2014/main" id="{E8C504CC-941D-0FDE-5811-54FD7E5C2193}"/>
              </a:ext>
            </a:extLst>
          </p:cNvPr>
          <p:cNvSpPr/>
          <p:nvPr/>
        </p:nvSpPr>
        <p:spPr>
          <a:xfrm>
            <a:off x="2984365" y="3503705"/>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2" name="Rechteck 141">
            <a:extLst>
              <a:ext uri="{FF2B5EF4-FFF2-40B4-BE49-F238E27FC236}">
                <a16:creationId xmlns:a16="http://schemas.microsoft.com/office/drawing/2014/main" id="{EA5BEB5F-A668-22B1-11FA-B3C84B0ACBAB}"/>
              </a:ext>
            </a:extLst>
          </p:cNvPr>
          <p:cNvSpPr/>
          <p:nvPr/>
        </p:nvSpPr>
        <p:spPr>
          <a:xfrm>
            <a:off x="2984366" y="3977039"/>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3" name="Rechteck 142">
            <a:extLst>
              <a:ext uri="{FF2B5EF4-FFF2-40B4-BE49-F238E27FC236}">
                <a16:creationId xmlns:a16="http://schemas.microsoft.com/office/drawing/2014/main" id="{EECA29D3-EB71-FE60-953E-4C6BA2BC6C58}"/>
              </a:ext>
            </a:extLst>
          </p:cNvPr>
          <p:cNvSpPr/>
          <p:nvPr/>
        </p:nvSpPr>
        <p:spPr>
          <a:xfrm>
            <a:off x="5631527" y="4450373"/>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4" name="Rechteck 143">
            <a:extLst>
              <a:ext uri="{FF2B5EF4-FFF2-40B4-BE49-F238E27FC236}">
                <a16:creationId xmlns:a16="http://schemas.microsoft.com/office/drawing/2014/main" id="{F5CDC974-9EDF-7DD0-FB5F-FD3867756018}"/>
              </a:ext>
            </a:extLst>
          </p:cNvPr>
          <p:cNvSpPr/>
          <p:nvPr/>
        </p:nvSpPr>
        <p:spPr>
          <a:xfrm>
            <a:off x="4969737" y="4450373"/>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7" name="Rechteck 146">
            <a:extLst>
              <a:ext uri="{FF2B5EF4-FFF2-40B4-BE49-F238E27FC236}">
                <a16:creationId xmlns:a16="http://schemas.microsoft.com/office/drawing/2014/main" id="{AAD48A09-6530-DA1F-4E2B-7F401DAE4132}"/>
              </a:ext>
            </a:extLst>
          </p:cNvPr>
          <p:cNvSpPr/>
          <p:nvPr/>
        </p:nvSpPr>
        <p:spPr>
          <a:xfrm>
            <a:off x="6955107" y="4450373"/>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8" name="Rechteck 147">
            <a:extLst>
              <a:ext uri="{FF2B5EF4-FFF2-40B4-BE49-F238E27FC236}">
                <a16:creationId xmlns:a16="http://schemas.microsoft.com/office/drawing/2014/main" id="{40F9CFE5-BF6A-BE2F-2734-397102D7D335}"/>
              </a:ext>
            </a:extLst>
          </p:cNvPr>
          <p:cNvSpPr/>
          <p:nvPr/>
        </p:nvSpPr>
        <p:spPr>
          <a:xfrm>
            <a:off x="6293317" y="4450373"/>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1" name="Rechteck 150">
            <a:extLst>
              <a:ext uri="{FF2B5EF4-FFF2-40B4-BE49-F238E27FC236}">
                <a16:creationId xmlns:a16="http://schemas.microsoft.com/office/drawing/2014/main" id="{CE59130F-DCD8-5A19-1E77-201CF25E80E3}"/>
              </a:ext>
            </a:extLst>
          </p:cNvPr>
          <p:cNvSpPr/>
          <p:nvPr/>
        </p:nvSpPr>
        <p:spPr>
          <a:xfrm>
            <a:off x="8278688" y="4450373"/>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2" name="Rechteck 151">
            <a:extLst>
              <a:ext uri="{FF2B5EF4-FFF2-40B4-BE49-F238E27FC236}">
                <a16:creationId xmlns:a16="http://schemas.microsoft.com/office/drawing/2014/main" id="{536F243B-24FB-4124-937C-7AE87A6A57D7}"/>
              </a:ext>
            </a:extLst>
          </p:cNvPr>
          <p:cNvSpPr/>
          <p:nvPr/>
        </p:nvSpPr>
        <p:spPr>
          <a:xfrm>
            <a:off x="7616897" y="4450373"/>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5" name="Rechteck 154">
            <a:extLst>
              <a:ext uri="{FF2B5EF4-FFF2-40B4-BE49-F238E27FC236}">
                <a16:creationId xmlns:a16="http://schemas.microsoft.com/office/drawing/2014/main" id="{8338E4E4-D728-6F4C-FF5F-53119D956C0F}"/>
              </a:ext>
            </a:extLst>
          </p:cNvPr>
          <p:cNvSpPr/>
          <p:nvPr/>
        </p:nvSpPr>
        <p:spPr>
          <a:xfrm>
            <a:off x="4307947" y="4450373"/>
            <a:ext cx="666173" cy="47333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6" name="Rechteck 155">
            <a:extLst>
              <a:ext uri="{FF2B5EF4-FFF2-40B4-BE49-F238E27FC236}">
                <a16:creationId xmlns:a16="http://schemas.microsoft.com/office/drawing/2014/main" id="{A898E5CA-95F8-23BB-6387-779C4C0AA508}"/>
              </a:ext>
            </a:extLst>
          </p:cNvPr>
          <p:cNvSpPr/>
          <p:nvPr/>
        </p:nvSpPr>
        <p:spPr>
          <a:xfrm>
            <a:off x="3646157" y="4450373"/>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9" name="Rechteck 158">
            <a:extLst>
              <a:ext uri="{FF2B5EF4-FFF2-40B4-BE49-F238E27FC236}">
                <a16:creationId xmlns:a16="http://schemas.microsoft.com/office/drawing/2014/main" id="{770C7B92-2063-7E70-DC71-D54C02997649}"/>
              </a:ext>
            </a:extLst>
          </p:cNvPr>
          <p:cNvSpPr/>
          <p:nvPr/>
        </p:nvSpPr>
        <p:spPr>
          <a:xfrm>
            <a:off x="2984367" y="4450373"/>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1" name="Textfeld 160">
            <a:extLst>
              <a:ext uri="{FF2B5EF4-FFF2-40B4-BE49-F238E27FC236}">
                <a16:creationId xmlns:a16="http://schemas.microsoft.com/office/drawing/2014/main" id="{C896533D-2949-BFF7-52CB-07564D9935A8}"/>
              </a:ext>
            </a:extLst>
          </p:cNvPr>
          <p:cNvSpPr txBox="1"/>
          <p:nvPr/>
        </p:nvSpPr>
        <p:spPr>
          <a:xfrm rot="16200000">
            <a:off x="1801187" y="3062156"/>
            <a:ext cx="1695977" cy="369332"/>
          </a:xfrm>
          <a:prstGeom prst="rect">
            <a:avLst/>
          </a:prstGeom>
          <a:noFill/>
        </p:spPr>
        <p:txBody>
          <a:bodyPr wrap="square" lIns="0" tIns="0" rIns="0" bIns="0" rtlCol="0">
            <a:spAutoFit/>
          </a:bodyPr>
          <a:lstStyle/>
          <a:p>
            <a:pPr algn="ctr"/>
            <a:r>
              <a:rPr lang="en-US" sz="2400" dirty="0">
                <a:solidFill>
                  <a:sysClr val="windowText" lastClr="000000"/>
                </a:solidFill>
              </a:rPr>
              <a:t>functionality</a:t>
            </a:r>
          </a:p>
        </p:txBody>
      </p:sp>
      <p:sp>
        <p:nvSpPr>
          <p:cNvPr id="162" name="Textfeld 161">
            <a:extLst>
              <a:ext uri="{FF2B5EF4-FFF2-40B4-BE49-F238E27FC236}">
                <a16:creationId xmlns:a16="http://schemas.microsoft.com/office/drawing/2014/main" id="{15E6424A-29EF-9CE6-D7C8-97E751BDAEFA}"/>
              </a:ext>
            </a:extLst>
          </p:cNvPr>
          <p:cNvSpPr txBox="1"/>
          <p:nvPr/>
        </p:nvSpPr>
        <p:spPr>
          <a:xfrm>
            <a:off x="4775986" y="5005075"/>
            <a:ext cx="2377254" cy="369332"/>
          </a:xfrm>
          <a:prstGeom prst="rect">
            <a:avLst/>
          </a:prstGeom>
          <a:noFill/>
        </p:spPr>
        <p:txBody>
          <a:bodyPr wrap="square" lIns="0" tIns="0" rIns="0" bIns="0" rtlCol="0">
            <a:spAutoFit/>
          </a:bodyPr>
          <a:lstStyle/>
          <a:p>
            <a:pPr algn="ctr"/>
            <a:r>
              <a:rPr lang="en-US" sz="2400" dirty="0">
                <a:solidFill>
                  <a:sysClr val="windowText" lastClr="000000"/>
                </a:solidFill>
              </a:rPr>
              <a:t>different features</a:t>
            </a:r>
          </a:p>
        </p:txBody>
      </p:sp>
      <p:sp>
        <p:nvSpPr>
          <p:cNvPr id="167" name="Textfeld 166">
            <a:extLst>
              <a:ext uri="{FF2B5EF4-FFF2-40B4-BE49-F238E27FC236}">
                <a16:creationId xmlns:a16="http://schemas.microsoft.com/office/drawing/2014/main" id="{EBC79083-AA00-BF35-9BBE-04125C796B89}"/>
              </a:ext>
            </a:extLst>
          </p:cNvPr>
          <p:cNvSpPr txBox="1"/>
          <p:nvPr/>
        </p:nvSpPr>
        <p:spPr>
          <a:xfrm>
            <a:off x="2396542" y="4736195"/>
            <a:ext cx="505267" cy="338554"/>
          </a:xfrm>
          <a:prstGeom prst="rect">
            <a:avLst/>
          </a:prstGeom>
          <a:noFill/>
        </p:spPr>
        <p:txBody>
          <a:bodyPr wrap="square" rtlCol="0">
            <a:spAutoFit/>
          </a:bodyPr>
          <a:lstStyle/>
          <a:p>
            <a:r>
              <a:rPr lang="de-DE" sz="1600" dirty="0" err="1"/>
              <a:t>low</a:t>
            </a:r>
            <a:endParaRPr lang="de-DE" sz="1600" dirty="0"/>
          </a:p>
        </p:txBody>
      </p:sp>
      <p:sp>
        <p:nvSpPr>
          <p:cNvPr id="170" name="Textfeld 169">
            <a:extLst>
              <a:ext uri="{FF2B5EF4-FFF2-40B4-BE49-F238E27FC236}">
                <a16:creationId xmlns:a16="http://schemas.microsoft.com/office/drawing/2014/main" id="{5E1DDCE0-C45F-27BB-E27F-FC49E521CCA8}"/>
              </a:ext>
            </a:extLst>
          </p:cNvPr>
          <p:cNvSpPr txBox="1"/>
          <p:nvPr/>
        </p:nvSpPr>
        <p:spPr>
          <a:xfrm>
            <a:off x="2360474" y="1418894"/>
            <a:ext cx="577402" cy="338554"/>
          </a:xfrm>
          <a:prstGeom prst="rect">
            <a:avLst/>
          </a:prstGeom>
          <a:noFill/>
        </p:spPr>
        <p:txBody>
          <a:bodyPr wrap="square" rtlCol="0">
            <a:spAutoFit/>
          </a:bodyPr>
          <a:lstStyle/>
          <a:p>
            <a:r>
              <a:rPr lang="de-DE" sz="1600" dirty="0"/>
              <a:t>high</a:t>
            </a:r>
          </a:p>
        </p:txBody>
      </p:sp>
      <p:cxnSp>
        <p:nvCxnSpPr>
          <p:cNvPr id="176" name="Gerade Verbindung mit Pfeil 175">
            <a:extLst>
              <a:ext uri="{FF2B5EF4-FFF2-40B4-BE49-F238E27FC236}">
                <a16:creationId xmlns:a16="http://schemas.microsoft.com/office/drawing/2014/main" id="{8EDD4579-E317-8F2F-F9ED-14B1F90629A8}"/>
              </a:ext>
            </a:extLst>
          </p:cNvPr>
          <p:cNvCxnSpPr>
            <a:stCxn id="161" idx="3"/>
            <a:endCxn id="170" idx="2"/>
          </p:cNvCxnSpPr>
          <p:nvPr/>
        </p:nvCxnSpPr>
        <p:spPr>
          <a:xfrm flipH="1" flipV="1">
            <a:off x="2649175" y="1757448"/>
            <a:ext cx="1" cy="6413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Gerade Verbindung mit Pfeil 177">
            <a:extLst>
              <a:ext uri="{FF2B5EF4-FFF2-40B4-BE49-F238E27FC236}">
                <a16:creationId xmlns:a16="http://schemas.microsoft.com/office/drawing/2014/main" id="{6751E700-952F-84FF-0079-B636F18178E4}"/>
              </a:ext>
            </a:extLst>
          </p:cNvPr>
          <p:cNvCxnSpPr>
            <a:stCxn id="161" idx="1"/>
            <a:endCxn id="167" idx="0"/>
          </p:cNvCxnSpPr>
          <p:nvPr/>
        </p:nvCxnSpPr>
        <p:spPr>
          <a:xfrm>
            <a:off x="2649176" y="4094811"/>
            <a:ext cx="0" cy="641384"/>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9" name="Gerade Verbindung mit Pfeil 178">
            <a:extLst>
              <a:ext uri="{FF2B5EF4-FFF2-40B4-BE49-F238E27FC236}">
                <a16:creationId xmlns:a16="http://schemas.microsoft.com/office/drawing/2014/main" id="{30E27E24-6E29-BE26-76BE-049360681EAF}"/>
              </a:ext>
            </a:extLst>
          </p:cNvPr>
          <p:cNvCxnSpPr>
            <a:cxnSpLocks/>
            <a:stCxn id="162" idx="3"/>
          </p:cNvCxnSpPr>
          <p:nvPr/>
        </p:nvCxnSpPr>
        <p:spPr>
          <a:xfrm>
            <a:off x="7153240" y="5189741"/>
            <a:ext cx="179161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Gerade Verbindung mit Pfeil 179">
            <a:extLst>
              <a:ext uri="{FF2B5EF4-FFF2-40B4-BE49-F238E27FC236}">
                <a16:creationId xmlns:a16="http://schemas.microsoft.com/office/drawing/2014/main" id="{CEFD10B2-CFFC-B656-10C2-D7F42BE154E5}"/>
              </a:ext>
            </a:extLst>
          </p:cNvPr>
          <p:cNvCxnSpPr>
            <a:cxnSpLocks/>
            <a:stCxn id="162" idx="1"/>
          </p:cNvCxnSpPr>
          <p:nvPr/>
        </p:nvCxnSpPr>
        <p:spPr>
          <a:xfrm flipH="1">
            <a:off x="2984365" y="5189741"/>
            <a:ext cx="179162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Gerade Verbindung mit Pfeil 171">
            <a:extLst>
              <a:ext uri="{FF2B5EF4-FFF2-40B4-BE49-F238E27FC236}">
                <a16:creationId xmlns:a16="http://schemas.microsoft.com/office/drawing/2014/main" id="{CEB1FDEA-9F32-3112-F153-15DFC497E3D2}"/>
              </a:ext>
            </a:extLst>
          </p:cNvPr>
          <p:cNvCxnSpPr/>
          <p:nvPr/>
        </p:nvCxnSpPr>
        <p:spPr>
          <a:xfrm flipV="1">
            <a:off x="4027580" y="4240397"/>
            <a:ext cx="557212" cy="149304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74" name="Rechteck 173">
            <a:extLst>
              <a:ext uri="{FF2B5EF4-FFF2-40B4-BE49-F238E27FC236}">
                <a16:creationId xmlns:a16="http://schemas.microsoft.com/office/drawing/2014/main" id="{D32B3E3D-A325-AB17-D69F-E31920E2EA79}"/>
              </a:ext>
            </a:extLst>
          </p:cNvPr>
          <p:cNvSpPr/>
          <p:nvPr/>
        </p:nvSpPr>
        <p:spPr>
          <a:xfrm>
            <a:off x="3317451" y="5600260"/>
            <a:ext cx="1459649" cy="521178"/>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“Scenario”</a:t>
            </a:r>
          </a:p>
        </p:txBody>
      </p:sp>
    </p:spTree>
    <p:extLst>
      <p:ext uri="{BB962C8B-B14F-4D97-AF65-F5344CB8AC3E}">
        <p14:creationId xmlns:p14="http://schemas.microsoft.com/office/powerpoint/2010/main" val="224025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7D43FC-5994-BA6A-181E-1CF52A9B12DA}"/>
              </a:ext>
            </a:extLst>
          </p:cNvPr>
          <p:cNvSpPr>
            <a:spLocks noGrp="1"/>
          </p:cNvSpPr>
          <p:nvPr>
            <p:ph type="title"/>
          </p:nvPr>
        </p:nvSpPr>
        <p:spPr/>
        <p:txBody>
          <a:bodyPr/>
          <a:lstStyle/>
          <a:p>
            <a:r>
              <a:rPr lang="en-US" dirty="0"/>
              <a:t>Functionality and Features</a:t>
            </a:r>
            <a:endParaRPr lang="de-DE" dirty="0"/>
          </a:p>
        </p:txBody>
      </p:sp>
      <p:sp>
        <p:nvSpPr>
          <p:cNvPr id="3" name="Fußzeilenplatzhalter 2">
            <a:extLst>
              <a:ext uri="{FF2B5EF4-FFF2-40B4-BE49-F238E27FC236}">
                <a16:creationId xmlns:a16="http://schemas.microsoft.com/office/drawing/2014/main" id="{3D667DFC-C2A1-4DEF-5336-7B1067B091F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981469B-CEA6-AEAF-D1F6-028064795372}"/>
              </a:ext>
            </a:extLst>
          </p:cNvPr>
          <p:cNvSpPr>
            <a:spLocks noGrp="1"/>
          </p:cNvSpPr>
          <p:nvPr>
            <p:ph type="sldNum" sz="quarter" idx="28"/>
          </p:nvPr>
        </p:nvSpPr>
        <p:spPr/>
        <p:txBody>
          <a:bodyPr/>
          <a:lstStyle/>
          <a:p>
            <a:fld id="{BA24374A-C3A8-471A-8837-3FC31668ABE5}" type="slidenum">
              <a:rPr lang="de-DE" smtClean="0"/>
              <a:pPr/>
              <a:t>23</a:t>
            </a:fld>
            <a:endParaRPr lang="de-DE" dirty="0"/>
          </a:p>
        </p:txBody>
      </p:sp>
      <p:sp>
        <p:nvSpPr>
          <p:cNvPr id="163" name="Textplatzhalter 162">
            <a:extLst>
              <a:ext uri="{FF2B5EF4-FFF2-40B4-BE49-F238E27FC236}">
                <a16:creationId xmlns:a16="http://schemas.microsoft.com/office/drawing/2014/main" id="{697A731B-2669-7EB2-3061-9C246D37DD15}"/>
              </a:ext>
            </a:extLst>
          </p:cNvPr>
          <p:cNvSpPr>
            <a:spLocks noGrp="1"/>
          </p:cNvSpPr>
          <p:nvPr>
            <p:ph type="body" sz="quarter" idx="21"/>
          </p:nvPr>
        </p:nvSpPr>
        <p:spPr/>
        <p:txBody>
          <a:bodyPr/>
          <a:lstStyle/>
          <a:p>
            <a:r>
              <a:rPr lang="en-US" sz="1400" dirty="0"/>
              <a:t>Prototyping</a:t>
            </a:r>
            <a:endParaRPr lang="de-DE" dirty="0"/>
          </a:p>
        </p:txBody>
      </p:sp>
      <p:sp>
        <p:nvSpPr>
          <p:cNvPr id="8" name="Rechteck 7">
            <a:extLst>
              <a:ext uri="{FF2B5EF4-FFF2-40B4-BE49-F238E27FC236}">
                <a16:creationId xmlns:a16="http://schemas.microsoft.com/office/drawing/2014/main" id="{77688A22-60E8-D220-9DC5-E64F846FE7FD}"/>
              </a:ext>
            </a:extLst>
          </p:cNvPr>
          <p:cNvSpPr/>
          <p:nvPr/>
        </p:nvSpPr>
        <p:spPr>
          <a:xfrm>
            <a:off x="5631525" y="1603560"/>
            <a:ext cx="666173" cy="47333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41235215-860F-8C8A-11C0-19C07299D462}"/>
              </a:ext>
            </a:extLst>
          </p:cNvPr>
          <p:cNvSpPr/>
          <p:nvPr/>
        </p:nvSpPr>
        <p:spPr>
          <a:xfrm>
            <a:off x="4969735" y="1603560"/>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3FA3C1AD-9B4A-952E-B5A5-E50729777F1C}"/>
              </a:ext>
            </a:extLst>
          </p:cNvPr>
          <p:cNvSpPr/>
          <p:nvPr/>
        </p:nvSpPr>
        <p:spPr>
          <a:xfrm>
            <a:off x="5631526" y="2076894"/>
            <a:ext cx="666173" cy="473334"/>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480EECEB-5740-E8BC-C9FF-6DA875DA073D}"/>
              </a:ext>
            </a:extLst>
          </p:cNvPr>
          <p:cNvSpPr/>
          <p:nvPr/>
        </p:nvSpPr>
        <p:spPr>
          <a:xfrm>
            <a:off x="4969736" y="2076894"/>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4458FBA8-D0A5-769C-A191-C4A843D041BB}"/>
              </a:ext>
            </a:extLst>
          </p:cNvPr>
          <p:cNvSpPr/>
          <p:nvPr/>
        </p:nvSpPr>
        <p:spPr>
          <a:xfrm>
            <a:off x="6955104" y="1603560"/>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97358238-7FC0-7711-DAB3-BDEF22B0B652}"/>
              </a:ext>
            </a:extLst>
          </p:cNvPr>
          <p:cNvSpPr/>
          <p:nvPr/>
        </p:nvSpPr>
        <p:spPr>
          <a:xfrm>
            <a:off x="6293314" y="1603560"/>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07CA3F0B-44E9-C0D5-91A0-B06217DE033C}"/>
              </a:ext>
            </a:extLst>
          </p:cNvPr>
          <p:cNvSpPr/>
          <p:nvPr/>
        </p:nvSpPr>
        <p:spPr>
          <a:xfrm>
            <a:off x="6955106" y="2076894"/>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A123D027-D029-E064-4D83-20FBFF82E260}"/>
              </a:ext>
            </a:extLst>
          </p:cNvPr>
          <p:cNvSpPr/>
          <p:nvPr/>
        </p:nvSpPr>
        <p:spPr>
          <a:xfrm>
            <a:off x="6293316" y="2076894"/>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5FE46AB9-F305-5158-C115-42BCD98C6BE3}"/>
              </a:ext>
            </a:extLst>
          </p:cNvPr>
          <p:cNvSpPr/>
          <p:nvPr/>
        </p:nvSpPr>
        <p:spPr>
          <a:xfrm>
            <a:off x="8278686" y="1603560"/>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591B0BB7-64E5-E407-C79D-7638217DEA9C}"/>
              </a:ext>
            </a:extLst>
          </p:cNvPr>
          <p:cNvSpPr/>
          <p:nvPr/>
        </p:nvSpPr>
        <p:spPr>
          <a:xfrm>
            <a:off x="7616894" y="1603560"/>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E33EB974-2525-D603-438C-9DEBC24F5CD7}"/>
              </a:ext>
            </a:extLst>
          </p:cNvPr>
          <p:cNvSpPr/>
          <p:nvPr/>
        </p:nvSpPr>
        <p:spPr>
          <a:xfrm>
            <a:off x="8278687" y="2076894"/>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188FA2E8-0F6B-07D5-CDCF-2853A3052F26}"/>
              </a:ext>
            </a:extLst>
          </p:cNvPr>
          <p:cNvSpPr/>
          <p:nvPr/>
        </p:nvSpPr>
        <p:spPr>
          <a:xfrm>
            <a:off x="7616896" y="2076894"/>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3A434C27-7E42-94F1-E4AA-6C4118D89F94}"/>
              </a:ext>
            </a:extLst>
          </p:cNvPr>
          <p:cNvSpPr/>
          <p:nvPr/>
        </p:nvSpPr>
        <p:spPr>
          <a:xfrm>
            <a:off x="4307945" y="1603560"/>
            <a:ext cx="666173" cy="47333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52F74170-F5D6-FB3E-E3DF-919F11CD062D}"/>
              </a:ext>
            </a:extLst>
          </p:cNvPr>
          <p:cNvSpPr/>
          <p:nvPr/>
        </p:nvSpPr>
        <p:spPr>
          <a:xfrm>
            <a:off x="3646155" y="1603560"/>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CB4FD12D-1564-2D41-9B85-DE7E107D9353}"/>
              </a:ext>
            </a:extLst>
          </p:cNvPr>
          <p:cNvSpPr/>
          <p:nvPr/>
        </p:nvSpPr>
        <p:spPr>
          <a:xfrm>
            <a:off x="4307946" y="2076894"/>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FDCACCC0-503F-74C6-165A-340ECC0C0B1E}"/>
              </a:ext>
            </a:extLst>
          </p:cNvPr>
          <p:cNvSpPr/>
          <p:nvPr/>
        </p:nvSpPr>
        <p:spPr>
          <a:xfrm>
            <a:off x="3646156" y="2076894"/>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 71">
            <a:extLst>
              <a:ext uri="{FF2B5EF4-FFF2-40B4-BE49-F238E27FC236}">
                <a16:creationId xmlns:a16="http://schemas.microsoft.com/office/drawing/2014/main" id="{C6030217-A54A-FF6F-52F6-709E1E7A3915}"/>
              </a:ext>
            </a:extLst>
          </p:cNvPr>
          <p:cNvSpPr/>
          <p:nvPr/>
        </p:nvSpPr>
        <p:spPr>
          <a:xfrm>
            <a:off x="2984365" y="1603560"/>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Rechteck 72">
            <a:extLst>
              <a:ext uri="{FF2B5EF4-FFF2-40B4-BE49-F238E27FC236}">
                <a16:creationId xmlns:a16="http://schemas.microsoft.com/office/drawing/2014/main" id="{03ED992F-99CB-4B59-C5A0-4F878B751615}"/>
              </a:ext>
            </a:extLst>
          </p:cNvPr>
          <p:cNvSpPr/>
          <p:nvPr/>
        </p:nvSpPr>
        <p:spPr>
          <a:xfrm>
            <a:off x="2984366" y="2076894"/>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Rechteck 88">
            <a:extLst>
              <a:ext uri="{FF2B5EF4-FFF2-40B4-BE49-F238E27FC236}">
                <a16:creationId xmlns:a16="http://schemas.microsoft.com/office/drawing/2014/main" id="{E6F2528C-CE40-702F-FA1E-C5D68BDA045C}"/>
              </a:ext>
            </a:extLst>
          </p:cNvPr>
          <p:cNvSpPr/>
          <p:nvPr/>
        </p:nvSpPr>
        <p:spPr>
          <a:xfrm>
            <a:off x="5631527" y="2550228"/>
            <a:ext cx="666173" cy="47333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Rechteck 89">
            <a:extLst>
              <a:ext uri="{FF2B5EF4-FFF2-40B4-BE49-F238E27FC236}">
                <a16:creationId xmlns:a16="http://schemas.microsoft.com/office/drawing/2014/main" id="{4FE73443-8D8F-9CA7-3B1E-297F27D7BB98}"/>
              </a:ext>
            </a:extLst>
          </p:cNvPr>
          <p:cNvSpPr/>
          <p:nvPr/>
        </p:nvSpPr>
        <p:spPr>
          <a:xfrm>
            <a:off x="4969737" y="2550228"/>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Rechteck 90">
            <a:extLst>
              <a:ext uri="{FF2B5EF4-FFF2-40B4-BE49-F238E27FC236}">
                <a16:creationId xmlns:a16="http://schemas.microsoft.com/office/drawing/2014/main" id="{10A1F733-9CCD-927F-22FE-72DDFE5C12EC}"/>
              </a:ext>
            </a:extLst>
          </p:cNvPr>
          <p:cNvSpPr/>
          <p:nvPr/>
        </p:nvSpPr>
        <p:spPr>
          <a:xfrm>
            <a:off x="5631528" y="3023562"/>
            <a:ext cx="666173" cy="47333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Rechteck 91">
            <a:extLst>
              <a:ext uri="{FF2B5EF4-FFF2-40B4-BE49-F238E27FC236}">
                <a16:creationId xmlns:a16="http://schemas.microsoft.com/office/drawing/2014/main" id="{7A4D32F4-9C8F-110D-F7FA-747566C9560A}"/>
              </a:ext>
            </a:extLst>
          </p:cNvPr>
          <p:cNvSpPr/>
          <p:nvPr/>
        </p:nvSpPr>
        <p:spPr>
          <a:xfrm>
            <a:off x="4969738" y="3023562"/>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Rechteck 92">
            <a:extLst>
              <a:ext uri="{FF2B5EF4-FFF2-40B4-BE49-F238E27FC236}">
                <a16:creationId xmlns:a16="http://schemas.microsoft.com/office/drawing/2014/main" id="{AEF07D0B-F805-3063-2C07-AD9E9E378807}"/>
              </a:ext>
            </a:extLst>
          </p:cNvPr>
          <p:cNvSpPr/>
          <p:nvPr/>
        </p:nvSpPr>
        <p:spPr>
          <a:xfrm>
            <a:off x="6955107" y="2550228"/>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Rechteck 93">
            <a:extLst>
              <a:ext uri="{FF2B5EF4-FFF2-40B4-BE49-F238E27FC236}">
                <a16:creationId xmlns:a16="http://schemas.microsoft.com/office/drawing/2014/main" id="{3C701BCC-AE25-199D-DA97-0B4EBE9CECFC}"/>
              </a:ext>
            </a:extLst>
          </p:cNvPr>
          <p:cNvSpPr/>
          <p:nvPr/>
        </p:nvSpPr>
        <p:spPr>
          <a:xfrm>
            <a:off x="6293317" y="2550228"/>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Rechteck 94">
            <a:extLst>
              <a:ext uri="{FF2B5EF4-FFF2-40B4-BE49-F238E27FC236}">
                <a16:creationId xmlns:a16="http://schemas.microsoft.com/office/drawing/2014/main" id="{CBA17128-DDF5-CDA1-AB8F-BD4AE4A3D143}"/>
              </a:ext>
            </a:extLst>
          </p:cNvPr>
          <p:cNvSpPr/>
          <p:nvPr/>
        </p:nvSpPr>
        <p:spPr>
          <a:xfrm>
            <a:off x="6955108" y="3023562"/>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Rechteck 95">
            <a:extLst>
              <a:ext uri="{FF2B5EF4-FFF2-40B4-BE49-F238E27FC236}">
                <a16:creationId xmlns:a16="http://schemas.microsoft.com/office/drawing/2014/main" id="{95B9890C-2F5D-C7BB-CD41-2D34433B1376}"/>
              </a:ext>
            </a:extLst>
          </p:cNvPr>
          <p:cNvSpPr/>
          <p:nvPr/>
        </p:nvSpPr>
        <p:spPr>
          <a:xfrm>
            <a:off x="6293318" y="3023562"/>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Rechteck 96">
            <a:extLst>
              <a:ext uri="{FF2B5EF4-FFF2-40B4-BE49-F238E27FC236}">
                <a16:creationId xmlns:a16="http://schemas.microsoft.com/office/drawing/2014/main" id="{EE8E4ADB-948D-867D-317A-9B1BE22BB587}"/>
              </a:ext>
            </a:extLst>
          </p:cNvPr>
          <p:cNvSpPr/>
          <p:nvPr/>
        </p:nvSpPr>
        <p:spPr>
          <a:xfrm>
            <a:off x="8278688" y="2550228"/>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Rechteck 97">
            <a:extLst>
              <a:ext uri="{FF2B5EF4-FFF2-40B4-BE49-F238E27FC236}">
                <a16:creationId xmlns:a16="http://schemas.microsoft.com/office/drawing/2014/main" id="{A5AE1D09-B4F9-0BD7-881B-8E7A231782F0}"/>
              </a:ext>
            </a:extLst>
          </p:cNvPr>
          <p:cNvSpPr/>
          <p:nvPr/>
        </p:nvSpPr>
        <p:spPr>
          <a:xfrm>
            <a:off x="7616897" y="2550228"/>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 name="Rechteck 98">
            <a:extLst>
              <a:ext uri="{FF2B5EF4-FFF2-40B4-BE49-F238E27FC236}">
                <a16:creationId xmlns:a16="http://schemas.microsoft.com/office/drawing/2014/main" id="{23DA9FA9-4062-134D-4914-B7DAD27B697D}"/>
              </a:ext>
            </a:extLst>
          </p:cNvPr>
          <p:cNvSpPr/>
          <p:nvPr/>
        </p:nvSpPr>
        <p:spPr>
          <a:xfrm>
            <a:off x="8278689" y="3023562"/>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Rechteck 99">
            <a:extLst>
              <a:ext uri="{FF2B5EF4-FFF2-40B4-BE49-F238E27FC236}">
                <a16:creationId xmlns:a16="http://schemas.microsoft.com/office/drawing/2014/main" id="{357F7E36-E3C9-6017-2044-219AD8A114CE}"/>
              </a:ext>
            </a:extLst>
          </p:cNvPr>
          <p:cNvSpPr/>
          <p:nvPr/>
        </p:nvSpPr>
        <p:spPr>
          <a:xfrm>
            <a:off x="7616898" y="3023562"/>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Rechteck 100">
            <a:extLst>
              <a:ext uri="{FF2B5EF4-FFF2-40B4-BE49-F238E27FC236}">
                <a16:creationId xmlns:a16="http://schemas.microsoft.com/office/drawing/2014/main" id="{02F437EE-0B03-15DC-EFC8-A45204FA214D}"/>
              </a:ext>
            </a:extLst>
          </p:cNvPr>
          <p:cNvSpPr/>
          <p:nvPr/>
        </p:nvSpPr>
        <p:spPr>
          <a:xfrm>
            <a:off x="4307947" y="2550228"/>
            <a:ext cx="666173" cy="47333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Rechteck 101">
            <a:extLst>
              <a:ext uri="{FF2B5EF4-FFF2-40B4-BE49-F238E27FC236}">
                <a16:creationId xmlns:a16="http://schemas.microsoft.com/office/drawing/2014/main" id="{A1AD49E9-CA5A-0EE2-AA6C-F6D5030CC47D}"/>
              </a:ext>
            </a:extLst>
          </p:cNvPr>
          <p:cNvSpPr/>
          <p:nvPr/>
        </p:nvSpPr>
        <p:spPr>
          <a:xfrm>
            <a:off x="3646157" y="2550228"/>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 name="Rechteck 102">
            <a:extLst>
              <a:ext uri="{FF2B5EF4-FFF2-40B4-BE49-F238E27FC236}">
                <a16:creationId xmlns:a16="http://schemas.microsoft.com/office/drawing/2014/main" id="{114EF26D-37F8-E0C2-A71B-16E9FCF3D54B}"/>
              </a:ext>
            </a:extLst>
          </p:cNvPr>
          <p:cNvSpPr/>
          <p:nvPr/>
        </p:nvSpPr>
        <p:spPr>
          <a:xfrm>
            <a:off x="4307948" y="3023562"/>
            <a:ext cx="666173" cy="47333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4" name="Rechteck 103">
            <a:extLst>
              <a:ext uri="{FF2B5EF4-FFF2-40B4-BE49-F238E27FC236}">
                <a16:creationId xmlns:a16="http://schemas.microsoft.com/office/drawing/2014/main" id="{2DB6649A-3905-B2AF-72C9-CE7736B6A956}"/>
              </a:ext>
            </a:extLst>
          </p:cNvPr>
          <p:cNvSpPr/>
          <p:nvPr/>
        </p:nvSpPr>
        <p:spPr>
          <a:xfrm>
            <a:off x="3646158" y="3023562"/>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5" name="Rechteck 104">
            <a:extLst>
              <a:ext uri="{FF2B5EF4-FFF2-40B4-BE49-F238E27FC236}">
                <a16:creationId xmlns:a16="http://schemas.microsoft.com/office/drawing/2014/main" id="{78B9DD8F-76C0-C6FD-9E1A-8141B22D41E6}"/>
              </a:ext>
            </a:extLst>
          </p:cNvPr>
          <p:cNvSpPr/>
          <p:nvPr/>
        </p:nvSpPr>
        <p:spPr>
          <a:xfrm>
            <a:off x="2984367" y="2550228"/>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6" name="Rechteck 105">
            <a:extLst>
              <a:ext uri="{FF2B5EF4-FFF2-40B4-BE49-F238E27FC236}">
                <a16:creationId xmlns:a16="http://schemas.microsoft.com/office/drawing/2014/main" id="{427ED943-F31C-59E3-6993-3913E5665BF6}"/>
              </a:ext>
            </a:extLst>
          </p:cNvPr>
          <p:cNvSpPr/>
          <p:nvPr/>
        </p:nvSpPr>
        <p:spPr>
          <a:xfrm>
            <a:off x="2984368" y="3023562"/>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5" name="Rechteck 124">
            <a:extLst>
              <a:ext uri="{FF2B5EF4-FFF2-40B4-BE49-F238E27FC236}">
                <a16:creationId xmlns:a16="http://schemas.microsoft.com/office/drawing/2014/main" id="{E326BF43-79FE-6A6A-6D67-29E10396010D}"/>
              </a:ext>
            </a:extLst>
          </p:cNvPr>
          <p:cNvSpPr/>
          <p:nvPr/>
        </p:nvSpPr>
        <p:spPr>
          <a:xfrm>
            <a:off x="5631525" y="3503705"/>
            <a:ext cx="666173" cy="47333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6" name="Rechteck 125">
            <a:extLst>
              <a:ext uri="{FF2B5EF4-FFF2-40B4-BE49-F238E27FC236}">
                <a16:creationId xmlns:a16="http://schemas.microsoft.com/office/drawing/2014/main" id="{930B6C02-D75A-01D8-F302-BC1B151CFF1D}"/>
              </a:ext>
            </a:extLst>
          </p:cNvPr>
          <p:cNvSpPr/>
          <p:nvPr/>
        </p:nvSpPr>
        <p:spPr>
          <a:xfrm>
            <a:off x="4969735" y="3503705"/>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7" name="Rechteck 126">
            <a:extLst>
              <a:ext uri="{FF2B5EF4-FFF2-40B4-BE49-F238E27FC236}">
                <a16:creationId xmlns:a16="http://schemas.microsoft.com/office/drawing/2014/main" id="{50DC0C4D-0CFF-6176-E3CF-B9FBE1C4274F}"/>
              </a:ext>
            </a:extLst>
          </p:cNvPr>
          <p:cNvSpPr/>
          <p:nvPr/>
        </p:nvSpPr>
        <p:spPr>
          <a:xfrm>
            <a:off x="5631526" y="3977039"/>
            <a:ext cx="666173" cy="47333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8" name="Rechteck 127">
            <a:extLst>
              <a:ext uri="{FF2B5EF4-FFF2-40B4-BE49-F238E27FC236}">
                <a16:creationId xmlns:a16="http://schemas.microsoft.com/office/drawing/2014/main" id="{31AB9F7E-C6DF-46C0-410D-494BED4C3461}"/>
              </a:ext>
            </a:extLst>
          </p:cNvPr>
          <p:cNvSpPr/>
          <p:nvPr/>
        </p:nvSpPr>
        <p:spPr>
          <a:xfrm>
            <a:off x="4969736" y="3977039"/>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9" name="Rechteck 128">
            <a:extLst>
              <a:ext uri="{FF2B5EF4-FFF2-40B4-BE49-F238E27FC236}">
                <a16:creationId xmlns:a16="http://schemas.microsoft.com/office/drawing/2014/main" id="{758CD93F-CA07-25DB-F400-992FF8198F7B}"/>
              </a:ext>
            </a:extLst>
          </p:cNvPr>
          <p:cNvSpPr/>
          <p:nvPr/>
        </p:nvSpPr>
        <p:spPr>
          <a:xfrm>
            <a:off x="6955104" y="3503705"/>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0" name="Rechteck 129">
            <a:extLst>
              <a:ext uri="{FF2B5EF4-FFF2-40B4-BE49-F238E27FC236}">
                <a16:creationId xmlns:a16="http://schemas.microsoft.com/office/drawing/2014/main" id="{80D8E248-332C-6BC0-115A-283F622E69D6}"/>
              </a:ext>
            </a:extLst>
          </p:cNvPr>
          <p:cNvSpPr/>
          <p:nvPr/>
        </p:nvSpPr>
        <p:spPr>
          <a:xfrm>
            <a:off x="6293314" y="3503705"/>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1" name="Rechteck 130">
            <a:extLst>
              <a:ext uri="{FF2B5EF4-FFF2-40B4-BE49-F238E27FC236}">
                <a16:creationId xmlns:a16="http://schemas.microsoft.com/office/drawing/2014/main" id="{48954576-1F4D-6088-9FC3-BEC0BA6E3222}"/>
              </a:ext>
            </a:extLst>
          </p:cNvPr>
          <p:cNvSpPr/>
          <p:nvPr/>
        </p:nvSpPr>
        <p:spPr>
          <a:xfrm>
            <a:off x="6955106" y="3977039"/>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2" name="Rechteck 131">
            <a:extLst>
              <a:ext uri="{FF2B5EF4-FFF2-40B4-BE49-F238E27FC236}">
                <a16:creationId xmlns:a16="http://schemas.microsoft.com/office/drawing/2014/main" id="{FD0E7203-C910-4E47-BE08-DE814ACEB280}"/>
              </a:ext>
            </a:extLst>
          </p:cNvPr>
          <p:cNvSpPr/>
          <p:nvPr/>
        </p:nvSpPr>
        <p:spPr>
          <a:xfrm>
            <a:off x="6293316" y="3977039"/>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3" name="Rechteck 132">
            <a:extLst>
              <a:ext uri="{FF2B5EF4-FFF2-40B4-BE49-F238E27FC236}">
                <a16:creationId xmlns:a16="http://schemas.microsoft.com/office/drawing/2014/main" id="{2946D432-45C1-78B5-9ADC-A2A61B0762FF}"/>
              </a:ext>
            </a:extLst>
          </p:cNvPr>
          <p:cNvSpPr/>
          <p:nvPr/>
        </p:nvSpPr>
        <p:spPr>
          <a:xfrm>
            <a:off x="8278686" y="3503705"/>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4" name="Rechteck 133">
            <a:extLst>
              <a:ext uri="{FF2B5EF4-FFF2-40B4-BE49-F238E27FC236}">
                <a16:creationId xmlns:a16="http://schemas.microsoft.com/office/drawing/2014/main" id="{B86873CB-BD13-B3F4-A8C8-9157534F9E19}"/>
              </a:ext>
            </a:extLst>
          </p:cNvPr>
          <p:cNvSpPr/>
          <p:nvPr/>
        </p:nvSpPr>
        <p:spPr>
          <a:xfrm>
            <a:off x="7616894" y="3503705"/>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5" name="Rechteck 134">
            <a:extLst>
              <a:ext uri="{FF2B5EF4-FFF2-40B4-BE49-F238E27FC236}">
                <a16:creationId xmlns:a16="http://schemas.microsoft.com/office/drawing/2014/main" id="{B9D45DB6-4CE7-8E0B-89F2-7D5D5BF12FCB}"/>
              </a:ext>
            </a:extLst>
          </p:cNvPr>
          <p:cNvSpPr/>
          <p:nvPr/>
        </p:nvSpPr>
        <p:spPr>
          <a:xfrm>
            <a:off x="8278687" y="3977039"/>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6" name="Rechteck 135">
            <a:extLst>
              <a:ext uri="{FF2B5EF4-FFF2-40B4-BE49-F238E27FC236}">
                <a16:creationId xmlns:a16="http://schemas.microsoft.com/office/drawing/2014/main" id="{2043294C-F18A-9C44-B429-2E8AD5726462}"/>
              </a:ext>
            </a:extLst>
          </p:cNvPr>
          <p:cNvSpPr/>
          <p:nvPr/>
        </p:nvSpPr>
        <p:spPr>
          <a:xfrm>
            <a:off x="7616896" y="3977039"/>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7" name="Rechteck 136">
            <a:extLst>
              <a:ext uri="{FF2B5EF4-FFF2-40B4-BE49-F238E27FC236}">
                <a16:creationId xmlns:a16="http://schemas.microsoft.com/office/drawing/2014/main" id="{3D74F039-9923-9265-6D86-1C545CC81DE4}"/>
              </a:ext>
            </a:extLst>
          </p:cNvPr>
          <p:cNvSpPr/>
          <p:nvPr/>
        </p:nvSpPr>
        <p:spPr>
          <a:xfrm>
            <a:off x="4307945" y="3503705"/>
            <a:ext cx="666173" cy="47333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8" name="Rechteck 137">
            <a:extLst>
              <a:ext uri="{FF2B5EF4-FFF2-40B4-BE49-F238E27FC236}">
                <a16:creationId xmlns:a16="http://schemas.microsoft.com/office/drawing/2014/main" id="{CD9492A2-CA88-486F-121D-185A7A128C04}"/>
              </a:ext>
            </a:extLst>
          </p:cNvPr>
          <p:cNvSpPr/>
          <p:nvPr/>
        </p:nvSpPr>
        <p:spPr>
          <a:xfrm>
            <a:off x="3646155" y="3503705"/>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9" name="Rechteck 138">
            <a:extLst>
              <a:ext uri="{FF2B5EF4-FFF2-40B4-BE49-F238E27FC236}">
                <a16:creationId xmlns:a16="http://schemas.microsoft.com/office/drawing/2014/main" id="{76DA8C50-8412-2FCB-EE57-3A0242FE65ED}"/>
              </a:ext>
            </a:extLst>
          </p:cNvPr>
          <p:cNvSpPr/>
          <p:nvPr/>
        </p:nvSpPr>
        <p:spPr>
          <a:xfrm>
            <a:off x="4307946" y="3977039"/>
            <a:ext cx="666173" cy="473334"/>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0" name="Rechteck 139">
            <a:extLst>
              <a:ext uri="{FF2B5EF4-FFF2-40B4-BE49-F238E27FC236}">
                <a16:creationId xmlns:a16="http://schemas.microsoft.com/office/drawing/2014/main" id="{A85FF701-A8B1-A736-795C-C6BFB19C0C7D}"/>
              </a:ext>
            </a:extLst>
          </p:cNvPr>
          <p:cNvSpPr/>
          <p:nvPr/>
        </p:nvSpPr>
        <p:spPr>
          <a:xfrm>
            <a:off x="3646156" y="3977039"/>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1" name="Rechteck 140">
            <a:extLst>
              <a:ext uri="{FF2B5EF4-FFF2-40B4-BE49-F238E27FC236}">
                <a16:creationId xmlns:a16="http://schemas.microsoft.com/office/drawing/2014/main" id="{E8C504CC-941D-0FDE-5811-54FD7E5C2193}"/>
              </a:ext>
            </a:extLst>
          </p:cNvPr>
          <p:cNvSpPr/>
          <p:nvPr/>
        </p:nvSpPr>
        <p:spPr>
          <a:xfrm>
            <a:off x="2984365" y="3503705"/>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2" name="Rechteck 141">
            <a:extLst>
              <a:ext uri="{FF2B5EF4-FFF2-40B4-BE49-F238E27FC236}">
                <a16:creationId xmlns:a16="http://schemas.microsoft.com/office/drawing/2014/main" id="{EA5BEB5F-A668-22B1-11FA-B3C84B0ACBAB}"/>
              </a:ext>
            </a:extLst>
          </p:cNvPr>
          <p:cNvSpPr/>
          <p:nvPr/>
        </p:nvSpPr>
        <p:spPr>
          <a:xfrm>
            <a:off x="2984366" y="3977039"/>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3" name="Rechteck 142">
            <a:extLst>
              <a:ext uri="{FF2B5EF4-FFF2-40B4-BE49-F238E27FC236}">
                <a16:creationId xmlns:a16="http://schemas.microsoft.com/office/drawing/2014/main" id="{EECA29D3-EB71-FE60-953E-4C6BA2BC6C58}"/>
              </a:ext>
            </a:extLst>
          </p:cNvPr>
          <p:cNvSpPr/>
          <p:nvPr/>
        </p:nvSpPr>
        <p:spPr>
          <a:xfrm>
            <a:off x="5631527" y="4450373"/>
            <a:ext cx="666173" cy="47333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4" name="Rechteck 143">
            <a:extLst>
              <a:ext uri="{FF2B5EF4-FFF2-40B4-BE49-F238E27FC236}">
                <a16:creationId xmlns:a16="http://schemas.microsoft.com/office/drawing/2014/main" id="{F5CDC974-9EDF-7DD0-FB5F-FD3867756018}"/>
              </a:ext>
            </a:extLst>
          </p:cNvPr>
          <p:cNvSpPr/>
          <p:nvPr/>
        </p:nvSpPr>
        <p:spPr>
          <a:xfrm>
            <a:off x="4969737" y="4450373"/>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7" name="Rechteck 146">
            <a:extLst>
              <a:ext uri="{FF2B5EF4-FFF2-40B4-BE49-F238E27FC236}">
                <a16:creationId xmlns:a16="http://schemas.microsoft.com/office/drawing/2014/main" id="{AAD48A09-6530-DA1F-4E2B-7F401DAE4132}"/>
              </a:ext>
            </a:extLst>
          </p:cNvPr>
          <p:cNvSpPr/>
          <p:nvPr/>
        </p:nvSpPr>
        <p:spPr>
          <a:xfrm>
            <a:off x="6955107" y="4450373"/>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8" name="Rechteck 147">
            <a:extLst>
              <a:ext uri="{FF2B5EF4-FFF2-40B4-BE49-F238E27FC236}">
                <a16:creationId xmlns:a16="http://schemas.microsoft.com/office/drawing/2014/main" id="{40F9CFE5-BF6A-BE2F-2734-397102D7D335}"/>
              </a:ext>
            </a:extLst>
          </p:cNvPr>
          <p:cNvSpPr/>
          <p:nvPr/>
        </p:nvSpPr>
        <p:spPr>
          <a:xfrm>
            <a:off x="6293317" y="4450373"/>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1" name="Rechteck 150">
            <a:extLst>
              <a:ext uri="{FF2B5EF4-FFF2-40B4-BE49-F238E27FC236}">
                <a16:creationId xmlns:a16="http://schemas.microsoft.com/office/drawing/2014/main" id="{CE59130F-DCD8-5A19-1E77-201CF25E80E3}"/>
              </a:ext>
            </a:extLst>
          </p:cNvPr>
          <p:cNvSpPr/>
          <p:nvPr/>
        </p:nvSpPr>
        <p:spPr>
          <a:xfrm>
            <a:off x="8278688" y="4450373"/>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2" name="Rechteck 151">
            <a:extLst>
              <a:ext uri="{FF2B5EF4-FFF2-40B4-BE49-F238E27FC236}">
                <a16:creationId xmlns:a16="http://schemas.microsoft.com/office/drawing/2014/main" id="{536F243B-24FB-4124-937C-7AE87A6A57D7}"/>
              </a:ext>
            </a:extLst>
          </p:cNvPr>
          <p:cNvSpPr/>
          <p:nvPr/>
        </p:nvSpPr>
        <p:spPr>
          <a:xfrm>
            <a:off x="7616897" y="4450373"/>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5" name="Rechteck 154">
            <a:extLst>
              <a:ext uri="{FF2B5EF4-FFF2-40B4-BE49-F238E27FC236}">
                <a16:creationId xmlns:a16="http://schemas.microsoft.com/office/drawing/2014/main" id="{8338E4E4-D728-6F4C-FF5F-53119D956C0F}"/>
              </a:ext>
            </a:extLst>
          </p:cNvPr>
          <p:cNvSpPr/>
          <p:nvPr/>
        </p:nvSpPr>
        <p:spPr>
          <a:xfrm>
            <a:off x="4307947" y="4450373"/>
            <a:ext cx="666173" cy="47333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6" name="Rechteck 155">
            <a:extLst>
              <a:ext uri="{FF2B5EF4-FFF2-40B4-BE49-F238E27FC236}">
                <a16:creationId xmlns:a16="http://schemas.microsoft.com/office/drawing/2014/main" id="{A898E5CA-95F8-23BB-6387-779C4C0AA508}"/>
              </a:ext>
            </a:extLst>
          </p:cNvPr>
          <p:cNvSpPr/>
          <p:nvPr/>
        </p:nvSpPr>
        <p:spPr>
          <a:xfrm>
            <a:off x="3646157" y="4450373"/>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9" name="Rechteck 158">
            <a:extLst>
              <a:ext uri="{FF2B5EF4-FFF2-40B4-BE49-F238E27FC236}">
                <a16:creationId xmlns:a16="http://schemas.microsoft.com/office/drawing/2014/main" id="{770C7B92-2063-7E70-DC71-D54C02997649}"/>
              </a:ext>
            </a:extLst>
          </p:cNvPr>
          <p:cNvSpPr/>
          <p:nvPr/>
        </p:nvSpPr>
        <p:spPr>
          <a:xfrm>
            <a:off x="2984367" y="4450373"/>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1" name="Textfeld 160">
            <a:extLst>
              <a:ext uri="{FF2B5EF4-FFF2-40B4-BE49-F238E27FC236}">
                <a16:creationId xmlns:a16="http://schemas.microsoft.com/office/drawing/2014/main" id="{C896533D-2949-BFF7-52CB-07564D9935A8}"/>
              </a:ext>
            </a:extLst>
          </p:cNvPr>
          <p:cNvSpPr txBox="1"/>
          <p:nvPr/>
        </p:nvSpPr>
        <p:spPr>
          <a:xfrm rot="16200000">
            <a:off x="1801187" y="3062156"/>
            <a:ext cx="1695977" cy="369332"/>
          </a:xfrm>
          <a:prstGeom prst="rect">
            <a:avLst/>
          </a:prstGeom>
          <a:noFill/>
        </p:spPr>
        <p:txBody>
          <a:bodyPr wrap="square" lIns="0" tIns="0" rIns="0" bIns="0" rtlCol="0">
            <a:spAutoFit/>
          </a:bodyPr>
          <a:lstStyle/>
          <a:p>
            <a:pPr algn="ctr"/>
            <a:r>
              <a:rPr lang="en-US" sz="2400" dirty="0">
                <a:solidFill>
                  <a:sysClr val="windowText" lastClr="000000"/>
                </a:solidFill>
              </a:rPr>
              <a:t>functionality</a:t>
            </a:r>
          </a:p>
        </p:txBody>
      </p:sp>
      <p:sp>
        <p:nvSpPr>
          <p:cNvPr id="162" name="Textfeld 161">
            <a:extLst>
              <a:ext uri="{FF2B5EF4-FFF2-40B4-BE49-F238E27FC236}">
                <a16:creationId xmlns:a16="http://schemas.microsoft.com/office/drawing/2014/main" id="{15E6424A-29EF-9CE6-D7C8-97E751BDAEFA}"/>
              </a:ext>
            </a:extLst>
          </p:cNvPr>
          <p:cNvSpPr txBox="1"/>
          <p:nvPr/>
        </p:nvSpPr>
        <p:spPr>
          <a:xfrm>
            <a:off x="4775986" y="5005075"/>
            <a:ext cx="2377254" cy="369332"/>
          </a:xfrm>
          <a:prstGeom prst="rect">
            <a:avLst/>
          </a:prstGeom>
          <a:noFill/>
        </p:spPr>
        <p:txBody>
          <a:bodyPr wrap="square" lIns="0" tIns="0" rIns="0" bIns="0" rtlCol="0">
            <a:spAutoFit/>
          </a:bodyPr>
          <a:lstStyle/>
          <a:p>
            <a:pPr algn="ctr"/>
            <a:r>
              <a:rPr lang="en-US" sz="2400" dirty="0">
                <a:solidFill>
                  <a:sysClr val="windowText" lastClr="000000"/>
                </a:solidFill>
              </a:rPr>
              <a:t>different features</a:t>
            </a:r>
          </a:p>
        </p:txBody>
      </p:sp>
      <p:sp>
        <p:nvSpPr>
          <p:cNvPr id="167" name="Textfeld 166">
            <a:extLst>
              <a:ext uri="{FF2B5EF4-FFF2-40B4-BE49-F238E27FC236}">
                <a16:creationId xmlns:a16="http://schemas.microsoft.com/office/drawing/2014/main" id="{EBC79083-AA00-BF35-9BBE-04125C796B89}"/>
              </a:ext>
            </a:extLst>
          </p:cNvPr>
          <p:cNvSpPr txBox="1"/>
          <p:nvPr/>
        </p:nvSpPr>
        <p:spPr>
          <a:xfrm>
            <a:off x="2396542" y="4736195"/>
            <a:ext cx="505267" cy="338554"/>
          </a:xfrm>
          <a:prstGeom prst="rect">
            <a:avLst/>
          </a:prstGeom>
          <a:noFill/>
        </p:spPr>
        <p:txBody>
          <a:bodyPr wrap="square" rtlCol="0">
            <a:spAutoFit/>
          </a:bodyPr>
          <a:lstStyle/>
          <a:p>
            <a:r>
              <a:rPr lang="de-DE" sz="1600" dirty="0" err="1"/>
              <a:t>low</a:t>
            </a:r>
            <a:endParaRPr lang="de-DE" sz="1600" dirty="0"/>
          </a:p>
        </p:txBody>
      </p:sp>
      <p:sp>
        <p:nvSpPr>
          <p:cNvPr id="170" name="Textfeld 169">
            <a:extLst>
              <a:ext uri="{FF2B5EF4-FFF2-40B4-BE49-F238E27FC236}">
                <a16:creationId xmlns:a16="http://schemas.microsoft.com/office/drawing/2014/main" id="{5E1DDCE0-C45F-27BB-E27F-FC49E521CCA8}"/>
              </a:ext>
            </a:extLst>
          </p:cNvPr>
          <p:cNvSpPr txBox="1"/>
          <p:nvPr/>
        </p:nvSpPr>
        <p:spPr>
          <a:xfrm>
            <a:off x="2360474" y="1418894"/>
            <a:ext cx="577402" cy="338554"/>
          </a:xfrm>
          <a:prstGeom prst="rect">
            <a:avLst/>
          </a:prstGeom>
          <a:noFill/>
        </p:spPr>
        <p:txBody>
          <a:bodyPr wrap="square" rtlCol="0">
            <a:spAutoFit/>
          </a:bodyPr>
          <a:lstStyle/>
          <a:p>
            <a:r>
              <a:rPr lang="de-DE" sz="1600" dirty="0"/>
              <a:t>high</a:t>
            </a:r>
          </a:p>
        </p:txBody>
      </p:sp>
      <p:cxnSp>
        <p:nvCxnSpPr>
          <p:cNvPr id="176" name="Gerade Verbindung mit Pfeil 175">
            <a:extLst>
              <a:ext uri="{FF2B5EF4-FFF2-40B4-BE49-F238E27FC236}">
                <a16:creationId xmlns:a16="http://schemas.microsoft.com/office/drawing/2014/main" id="{8EDD4579-E317-8F2F-F9ED-14B1F90629A8}"/>
              </a:ext>
            </a:extLst>
          </p:cNvPr>
          <p:cNvCxnSpPr>
            <a:stCxn id="161" idx="3"/>
            <a:endCxn id="170" idx="2"/>
          </p:cNvCxnSpPr>
          <p:nvPr/>
        </p:nvCxnSpPr>
        <p:spPr>
          <a:xfrm flipH="1" flipV="1">
            <a:off x="2649175" y="1757448"/>
            <a:ext cx="1" cy="6413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Gerade Verbindung mit Pfeil 177">
            <a:extLst>
              <a:ext uri="{FF2B5EF4-FFF2-40B4-BE49-F238E27FC236}">
                <a16:creationId xmlns:a16="http://schemas.microsoft.com/office/drawing/2014/main" id="{6751E700-952F-84FF-0079-B636F18178E4}"/>
              </a:ext>
            </a:extLst>
          </p:cNvPr>
          <p:cNvCxnSpPr>
            <a:stCxn id="161" idx="1"/>
            <a:endCxn id="167" idx="0"/>
          </p:cNvCxnSpPr>
          <p:nvPr/>
        </p:nvCxnSpPr>
        <p:spPr>
          <a:xfrm>
            <a:off x="2649176" y="4094811"/>
            <a:ext cx="0" cy="641384"/>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9" name="Gerade Verbindung mit Pfeil 178">
            <a:extLst>
              <a:ext uri="{FF2B5EF4-FFF2-40B4-BE49-F238E27FC236}">
                <a16:creationId xmlns:a16="http://schemas.microsoft.com/office/drawing/2014/main" id="{30E27E24-6E29-BE26-76BE-049360681EAF}"/>
              </a:ext>
            </a:extLst>
          </p:cNvPr>
          <p:cNvCxnSpPr>
            <a:cxnSpLocks/>
            <a:stCxn id="162" idx="3"/>
          </p:cNvCxnSpPr>
          <p:nvPr/>
        </p:nvCxnSpPr>
        <p:spPr>
          <a:xfrm>
            <a:off x="7153240" y="5189741"/>
            <a:ext cx="179161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Gerade Verbindung mit Pfeil 179">
            <a:extLst>
              <a:ext uri="{FF2B5EF4-FFF2-40B4-BE49-F238E27FC236}">
                <a16:creationId xmlns:a16="http://schemas.microsoft.com/office/drawing/2014/main" id="{CEFD10B2-CFFC-B656-10C2-D7F42BE154E5}"/>
              </a:ext>
            </a:extLst>
          </p:cNvPr>
          <p:cNvCxnSpPr>
            <a:cxnSpLocks/>
            <a:stCxn id="162" idx="1"/>
          </p:cNvCxnSpPr>
          <p:nvPr/>
        </p:nvCxnSpPr>
        <p:spPr>
          <a:xfrm flipH="1">
            <a:off x="2984365" y="5189741"/>
            <a:ext cx="179162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4" name="Rechteck 173">
            <a:extLst>
              <a:ext uri="{FF2B5EF4-FFF2-40B4-BE49-F238E27FC236}">
                <a16:creationId xmlns:a16="http://schemas.microsoft.com/office/drawing/2014/main" id="{D32B3E3D-A325-AB17-D69F-E31920E2EA79}"/>
              </a:ext>
            </a:extLst>
          </p:cNvPr>
          <p:cNvSpPr/>
          <p:nvPr/>
        </p:nvSpPr>
        <p:spPr>
          <a:xfrm>
            <a:off x="3317451" y="5600260"/>
            <a:ext cx="1459649" cy="521178"/>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Scenarios</a:t>
            </a:r>
          </a:p>
        </p:txBody>
      </p:sp>
      <p:cxnSp>
        <p:nvCxnSpPr>
          <p:cNvPr id="5" name="Gerade Verbindung mit Pfeil 4">
            <a:extLst>
              <a:ext uri="{FF2B5EF4-FFF2-40B4-BE49-F238E27FC236}">
                <a16:creationId xmlns:a16="http://schemas.microsoft.com/office/drawing/2014/main" id="{DC7EBDBB-6531-B50C-63FE-7786B5F5FD9F}"/>
              </a:ext>
            </a:extLst>
          </p:cNvPr>
          <p:cNvCxnSpPr/>
          <p:nvPr/>
        </p:nvCxnSpPr>
        <p:spPr>
          <a:xfrm flipV="1">
            <a:off x="4027580" y="4240397"/>
            <a:ext cx="557212" cy="149304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C67E2274-07BE-C727-62BF-39B06917E177}"/>
              </a:ext>
            </a:extLst>
          </p:cNvPr>
          <p:cNvCxnSpPr>
            <a:cxnSpLocks/>
          </p:cNvCxnSpPr>
          <p:nvPr/>
        </p:nvCxnSpPr>
        <p:spPr>
          <a:xfrm flipV="1">
            <a:off x="4027580" y="2348564"/>
            <a:ext cx="1954521" cy="338487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8364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7D43FC-5994-BA6A-181E-1CF52A9B12DA}"/>
              </a:ext>
            </a:extLst>
          </p:cNvPr>
          <p:cNvSpPr>
            <a:spLocks noGrp="1"/>
          </p:cNvSpPr>
          <p:nvPr>
            <p:ph type="title"/>
          </p:nvPr>
        </p:nvSpPr>
        <p:spPr/>
        <p:txBody>
          <a:bodyPr/>
          <a:lstStyle/>
          <a:p>
            <a:r>
              <a:rPr lang="en-US" dirty="0"/>
              <a:t>Functionality and Features</a:t>
            </a:r>
            <a:endParaRPr lang="de-DE" dirty="0"/>
          </a:p>
        </p:txBody>
      </p:sp>
      <p:sp>
        <p:nvSpPr>
          <p:cNvPr id="3" name="Fußzeilenplatzhalter 2">
            <a:extLst>
              <a:ext uri="{FF2B5EF4-FFF2-40B4-BE49-F238E27FC236}">
                <a16:creationId xmlns:a16="http://schemas.microsoft.com/office/drawing/2014/main" id="{3D667DFC-C2A1-4DEF-5336-7B1067B091F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981469B-CEA6-AEAF-D1F6-028064795372}"/>
              </a:ext>
            </a:extLst>
          </p:cNvPr>
          <p:cNvSpPr>
            <a:spLocks noGrp="1"/>
          </p:cNvSpPr>
          <p:nvPr>
            <p:ph type="sldNum" sz="quarter" idx="28"/>
          </p:nvPr>
        </p:nvSpPr>
        <p:spPr/>
        <p:txBody>
          <a:bodyPr/>
          <a:lstStyle/>
          <a:p>
            <a:fld id="{BA24374A-C3A8-471A-8837-3FC31668ABE5}" type="slidenum">
              <a:rPr lang="de-DE" smtClean="0"/>
              <a:pPr/>
              <a:t>24</a:t>
            </a:fld>
            <a:endParaRPr lang="de-DE" dirty="0"/>
          </a:p>
        </p:txBody>
      </p:sp>
      <p:sp>
        <p:nvSpPr>
          <p:cNvPr id="163" name="Textplatzhalter 162">
            <a:extLst>
              <a:ext uri="{FF2B5EF4-FFF2-40B4-BE49-F238E27FC236}">
                <a16:creationId xmlns:a16="http://schemas.microsoft.com/office/drawing/2014/main" id="{697A731B-2669-7EB2-3061-9C246D37DD15}"/>
              </a:ext>
            </a:extLst>
          </p:cNvPr>
          <p:cNvSpPr>
            <a:spLocks noGrp="1"/>
          </p:cNvSpPr>
          <p:nvPr>
            <p:ph type="body" sz="quarter" idx="21"/>
          </p:nvPr>
        </p:nvSpPr>
        <p:spPr/>
        <p:txBody>
          <a:bodyPr/>
          <a:lstStyle/>
          <a:p>
            <a:r>
              <a:rPr lang="en-US" sz="1400" dirty="0"/>
              <a:t>Prototyping</a:t>
            </a:r>
            <a:endParaRPr lang="de-DE" dirty="0"/>
          </a:p>
        </p:txBody>
      </p:sp>
      <p:sp>
        <p:nvSpPr>
          <p:cNvPr id="8" name="Rechteck 7">
            <a:extLst>
              <a:ext uri="{FF2B5EF4-FFF2-40B4-BE49-F238E27FC236}">
                <a16:creationId xmlns:a16="http://schemas.microsoft.com/office/drawing/2014/main" id="{77688A22-60E8-D220-9DC5-E64F846FE7FD}"/>
              </a:ext>
            </a:extLst>
          </p:cNvPr>
          <p:cNvSpPr/>
          <p:nvPr/>
        </p:nvSpPr>
        <p:spPr>
          <a:xfrm>
            <a:off x="5631525" y="1603560"/>
            <a:ext cx="666173" cy="47333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41235215-860F-8C8A-11C0-19C07299D462}"/>
              </a:ext>
            </a:extLst>
          </p:cNvPr>
          <p:cNvSpPr/>
          <p:nvPr/>
        </p:nvSpPr>
        <p:spPr>
          <a:xfrm>
            <a:off x="4969735" y="1603560"/>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3FA3C1AD-9B4A-952E-B5A5-E50729777F1C}"/>
              </a:ext>
            </a:extLst>
          </p:cNvPr>
          <p:cNvSpPr/>
          <p:nvPr/>
        </p:nvSpPr>
        <p:spPr>
          <a:xfrm>
            <a:off x="5631526" y="2076894"/>
            <a:ext cx="666173" cy="473334"/>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480EECEB-5740-E8BC-C9FF-6DA875DA073D}"/>
              </a:ext>
            </a:extLst>
          </p:cNvPr>
          <p:cNvSpPr/>
          <p:nvPr/>
        </p:nvSpPr>
        <p:spPr>
          <a:xfrm>
            <a:off x="4969736" y="2076894"/>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4458FBA8-D0A5-769C-A191-C4A843D041BB}"/>
              </a:ext>
            </a:extLst>
          </p:cNvPr>
          <p:cNvSpPr/>
          <p:nvPr/>
        </p:nvSpPr>
        <p:spPr>
          <a:xfrm>
            <a:off x="6955104" y="1603560"/>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97358238-7FC0-7711-DAB3-BDEF22B0B652}"/>
              </a:ext>
            </a:extLst>
          </p:cNvPr>
          <p:cNvSpPr/>
          <p:nvPr/>
        </p:nvSpPr>
        <p:spPr>
          <a:xfrm>
            <a:off x="6293314" y="1603560"/>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07CA3F0B-44E9-C0D5-91A0-B06217DE033C}"/>
              </a:ext>
            </a:extLst>
          </p:cNvPr>
          <p:cNvSpPr/>
          <p:nvPr/>
        </p:nvSpPr>
        <p:spPr>
          <a:xfrm>
            <a:off x="6955106" y="2076894"/>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A123D027-D029-E064-4D83-20FBFF82E260}"/>
              </a:ext>
            </a:extLst>
          </p:cNvPr>
          <p:cNvSpPr/>
          <p:nvPr/>
        </p:nvSpPr>
        <p:spPr>
          <a:xfrm>
            <a:off x="6293316" y="2076894"/>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5FE46AB9-F305-5158-C115-42BCD98C6BE3}"/>
              </a:ext>
            </a:extLst>
          </p:cNvPr>
          <p:cNvSpPr/>
          <p:nvPr/>
        </p:nvSpPr>
        <p:spPr>
          <a:xfrm>
            <a:off x="8278686" y="1603560"/>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591B0BB7-64E5-E407-C79D-7638217DEA9C}"/>
              </a:ext>
            </a:extLst>
          </p:cNvPr>
          <p:cNvSpPr/>
          <p:nvPr/>
        </p:nvSpPr>
        <p:spPr>
          <a:xfrm>
            <a:off x="7616894" y="1603560"/>
            <a:ext cx="666173" cy="47333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E33EB974-2525-D603-438C-9DEBC24F5CD7}"/>
              </a:ext>
            </a:extLst>
          </p:cNvPr>
          <p:cNvSpPr/>
          <p:nvPr/>
        </p:nvSpPr>
        <p:spPr>
          <a:xfrm>
            <a:off x="8278687" y="2076894"/>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188FA2E8-0F6B-07D5-CDCF-2853A3052F26}"/>
              </a:ext>
            </a:extLst>
          </p:cNvPr>
          <p:cNvSpPr/>
          <p:nvPr/>
        </p:nvSpPr>
        <p:spPr>
          <a:xfrm>
            <a:off x="7616896" y="2076894"/>
            <a:ext cx="666173" cy="47333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3A434C27-7E42-94F1-E4AA-6C4118D89F94}"/>
              </a:ext>
            </a:extLst>
          </p:cNvPr>
          <p:cNvSpPr/>
          <p:nvPr/>
        </p:nvSpPr>
        <p:spPr>
          <a:xfrm>
            <a:off x="4307945" y="1603560"/>
            <a:ext cx="666173" cy="47333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52F74170-F5D6-FB3E-E3DF-919F11CD062D}"/>
              </a:ext>
            </a:extLst>
          </p:cNvPr>
          <p:cNvSpPr/>
          <p:nvPr/>
        </p:nvSpPr>
        <p:spPr>
          <a:xfrm>
            <a:off x="3646155" y="1603560"/>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CB4FD12D-1564-2D41-9B85-DE7E107D9353}"/>
              </a:ext>
            </a:extLst>
          </p:cNvPr>
          <p:cNvSpPr/>
          <p:nvPr/>
        </p:nvSpPr>
        <p:spPr>
          <a:xfrm>
            <a:off x="4307946" y="2076894"/>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FDCACCC0-503F-74C6-165A-340ECC0C0B1E}"/>
              </a:ext>
            </a:extLst>
          </p:cNvPr>
          <p:cNvSpPr/>
          <p:nvPr/>
        </p:nvSpPr>
        <p:spPr>
          <a:xfrm>
            <a:off x="3646156" y="2076894"/>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 71">
            <a:extLst>
              <a:ext uri="{FF2B5EF4-FFF2-40B4-BE49-F238E27FC236}">
                <a16:creationId xmlns:a16="http://schemas.microsoft.com/office/drawing/2014/main" id="{C6030217-A54A-FF6F-52F6-709E1E7A3915}"/>
              </a:ext>
            </a:extLst>
          </p:cNvPr>
          <p:cNvSpPr/>
          <p:nvPr/>
        </p:nvSpPr>
        <p:spPr>
          <a:xfrm>
            <a:off x="2984365" y="1603560"/>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Rechteck 72">
            <a:extLst>
              <a:ext uri="{FF2B5EF4-FFF2-40B4-BE49-F238E27FC236}">
                <a16:creationId xmlns:a16="http://schemas.microsoft.com/office/drawing/2014/main" id="{03ED992F-99CB-4B59-C5A0-4F878B751615}"/>
              </a:ext>
            </a:extLst>
          </p:cNvPr>
          <p:cNvSpPr/>
          <p:nvPr/>
        </p:nvSpPr>
        <p:spPr>
          <a:xfrm>
            <a:off x="2984366" y="2076894"/>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Rechteck 88">
            <a:extLst>
              <a:ext uri="{FF2B5EF4-FFF2-40B4-BE49-F238E27FC236}">
                <a16:creationId xmlns:a16="http://schemas.microsoft.com/office/drawing/2014/main" id="{E6F2528C-CE40-702F-FA1E-C5D68BDA045C}"/>
              </a:ext>
            </a:extLst>
          </p:cNvPr>
          <p:cNvSpPr/>
          <p:nvPr/>
        </p:nvSpPr>
        <p:spPr>
          <a:xfrm>
            <a:off x="5631527" y="2550228"/>
            <a:ext cx="666173" cy="47333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Rechteck 89">
            <a:extLst>
              <a:ext uri="{FF2B5EF4-FFF2-40B4-BE49-F238E27FC236}">
                <a16:creationId xmlns:a16="http://schemas.microsoft.com/office/drawing/2014/main" id="{4FE73443-8D8F-9CA7-3B1E-297F27D7BB98}"/>
              </a:ext>
            </a:extLst>
          </p:cNvPr>
          <p:cNvSpPr/>
          <p:nvPr/>
        </p:nvSpPr>
        <p:spPr>
          <a:xfrm>
            <a:off x="4969737" y="2550228"/>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Rechteck 90">
            <a:extLst>
              <a:ext uri="{FF2B5EF4-FFF2-40B4-BE49-F238E27FC236}">
                <a16:creationId xmlns:a16="http://schemas.microsoft.com/office/drawing/2014/main" id="{10A1F733-9CCD-927F-22FE-72DDFE5C12EC}"/>
              </a:ext>
            </a:extLst>
          </p:cNvPr>
          <p:cNvSpPr/>
          <p:nvPr/>
        </p:nvSpPr>
        <p:spPr>
          <a:xfrm>
            <a:off x="5631528" y="3023562"/>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Rechteck 91">
            <a:extLst>
              <a:ext uri="{FF2B5EF4-FFF2-40B4-BE49-F238E27FC236}">
                <a16:creationId xmlns:a16="http://schemas.microsoft.com/office/drawing/2014/main" id="{7A4D32F4-9C8F-110D-F7FA-747566C9560A}"/>
              </a:ext>
            </a:extLst>
          </p:cNvPr>
          <p:cNvSpPr/>
          <p:nvPr/>
        </p:nvSpPr>
        <p:spPr>
          <a:xfrm>
            <a:off x="4969738" y="3023562"/>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Rechteck 92">
            <a:extLst>
              <a:ext uri="{FF2B5EF4-FFF2-40B4-BE49-F238E27FC236}">
                <a16:creationId xmlns:a16="http://schemas.microsoft.com/office/drawing/2014/main" id="{AEF07D0B-F805-3063-2C07-AD9E9E378807}"/>
              </a:ext>
            </a:extLst>
          </p:cNvPr>
          <p:cNvSpPr/>
          <p:nvPr/>
        </p:nvSpPr>
        <p:spPr>
          <a:xfrm>
            <a:off x="6955107" y="2550228"/>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Rechteck 93">
            <a:extLst>
              <a:ext uri="{FF2B5EF4-FFF2-40B4-BE49-F238E27FC236}">
                <a16:creationId xmlns:a16="http://schemas.microsoft.com/office/drawing/2014/main" id="{3C701BCC-AE25-199D-DA97-0B4EBE9CECFC}"/>
              </a:ext>
            </a:extLst>
          </p:cNvPr>
          <p:cNvSpPr/>
          <p:nvPr/>
        </p:nvSpPr>
        <p:spPr>
          <a:xfrm>
            <a:off x="6293317" y="2550228"/>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Rechteck 94">
            <a:extLst>
              <a:ext uri="{FF2B5EF4-FFF2-40B4-BE49-F238E27FC236}">
                <a16:creationId xmlns:a16="http://schemas.microsoft.com/office/drawing/2014/main" id="{CBA17128-DDF5-CDA1-AB8F-BD4AE4A3D143}"/>
              </a:ext>
            </a:extLst>
          </p:cNvPr>
          <p:cNvSpPr/>
          <p:nvPr/>
        </p:nvSpPr>
        <p:spPr>
          <a:xfrm>
            <a:off x="6955108" y="3023562"/>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Rechteck 95">
            <a:extLst>
              <a:ext uri="{FF2B5EF4-FFF2-40B4-BE49-F238E27FC236}">
                <a16:creationId xmlns:a16="http://schemas.microsoft.com/office/drawing/2014/main" id="{95B9890C-2F5D-C7BB-CD41-2D34433B1376}"/>
              </a:ext>
            </a:extLst>
          </p:cNvPr>
          <p:cNvSpPr/>
          <p:nvPr/>
        </p:nvSpPr>
        <p:spPr>
          <a:xfrm>
            <a:off x="6293318" y="3023562"/>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Rechteck 96">
            <a:extLst>
              <a:ext uri="{FF2B5EF4-FFF2-40B4-BE49-F238E27FC236}">
                <a16:creationId xmlns:a16="http://schemas.microsoft.com/office/drawing/2014/main" id="{EE8E4ADB-948D-867D-317A-9B1BE22BB587}"/>
              </a:ext>
            </a:extLst>
          </p:cNvPr>
          <p:cNvSpPr/>
          <p:nvPr/>
        </p:nvSpPr>
        <p:spPr>
          <a:xfrm>
            <a:off x="8278688" y="2550228"/>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Rechteck 97">
            <a:extLst>
              <a:ext uri="{FF2B5EF4-FFF2-40B4-BE49-F238E27FC236}">
                <a16:creationId xmlns:a16="http://schemas.microsoft.com/office/drawing/2014/main" id="{A5AE1D09-B4F9-0BD7-881B-8E7A231782F0}"/>
              </a:ext>
            </a:extLst>
          </p:cNvPr>
          <p:cNvSpPr/>
          <p:nvPr/>
        </p:nvSpPr>
        <p:spPr>
          <a:xfrm>
            <a:off x="7616897" y="2550228"/>
            <a:ext cx="666173" cy="47333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 name="Rechteck 98">
            <a:extLst>
              <a:ext uri="{FF2B5EF4-FFF2-40B4-BE49-F238E27FC236}">
                <a16:creationId xmlns:a16="http://schemas.microsoft.com/office/drawing/2014/main" id="{23DA9FA9-4062-134D-4914-B7DAD27B697D}"/>
              </a:ext>
            </a:extLst>
          </p:cNvPr>
          <p:cNvSpPr/>
          <p:nvPr/>
        </p:nvSpPr>
        <p:spPr>
          <a:xfrm>
            <a:off x="8278689" y="3023562"/>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Rechteck 99">
            <a:extLst>
              <a:ext uri="{FF2B5EF4-FFF2-40B4-BE49-F238E27FC236}">
                <a16:creationId xmlns:a16="http://schemas.microsoft.com/office/drawing/2014/main" id="{357F7E36-E3C9-6017-2044-219AD8A114CE}"/>
              </a:ext>
            </a:extLst>
          </p:cNvPr>
          <p:cNvSpPr/>
          <p:nvPr/>
        </p:nvSpPr>
        <p:spPr>
          <a:xfrm>
            <a:off x="7616898" y="3023562"/>
            <a:ext cx="666173" cy="473334"/>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Rechteck 100">
            <a:extLst>
              <a:ext uri="{FF2B5EF4-FFF2-40B4-BE49-F238E27FC236}">
                <a16:creationId xmlns:a16="http://schemas.microsoft.com/office/drawing/2014/main" id="{02F437EE-0B03-15DC-EFC8-A45204FA214D}"/>
              </a:ext>
            </a:extLst>
          </p:cNvPr>
          <p:cNvSpPr/>
          <p:nvPr/>
        </p:nvSpPr>
        <p:spPr>
          <a:xfrm>
            <a:off x="4307947" y="2550228"/>
            <a:ext cx="666173" cy="47333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Rechteck 101">
            <a:extLst>
              <a:ext uri="{FF2B5EF4-FFF2-40B4-BE49-F238E27FC236}">
                <a16:creationId xmlns:a16="http://schemas.microsoft.com/office/drawing/2014/main" id="{A1AD49E9-CA5A-0EE2-AA6C-F6D5030CC47D}"/>
              </a:ext>
            </a:extLst>
          </p:cNvPr>
          <p:cNvSpPr/>
          <p:nvPr/>
        </p:nvSpPr>
        <p:spPr>
          <a:xfrm>
            <a:off x="3646157" y="2550228"/>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 name="Rechteck 102">
            <a:extLst>
              <a:ext uri="{FF2B5EF4-FFF2-40B4-BE49-F238E27FC236}">
                <a16:creationId xmlns:a16="http://schemas.microsoft.com/office/drawing/2014/main" id="{114EF26D-37F8-E0C2-A71B-16E9FCF3D54B}"/>
              </a:ext>
            </a:extLst>
          </p:cNvPr>
          <p:cNvSpPr/>
          <p:nvPr/>
        </p:nvSpPr>
        <p:spPr>
          <a:xfrm>
            <a:off x="4307948" y="3023562"/>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4" name="Rechteck 103">
            <a:extLst>
              <a:ext uri="{FF2B5EF4-FFF2-40B4-BE49-F238E27FC236}">
                <a16:creationId xmlns:a16="http://schemas.microsoft.com/office/drawing/2014/main" id="{2DB6649A-3905-B2AF-72C9-CE7736B6A956}"/>
              </a:ext>
            </a:extLst>
          </p:cNvPr>
          <p:cNvSpPr/>
          <p:nvPr/>
        </p:nvSpPr>
        <p:spPr>
          <a:xfrm>
            <a:off x="3646158" y="3023562"/>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5" name="Rechteck 104">
            <a:extLst>
              <a:ext uri="{FF2B5EF4-FFF2-40B4-BE49-F238E27FC236}">
                <a16:creationId xmlns:a16="http://schemas.microsoft.com/office/drawing/2014/main" id="{78B9DD8F-76C0-C6FD-9E1A-8141B22D41E6}"/>
              </a:ext>
            </a:extLst>
          </p:cNvPr>
          <p:cNvSpPr/>
          <p:nvPr/>
        </p:nvSpPr>
        <p:spPr>
          <a:xfrm>
            <a:off x="2984367" y="2550228"/>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6" name="Rechteck 105">
            <a:extLst>
              <a:ext uri="{FF2B5EF4-FFF2-40B4-BE49-F238E27FC236}">
                <a16:creationId xmlns:a16="http://schemas.microsoft.com/office/drawing/2014/main" id="{427ED943-F31C-59E3-6993-3913E5665BF6}"/>
              </a:ext>
            </a:extLst>
          </p:cNvPr>
          <p:cNvSpPr/>
          <p:nvPr/>
        </p:nvSpPr>
        <p:spPr>
          <a:xfrm>
            <a:off x="2984368" y="3023562"/>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5" name="Rechteck 124">
            <a:extLst>
              <a:ext uri="{FF2B5EF4-FFF2-40B4-BE49-F238E27FC236}">
                <a16:creationId xmlns:a16="http://schemas.microsoft.com/office/drawing/2014/main" id="{E326BF43-79FE-6A6A-6D67-29E10396010D}"/>
              </a:ext>
            </a:extLst>
          </p:cNvPr>
          <p:cNvSpPr/>
          <p:nvPr/>
        </p:nvSpPr>
        <p:spPr>
          <a:xfrm>
            <a:off x="5631525" y="3503705"/>
            <a:ext cx="666173" cy="47333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6" name="Rechteck 125">
            <a:extLst>
              <a:ext uri="{FF2B5EF4-FFF2-40B4-BE49-F238E27FC236}">
                <a16:creationId xmlns:a16="http://schemas.microsoft.com/office/drawing/2014/main" id="{930B6C02-D75A-01D8-F302-BC1B151CFF1D}"/>
              </a:ext>
            </a:extLst>
          </p:cNvPr>
          <p:cNvSpPr/>
          <p:nvPr/>
        </p:nvSpPr>
        <p:spPr>
          <a:xfrm>
            <a:off x="4969735" y="3503705"/>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7" name="Rechteck 126">
            <a:extLst>
              <a:ext uri="{FF2B5EF4-FFF2-40B4-BE49-F238E27FC236}">
                <a16:creationId xmlns:a16="http://schemas.microsoft.com/office/drawing/2014/main" id="{50DC0C4D-0CFF-6176-E3CF-B9FBE1C4274F}"/>
              </a:ext>
            </a:extLst>
          </p:cNvPr>
          <p:cNvSpPr/>
          <p:nvPr/>
        </p:nvSpPr>
        <p:spPr>
          <a:xfrm>
            <a:off x="5631526" y="3977039"/>
            <a:ext cx="666173" cy="47333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8" name="Rechteck 127">
            <a:extLst>
              <a:ext uri="{FF2B5EF4-FFF2-40B4-BE49-F238E27FC236}">
                <a16:creationId xmlns:a16="http://schemas.microsoft.com/office/drawing/2014/main" id="{31AB9F7E-C6DF-46C0-410D-494BED4C3461}"/>
              </a:ext>
            </a:extLst>
          </p:cNvPr>
          <p:cNvSpPr/>
          <p:nvPr/>
        </p:nvSpPr>
        <p:spPr>
          <a:xfrm>
            <a:off x="4969736" y="3977039"/>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9" name="Rechteck 128">
            <a:extLst>
              <a:ext uri="{FF2B5EF4-FFF2-40B4-BE49-F238E27FC236}">
                <a16:creationId xmlns:a16="http://schemas.microsoft.com/office/drawing/2014/main" id="{758CD93F-CA07-25DB-F400-992FF8198F7B}"/>
              </a:ext>
            </a:extLst>
          </p:cNvPr>
          <p:cNvSpPr/>
          <p:nvPr/>
        </p:nvSpPr>
        <p:spPr>
          <a:xfrm>
            <a:off x="6955104" y="3503705"/>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0" name="Rechteck 129">
            <a:extLst>
              <a:ext uri="{FF2B5EF4-FFF2-40B4-BE49-F238E27FC236}">
                <a16:creationId xmlns:a16="http://schemas.microsoft.com/office/drawing/2014/main" id="{80D8E248-332C-6BC0-115A-283F622E69D6}"/>
              </a:ext>
            </a:extLst>
          </p:cNvPr>
          <p:cNvSpPr/>
          <p:nvPr/>
        </p:nvSpPr>
        <p:spPr>
          <a:xfrm>
            <a:off x="6293314" y="3503705"/>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1" name="Rechteck 130">
            <a:extLst>
              <a:ext uri="{FF2B5EF4-FFF2-40B4-BE49-F238E27FC236}">
                <a16:creationId xmlns:a16="http://schemas.microsoft.com/office/drawing/2014/main" id="{48954576-1F4D-6088-9FC3-BEC0BA6E3222}"/>
              </a:ext>
            </a:extLst>
          </p:cNvPr>
          <p:cNvSpPr/>
          <p:nvPr/>
        </p:nvSpPr>
        <p:spPr>
          <a:xfrm>
            <a:off x="6955106" y="3977039"/>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2" name="Rechteck 131">
            <a:extLst>
              <a:ext uri="{FF2B5EF4-FFF2-40B4-BE49-F238E27FC236}">
                <a16:creationId xmlns:a16="http://schemas.microsoft.com/office/drawing/2014/main" id="{FD0E7203-C910-4E47-BE08-DE814ACEB280}"/>
              </a:ext>
            </a:extLst>
          </p:cNvPr>
          <p:cNvSpPr/>
          <p:nvPr/>
        </p:nvSpPr>
        <p:spPr>
          <a:xfrm>
            <a:off x="6293316" y="3977039"/>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3" name="Rechteck 132">
            <a:extLst>
              <a:ext uri="{FF2B5EF4-FFF2-40B4-BE49-F238E27FC236}">
                <a16:creationId xmlns:a16="http://schemas.microsoft.com/office/drawing/2014/main" id="{2946D432-45C1-78B5-9ADC-A2A61B0762FF}"/>
              </a:ext>
            </a:extLst>
          </p:cNvPr>
          <p:cNvSpPr/>
          <p:nvPr/>
        </p:nvSpPr>
        <p:spPr>
          <a:xfrm>
            <a:off x="8278686" y="3503705"/>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4" name="Rechteck 133">
            <a:extLst>
              <a:ext uri="{FF2B5EF4-FFF2-40B4-BE49-F238E27FC236}">
                <a16:creationId xmlns:a16="http://schemas.microsoft.com/office/drawing/2014/main" id="{B86873CB-BD13-B3F4-A8C8-9157534F9E19}"/>
              </a:ext>
            </a:extLst>
          </p:cNvPr>
          <p:cNvSpPr/>
          <p:nvPr/>
        </p:nvSpPr>
        <p:spPr>
          <a:xfrm>
            <a:off x="7616894" y="3503705"/>
            <a:ext cx="666173" cy="47333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5" name="Rechteck 134">
            <a:extLst>
              <a:ext uri="{FF2B5EF4-FFF2-40B4-BE49-F238E27FC236}">
                <a16:creationId xmlns:a16="http://schemas.microsoft.com/office/drawing/2014/main" id="{B9D45DB6-4CE7-8E0B-89F2-7D5D5BF12FCB}"/>
              </a:ext>
            </a:extLst>
          </p:cNvPr>
          <p:cNvSpPr/>
          <p:nvPr/>
        </p:nvSpPr>
        <p:spPr>
          <a:xfrm>
            <a:off x="8278687" y="3977039"/>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6" name="Rechteck 135">
            <a:extLst>
              <a:ext uri="{FF2B5EF4-FFF2-40B4-BE49-F238E27FC236}">
                <a16:creationId xmlns:a16="http://schemas.microsoft.com/office/drawing/2014/main" id="{2043294C-F18A-9C44-B429-2E8AD5726462}"/>
              </a:ext>
            </a:extLst>
          </p:cNvPr>
          <p:cNvSpPr/>
          <p:nvPr/>
        </p:nvSpPr>
        <p:spPr>
          <a:xfrm>
            <a:off x="7616896" y="3977039"/>
            <a:ext cx="666173" cy="47333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7" name="Rechteck 136">
            <a:extLst>
              <a:ext uri="{FF2B5EF4-FFF2-40B4-BE49-F238E27FC236}">
                <a16:creationId xmlns:a16="http://schemas.microsoft.com/office/drawing/2014/main" id="{3D74F039-9923-9265-6D86-1C545CC81DE4}"/>
              </a:ext>
            </a:extLst>
          </p:cNvPr>
          <p:cNvSpPr/>
          <p:nvPr/>
        </p:nvSpPr>
        <p:spPr>
          <a:xfrm>
            <a:off x="4307945" y="3503705"/>
            <a:ext cx="666173" cy="47333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8" name="Rechteck 137">
            <a:extLst>
              <a:ext uri="{FF2B5EF4-FFF2-40B4-BE49-F238E27FC236}">
                <a16:creationId xmlns:a16="http://schemas.microsoft.com/office/drawing/2014/main" id="{CD9492A2-CA88-486F-121D-185A7A128C04}"/>
              </a:ext>
            </a:extLst>
          </p:cNvPr>
          <p:cNvSpPr/>
          <p:nvPr/>
        </p:nvSpPr>
        <p:spPr>
          <a:xfrm>
            <a:off x="3646155" y="3503705"/>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9" name="Rechteck 138">
            <a:extLst>
              <a:ext uri="{FF2B5EF4-FFF2-40B4-BE49-F238E27FC236}">
                <a16:creationId xmlns:a16="http://schemas.microsoft.com/office/drawing/2014/main" id="{76DA8C50-8412-2FCB-EE57-3A0242FE65ED}"/>
              </a:ext>
            </a:extLst>
          </p:cNvPr>
          <p:cNvSpPr/>
          <p:nvPr/>
        </p:nvSpPr>
        <p:spPr>
          <a:xfrm>
            <a:off x="4307946" y="3977039"/>
            <a:ext cx="666173" cy="473334"/>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0" name="Rechteck 139">
            <a:extLst>
              <a:ext uri="{FF2B5EF4-FFF2-40B4-BE49-F238E27FC236}">
                <a16:creationId xmlns:a16="http://schemas.microsoft.com/office/drawing/2014/main" id="{A85FF701-A8B1-A736-795C-C6BFB19C0C7D}"/>
              </a:ext>
            </a:extLst>
          </p:cNvPr>
          <p:cNvSpPr/>
          <p:nvPr/>
        </p:nvSpPr>
        <p:spPr>
          <a:xfrm>
            <a:off x="3646156" y="3977039"/>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1" name="Rechteck 140">
            <a:extLst>
              <a:ext uri="{FF2B5EF4-FFF2-40B4-BE49-F238E27FC236}">
                <a16:creationId xmlns:a16="http://schemas.microsoft.com/office/drawing/2014/main" id="{E8C504CC-941D-0FDE-5811-54FD7E5C2193}"/>
              </a:ext>
            </a:extLst>
          </p:cNvPr>
          <p:cNvSpPr/>
          <p:nvPr/>
        </p:nvSpPr>
        <p:spPr>
          <a:xfrm>
            <a:off x="2984365" y="3503705"/>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2" name="Rechteck 141">
            <a:extLst>
              <a:ext uri="{FF2B5EF4-FFF2-40B4-BE49-F238E27FC236}">
                <a16:creationId xmlns:a16="http://schemas.microsoft.com/office/drawing/2014/main" id="{EA5BEB5F-A668-22B1-11FA-B3C84B0ACBAB}"/>
              </a:ext>
            </a:extLst>
          </p:cNvPr>
          <p:cNvSpPr/>
          <p:nvPr/>
        </p:nvSpPr>
        <p:spPr>
          <a:xfrm>
            <a:off x="2984366" y="3977039"/>
            <a:ext cx="666173" cy="47333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3" name="Rechteck 142">
            <a:extLst>
              <a:ext uri="{FF2B5EF4-FFF2-40B4-BE49-F238E27FC236}">
                <a16:creationId xmlns:a16="http://schemas.microsoft.com/office/drawing/2014/main" id="{EECA29D3-EB71-FE60-953E-4C6BA2BC6C58}"/>
              </a:ext>
            </a:extLst>
          </p:cNvPr>
          <p:cNvSpPr/>
          <p:nvPr/>
        </p:nvSpPr>
        <p:spPr>
          <a:xfrm>
            <a:off x="5631527" y="4450373"/>
            <a:ext cx="666173" cy="47333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4" name="Rechteck 143">
            <a:extLst>
              <a:ext uri="{FF2B5EF4-FFF2-40B4-BE49-F238E27FC236}">
                <a16:creationId xmlns:a16="http://schemas.microsoft.com/office/drawing/2014/main" id="{F5CDC974-9EDF-7DD0-FB5F-FD3867756018}"/>
              </a:ext>
            </a:extLst>
          </p:cNvPr>
          <p:cNvSpPr/>
          <p:nvPr/>
        </p:nvSpPr>
        <p:spPr>
          <a:xfrm>
            <a:off x="4969737" y="4450373"/>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7" name="Rechteck 146">
            <a:extLst>
              <a:ext uri="{FF2B5EF4-FFF2-40B4-BE49-F238E27FC236}">
                <a16:creationId xmlns:a16="http://schemas.microsoft.com/office/drawing/2014/main" id="{AAD48A09-6530-DA1F-4E2B-7F401DAE4132}"/>
              </a:ext>
            </a:extLst>
          </p:cNvPr>
          <p:cNvSpPr/>
          <p:nvPr/>
        </p:nvSpPr>
        <p:spPr>
          <a:xfrm>
            <a:off x="6955107" y="4450373"/>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8" name="Rechteck 147">
            <a:extLst>
              <a:ext uri="{FF2B5EF4-FFF2-40B4-BE49-F238E27FC236}">
                <a16:creationId xmlns:a16="http://schemas.microsoft.com/office/drawing/2014/main" id="{40F9CFE5-BF6A-BE2F-2734-397102D7D335}"/>
              </a:ext>
            </a:extLst>
          </p:cNvPr>
          <p:cNvSpPr/>
          <p:nvPr/>
        </p:nvSpPr>
        <p:spPr>
          <a:xfrm>
            <a:off x="6293317" y="4450373"/>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1" name="Rechteck 150">
            <a:extLst>
              <a:ext uri="{FF2B5EF4-FFF2-40B4-BE49-F238E27FC236}">
                <a16:creationId xmlns:a16="http://schemas.microsoft.com/office/drawing/2014/main" id="{CE59130F-DCD8-5A19-1E77-201CF25E80E3}"/>
              </a:ext>
            </a:extLst>
          </p:cNvPr>
          <p:cNvSpPr/>
          <p:nvPr/>
        </p:nvSpPr>
        <p:spPr>
          <a:xfrm>
            <a:off x="8278688" y="4450373"/>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2" name="Rechteck 151">
            <a:extLst>
              <a:ext uri="{FF2B5EF4-FFF2-40B4-BE49-F238E27FC236}">
                <a16:creationId xmlns:a16="http://schemas.microsoft.com/office/drawing/2014/main" id="{536F243B-24FB-4124-937C-7AE87A6A57D7}"/>
              </a:ext>
            </a:extLst>
          </p:cNvPr>
          <p:cNvSpPr/>
          <p:nvPr/>
        </p:nvSpPr>
        <p:spPr>
          <a:xfrm>
            <a:off x="7616897" y="4450373"/>
            <a:ext cx="666173" cy="47333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5" name="Rechteck 154">
            <a:extLst>
              <a:ext uri="{FF2B5EF4-FFF2-40B4-BE49-F238E27FC236}">
                <a16:creationId xmlns:a16="http://schemas.microsoft.com/office/drawing/2014/main" id="{8338E4E4-D728-6F4C-FF5F-53119D956C0F}"/>
              </a:ext>
            </a:extLst>
          </p:cNvPr>
          <p:cNvSpPr/>
          <p:nvPr/>
        </p:nvSpPr>
        <p:spPr>
          <a:xfrm>
            <a:off x="4307947" y="4450373"/>
            <a:ext cx="666173" cy="47333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6" name="Rechteck 155">
            <a:extLst>
              <a:ext uri="{FF2B5EF4-FFF2-40B4-BE49-F238E27FC236}">
                <a16:creationId xmlns:a16="http://schemas.microsoft.com/office/drawing/2014/main" id="{A898E5CA-95F8-23BB-6387-779C4C0AA508}"/>
              </a:ext>
            </a:extLst>
          </p:cNvPr>
          <p:cNvSpPr/>
          <p:nvPr/>
        </p:nvSpPr>
        <p:spPr>
          <a:xfrm>
            <a:off x="3646157" y="4450373"/>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9" name="Rechteck 158">
            <a:extLst>
              <a:ext uri="{FF2B5EF4-FFF2-40B4-BE49-F238E27FC236}">
                <a16:creationId xmlns:a16="http://schemas.microsoft.com/office/drawing/2014/main" id="{770C7B92-2063-7E70-DC71-D54C02997649}"/>
              </a:ext>
            </a:extLst>
          </p:cNvPr>
          <p:cNvSpPr/>
          <p:nvPr/>
        </p:nvSpPr>
        <p:spPr>
          <a:xfrm>
            <a:off x="2984367" y="4450373"/>
            <a:ext cx="666173" cy="473334"/>
          </a:xfrm>
          <a:prstGeom prst="rect">
            <a:avLst/>
          </a:prstGeom>
          <a:solidFill>
            <a:schemeClr val="accent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1" name="Textfeld 160">
            <a:extLst>
              <a:ext uri="{FF2B5EF4-FFF2-40B4-BE49-F238E27FC236}">
                <a16:creationId xmlns:a16="http://schemas.microsoft.com/office/drawing/2014/main" id="{C896533D-2949-BFF7-52CB-07564D9935A8}"/>
              </a:ext>
            </a:extLst>
          </p:cNvPr>
          <p:cNvSpPr txBox="1"/>
          <p:nvPr/>
        </p:nvSpPr>
        <p:spPr>
          <a:xfrm rot="16200000">
            <a:off x="1801187" y="3062156"/>
            <a:ext cx="1695977" cy="369332"/>
          </a:xfrm>
          <a:prstGeom prst="rect">
            <a:avLst/>
          </a:prstGeom>
          <a:noFill/>
        </p:spPr>
        <p:txBody>
          <a:bodyPr wrap="square" lIns="0" tIns="0" rIns="0" bIns="0" rtlCol="0">
            <a:spAutoFit/>
          </a:bodyPr>
          <a:lstStyle/>
          <a:p>
            <a:pPr algn="ctr"/>
            <a:r>
              <a:rPr lang="en-US" sz="2400" dirty="0">
                <a:solidFill>
                  <a:sysClr val="windowText" lastClr="000000"/>
                </a:solidFill>
              </a:rPr>
              <a:t>functionality</a:t>
            </a:r>
          </a:p>
        </p:txBody>
      </p:sp>
      <p:sp>
        <p:nvSpPr>
          <p:cNvPr id="162" name="Textfeld 161">
            <a:extLst>
              <a:ext uri="{FF2B5EF4-FFF2-40B4-BE49-F238E27FC236}">
                <a16:creationId xmlns:a16="http://schemas.microsoft.com/office/drawing/2014/main" id="{15E6424A-29EF-9CE6-D7C8-97E751BDAEFA}"/>
              </a:ext>
            </a:extLst>
          </p:cNvPr>
          <p:cNvSpPr txBox="1"/>
          <p:nvPr/>
        </p:nvSpPr>
        <p:spPr>
          <a:xfrm>
            <a:off x="4775986" y="5005075"/>
            <a:ext cx="2377254" cy="369332"/>
          </a:xfrm>
          <a:prstGeom prst="rect">
            <a:avLst/>
          </a:prstGeom>
          <a:noFill/>
        </p:spPr>
        <p:txBody>
          <a:bodyPr wrap="square" lIns="0" tIns="0" rIns="0" bIns="0" rtlCol="0">
            <a:spAutoFit/>
          </a:bodyPr>
          <a:lstStyle/>
          <a:p>
            <a:pPr algn="ctr"/>
            <a:r>
              <a:rPr lang="en-US" sz="2400" dirty="0">
                <a:solidFill>
                  <a:sysClr val="windowText" lastClr="000000"/>
                </a:solidFill>
              </a:rPr>
              <a:t>different features</a:t>
            </a:r>
          </a:p>
        </p:txBody>
      </p:sp>
      <p:sp>
        <p:nvSpPr>
          <p:cNvPr id="167" name="Textfeld 166">
            <a:extLst>
              <a:ext uri="{FF2B5EF4-FFF2-40B4-BE49-F238E27FC236}">
                <a16:creationId xmlns:a16="http://schemas.microsoft.com/office/drawing/2014/main" id="{EBC79083-AA00-BF35-9BBE-04125C796B89}"/>
              </a:ext>
            </a:extLst>
          </p:cNvPr>
          <p:cNvSpPr txBox="1"/>
          <p:nvPr/>
        </p:nvSpPr>
        <p:spPr>
          <a:xfrm>
            <a:off x="2396542" y="4736195"/>
            <a:ext cx="505267" cy="338554"/>
          </a:xfrm>
          <a:prstGeom prst="rect">
            <a:avLst/>
          </a:prstGeom>
          <a:noFill/>
        </p:spPr>
        <p:txBody>
          <a:bodyPr wrap="square" rtlCol="0">
            <a:spAutoFit/>
          </a:bodyPr>
          <a:lstStyle/>
          <a:p>
            <a:r>
              <a:rPr lang="de-DE" sz="1600" dirty="0" err="1"/>
              <a:t>low</a:t>
            </a:r>
            <a:endParaRPr lang="de-DE" sz="1600" dirty="0"/>
          </a:p>
        </p:txBody>
      </p:sp>
      <p:sp>
        <p:nvSpPr>
          <p:cNvPr id="170" name="Textfeld 169">
            <a:extLst>
              <a:ext uri="{FF2B5EF4-FFF2-40B4-BE49-F238E27FC236}">
                <a16:creationId xmlns:a16="http://schemas.microsoft.com/office/drawing/2014/main" id="{5E1DDCE0-C45F-27BB-E27F-FC49E521CCA8}"/>
              </a:ext>
            </a:extLst>
          </p:cNvPr>
          <p:cNvSpPr txBox="1"/>
          <p:nvPr/>
        </p:nvSpPr>
        <p:spPr>
          <a:xfrm>
            <a:off x="2360474" y="1418894"/>
            <a:ext cx="577402" cy="338554"/>
          </a:xfrm>
          <a:prstGeom prst="rect">
            <a:avLst/>
          </a:prstGeom>
          <a:noFill/>
        </p:spPr>
        <p:txBody>
          <a:bodyPr wrap="square" rtlCol="0">
            <a:spAutoFit/>
          </a:bodyPr>
          <a:lstStyle/>
          <a:p>
            <a:r>
              <a:rPr lang="de-DE" sz="1600" dirty="0"/>
              <a:t>high</a:t>
            </a:r>
          </a:p>
        </p:txBody>
      </p:sp>
      <p:cxnSp>
        <p:nvCxnSpPr>
          <p:cNvPr id="176" name="Gerade Verbindung mit Pfeil 175">
            <a:extLst>
              <a:ext uri="{FF2B5EF4-FFF2-40B4-BE49-F238E27FC236}">
                <a16:creationId xmlns:a16="http://schemas.microsoft.com/office/drawing/2014/main" id="{8EDD4579-E317-8F2F-F9ED-14B1F90629A8}"/>
              </a:ext>
            </a:extLst>
          </p:cNvPr>
          <p:cNvCxnSpPr>
            <a:stCxn id="161" idx="3"/>
            <a:endCxn id="170" idx="2"/>
          </p:cNvCxnSpPr>
          <p:nvPr/>
        </p:nvCxnSpPr>
        <p:spPr>
          <a:xfrm flipH="1" flipV="1">
            <a:off x="2649175" y="1757448"/>
            <a:ext cx="1" cy="6413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Gerade Verbindung mit Pfeil 177">
            <a:extLst>
              <a:ext uri="{FF2B5EF4-FFF2-40B4-BE49-F238E27FC236}">
                <a16:creationId xmlns:a16="http://schemas.microsoft.com/office/drawing/2014/main" id="{6751E700-952F-84FF-0079-B636F18178E4}"/>
              </a:ext>
            </a:extLst>
          </p:cNvPr>
          <p:cNvCxnSpPr>
            <a:stCxn id="161" idx="1"/>
            <a:endCxn id="167" idx="0"/>
          </p:cNvCxnSpPr>
          <p:nvPr/>
        </p:nvCxnSpPr>
        <p:spPr>
          <a:xfrm>
            <a:off x="2649176" y="4094811"/>
            <a:ext cx="0" cy="641384"/>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9" name="Gerade Verbindung mit Pfeil 178">
            <a:extLst>
              <a:ext uri="{FF2B5EF4-FFF2-40B4-BE49-F238E27FC236}">
                <a16:creationId xmlns:a16="http://schemas.microsoft.com/office/drawing/2014/main" id="{30E27E24-6E29-BE26-76BE-049360681EAF}"/>
              </a:ext>
            </a:extLst>
          </p:cNvPr>
          <p:cNvCxnSpPr>
            <a:cxnSpLocks/>
            <a:stCxn id="162" idx="3"/>
          </p:cNvCxnSpPr>
          <p:nvPr/>
        </p:nvCxnSpPr>
        <p:spPr>
          <a:xfrm>
            <a:off x="7153240" y="5189741"/>
            <a:ext cx="179161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Gerade Verbindung mit Pfeil 179">
            <a:extLst>
              <a:ext uri="{FF2B5EF4-FFF2-40B4-BE49-F238E27FC236}">
                <a16:creationId xmlns:a16="http://schemas.microsoft.com/office/drawing/2014/main" id="{CEFD10B2-CFFC-B656-10C2-D7F42BE154E5}"/>
              </a:ext>
            </a:extLst>
          </p:cNvPr>
          <p:cNvCxnSpPr>
            <a:cxnSpLocks/>
            <a:stCxn id="162" idx="1"/>
          </p:cNvCxnSpPr>
          <p:nvPr/>
        </p:nvCxnSpPr>
        <p:spPr>
          <a:xfrm flipH="1">
            <a:off x="2984365" y="5189741"/>
            <a:ext cx="179162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Gerade Verbindung mit Pfeil 171">
            <a:extLst>
              <a:ext uri="{FF2B5EF4-FFF2-40B4-BE49-F238E27FC236}">
                <a16:creationId xmlns:a16="http://schemas.microsoft.com/office/drawing/2014/main" id="{CEB1FDEA-9F32-3112-F153-15DFC497E3D2}"/>
              </a:ext>
            </a:extLst>
          </p:cNvPr>
          <p:cNvCxnSpPr/>
          <p:nvPr/>
        </p:nvCxnSpPr>
        <p:spPr>
          <a:xfrm flipV="1">
            <a:off x="4027580" y="4240397"/>
            <a:ext cx="557212" cy="149304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74" name="Rechteck 173">
            <a:extLst>
              <a:ext uri="{FF2B5EF4-FFF2-40B4-BE49-F238E27FC236}">
                <a16:creationId xmlns:a16="http://schemas.microsoft.com/office/drawing/2014/main" id="{D32B3E3D-A325-AB17-D69F-E31920E2EA79}"/>
              </a:ext>
            </a:extLst>
          </p:cNvPr>
          <p:cNvSpPr/>
          <p:nvPr/>
        </p:nvSpPr>
        <p:spPr>
          <a:xfrm>
            <a:off x="3317451" y="5600260"/>
            <a:ext cx="1459649" cy="521178"/>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Scenarios</a:t>
            </a:r>
          </a:p>
        </p:txBody>
      </p:sp>
      <p:cxnSp>
        <p:nvCxnSpPr>
          <p:cNvPr id="5" name="Gerade Verbindung mit Pfeil 4">
            <a:extLst>
              <a:ext uri="{FF2B5EF4-FFF2-40B4-BE49-F238E27FC236}">
                <a16:creationId xmlns:a16="http://schemas.microsoft.com/office/drawing/2014/main" id="{07F4F3F1-F286-EB68-20AB-16659DE2B2DF}"/>
              </a:ext>
            </a:extLst>
          </p:cNvPr>
          <p:cNvCxnSpPr>
            <a:cxnSpLocks/>
          </p:cNvCxnSpPr>
          <p:nvPr/>
        </p:nvCxnSpPr>
        <p:spPr>
          <a:xfrm flipV="1">
            <a:off x="4027580" y="2348564"/>
            <a:ext cx="1954521" cy="338487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C0FDF8A5-9AB5-4BFD-43A4-3337D040B555}"/>
              </a:ext>
            </a:extLst>
          </p:cNvPr>
          <p:cNvCxnSpPr>
            <a:cxnSpLocks/>
          </p:cNvCxnSpPr>
          <p:nvPr/>
        </p:nvCxnSpPr>
        <p:spPr>
          <a:xfrm flipV="1">
            <a:off x="4093698" y="3147461"/>
            <a:ext cx="3799018" cy="248899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679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4DB65F-CA7F-F369-317B-B5E0F8E6DCA2}"/>
              </a:ext>
            </a:extLst>
          </p:cNvPr>
          <p:cNvSpPr>
            <a:spLocks noGrp="1"/>
          </p:cNvSpPr>
          <p:nvPr>
            <p:ph type="title"/>
          </p:nvPr>
        </p:nvSpPr>
        <p:spPr/>
        <p:txBody>
          <a:bodyPr/>
          <a:lstStyle/>
          <a:p>
            <a:r>
              <a:rPr lang="de-DE" dirty="0"/>
              <a:t>Scenarios</a:t>
            </a:r>
          </a:p>
        </p:txBody>
      </p:sp>
      <p:sp>
        <p:nvSpPr>
          <p:cNvPr id="3" name="Fußzeilenplatzhalter 2">
            <a:extLst>
              <a:ext uri="{FF2B5EF4-FFF2-40B4-BE49-F238E27FC236}">
                <a16:creationId xmlns:a16="http://schemas.microsoft.com/office/drawing/2014/main" id="{B4C3623D-E88B-E60C-83A4-27C3E44205A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5656B03-0285-6C18-F2FD-663F98B47FFB}"/>
              </a:ext>
            </a:extLst>
          </p:cNvPr>
          <p:cNvSpPr>
            <a:spLocks noGrp="1"/>
          </p:cNvSpPr>
          <p:nvPr>
            <p:ph type="sldNum" sz="quarter" idx="28"/>
          </p:nvPr>
        </p:nvSpPr>
        <p:spPr/>
        <p:txBody>
          <a:bodyPr/>
          <a:lstStyle/>
          <a:p>
            <a:fld id="{BA24374A-C3A8-471A-8837-3FC31668ABE5}" type="slidenum">
              <a:rPr lang="de-DE" smtClean="0"/>
              <a:pPr/>
              <a:t>25</a:t>
            </a:fld>
            <a:endParaRPr lang="de-DE" dirty="0"/>
          </a:p>
        </p:txBody>
      </p:sp>
      <p:sp>
        <p:nvSpPr>
          <p:cNvPr id="8" name="Textplatzhalter 7">
            <a:extLst>
              <a:ext uri="{FF2B5EF4-FFF2-40B4-BE49-F238E27FC236}">
                <a16:creationId xmlns:a16="http://schemas.microsoft.com/office/drawing/2014/main" id="{51FE44C8-8441-B965-9909-18B8F0ADD861}"/>
              </a:ext>
            </a:extLst>
          </p:cNvPr>
          <p:cNvSpPr>
            <a:spLocks noGrp="1"/>
          </p:cNvSpPr>
          <p:nvPr>
            <p:ph type="body" sz="quarter" idx="21"/>
          </p:nvPr>
        </p:nvSpPr>
        <p:spPr/>
        <p:txBody>
          <a:bodyPr/>
          <a:lstStyle/>
          <a:p>
            <a:r>
              <a:rPr lang="en-US" sz="1400" dirty="0"/>
              <a:t>Prototyping</a:t>
            </a:r>
            <a:endParaRPr lang="de-DE" dirty="0"/>
          </a:p>
        </p:txBody>
      </p:sp>
      <p:sp>
        <p:nvSpPr>
          <p:cNvPr id="6" name="Textplatzhalter 5">
            <a:extLst>
              <a:ext uri="{FF2B5EF4-FFF2-40B4-BE49-F238E27FC236}">
                <a16:creationId xmlns:a16="http://schemas.microsoft.com/office/drawing/2014/main" id="{CF3C9DD6-B097-6DDD-EC5B-C52E57DEEC1F}"/>
              </a:ext>
            </a:extLst>
          </p:cNvPr>
          <p:cNvSpPr>
            <a:spLocks noGrp="1"/>
          </p:cNvSpPr>
          <p:nvPr>
            <p:ph type="body" sz="quarter" idx="29"/>
          </p:nvPr>
        </p:nvSpPr>
        <p:spPr/>
        <p:txBody>
          <a:bodyPr>
            <a:normAutofit fontScale="92500" lnSpcReduction="10000"/>
          </a:bodyPr>
          <a:lstStyle/>
          <a:p>
            <a:r>
              <a:rPr lang="en-US" b="1" dirty="0">
                <a:solidFill>
                  <a:schemeClr val="accent1"/>
                </a:solidFill>
              </a:rPr>
              <a:t>Scenarios are stories about people using the prototype</a:t>
            </a:r>
            <a:r>
              <a:rPr lang="en-US" dirty="0"/>
              <a:t>. They providing context and meaning to the interactions by outlining specific instances of use.</a:t>
            </a:r>
          </a:p>
          <a:p>
            <a:r>
              <a:rPr lang="en-US" b="1" dirty="0">
                <a:solidFill>
                  <a:schemeClr val="accent1"/>
                </a:solidFill>
              </a:rPr>
              <a:t>Scenarios are helpful in the prototyping process</a:t>
            </a:r>
            <a:r>
              <a:rPr lang="en-US" dirty="0"/>
              <a:t> for several reasons:</a:t>
            </a:r>
          </a:p>
          <a:p>
            <a:pPr lvl="1"/>
            <a:r>
              <a:rPr lang="en-US" b="1" dirty="0">
                <a:solidFill>
                  <a:schemeClr val="accent1"/>
                </a:solidFill>
              </a:rPr>
              <a:t>Contextualization</a:t>
            </a:r>
            <a:r>
              <a:rPr lang="en-US" dirty="0"/>
              <a:t>: They ground the design process in real-world situations</a:t>
            </a:r>
          </a:p>
          <a:p>
            <a:pPr lvl="1"/>
            <a:r>
              <a:rPr lang="en-US" b="1" dirty="0">
                <a:solidFill>
                  <a:schemeClr val="accent1"/>
                </a:solidFill>
              </a:rPr>
              <a:t>Communication</a:t>
            </a:r>
            <a:r>
              <a:rPr lang="en-US" dirty="0"/>
              <a:t>: Scenarios serve as a communication tool among stakeholders, including designers, developers, and users</a:t>
            </a:r>
          </a:p>
          <a:p>
            <a:pPr lvl="1"/>
            <a:r>
              <a:rPr lang="en-US" b="1" dirty="0">
                <a:solidFill>
                  <a:schemeClr val="accent1"/>
                </a:solidFill>
              </a:rPr>
              <a:t>Guidance</a:t>
            </a:r>
            <a:r>
              <a:rPr lang="en-US" dirty="0"/>
              <a:t>: By outlining specific interactions, scenarios guide the design of the user interface and the system's functionality to support these interactions.</a:t>
            </a:r>
          </a:p>
          <a:p>
            <a:pPr lvl="1"/>
            <a:r>
              <a:rPr lang="en-US" b="1" dirty="0">
                <a:solidFill>
                  <a:schemeClr val="accent1"/>
                </a:solidFill>
              </a:rPr>
              <a:t>Focus</a:t>
            </a:r>
            <a:r>
              <a:rPr lang="en-US" dirty="0"/>
              <a:t>: They help in maintaining the focus on user needs and experiences throughout the design and development process.</a:t>
            </a:r>
          </a:p>
          <a:p>
            <a:pPr lvl="1"/>
            <a:r>
              <a:rPr lang="en-US" b="1" dirty="0">
                <a:solidFill>
                  <a:schemeClr val="accent1"/>
                </a:solidFill>
              </a:rPr>
              <a:t>Problem Identification</a:t>
            </a:r>
            <a:r>
              <a:rPr lang="en-US" dirty="0"/>
              <a:t>: They help identify potential problems and challenges in user interactions early in the design process, which can be addressed before costly development efforts are undertaken.</a:t>
            </a:r>
          </a:p>
        </p:txBody>
      </p:sp>
    </p:spTree>
    <p:extLst>
      <p:ext uri="{BB962C8B-B14F-4D97-AF65-F5344CB8AC3E}">
        <p14:creationId xmlns:p14="http://schemas.microsoft.com/office/powerpoint/2010/main" val="3624100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025D14-07F5-66D4-F283-C1381FABA1AA}"/>
              </a:ext>
            </a:extLst>
          </p:cNvPr>
          <p:cNvSpPr>
            <a:spLocks noGrp="1"/>
          </p:cNvSpPr>
          <p:nvPr>
            <p:ph type="title"/>
          </p:nvPr>
        </p:nvSpPr>
        <p:spPr/>
        <p:txBody>
          <a:bodyPr/>
          <a:lstStyle/>
          <a:p>
            <a:r>
              <a:rPr lang="de-DE" dirty="0"/>
              <a:t>Scenario Development</a:t>
            </a:r>
          </a:p>
        </p:txBody>
      </p:sp>
      <p:sp>
        <p:nvSpPr>
          <p:cNvPr id="3" name="Fußzeilenplatzhalter 2">
            <a:extLst>
              <a:ext uri="{FF2B5EF4-FFF2-40B4-BE49-F238E27FC236}">
                <a16:creationId xmlns:a16="http://schemas.microsoft.com/office/drawing/2014/main" id="{F5F5B2DD-8050-3051-6616-7E8FB9242651}"/>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918783D-B515-82A7-079B-956E07F01FB3}"/>
              </a:ext>
            </a:extLst>
          </p:cNvPr>
          <p:cNvSpPr>
            <a:spLocks noGrp="1"/>
          </p:cNvSpPr>
          <p:nvPr>
            <p:ph type="sldNum" sz="quarter" idx="33"/>
          </p:nvPr>
        </p:nvSpPr>
        <p:spPr/>
        <p:txBody>
          <a:bodyPr/>
          <a:lstStyle/>
          <a:p>
            <a:fld id="{BA24374A-C3A8-471A-8837-3FC31668ABE5}" type="slidenum">
              <a:rPr lang="de-DE" smtClean="0"/>
              <a:pPr/>
              <a:t>26</a:t>
            </a:fld>
            <a:endParaRPr lang="de-DE" dirty="0"/>
          </a:p>
        </p:txBody>
      </p:sp>
      <p:sp>
        <p:nvSpPr>
          <p:cNvPr id="5" name="Textplatzhalter 4">
            <a:extLst>
              <a:ext uri="{FF2B5EF4-FFF2-40B4-BE49-F238E27FC236}">
                <a16:creationId xmlns:a16="http://schemas.microsoft.com/office/drawing/2014/main" id="{6B590B90-B5C2-FC2D-06B8-3DE51FA0CA47}"/>
              </a:ext>
            </a:extLst>
          </p:cNvPr>
          <p:cNvSpPr>
            <a:spLocks noGrp="1"/>
          </p:cNvSpPr>
          <p:nvPr>
            <p:ph type="body" sz="quarter" idx="21"/>
          </p:nvPr>
        </p:nvSpPr>
        <p:spPr/>
        <p:txBody>
          <a:bodyPr/>
          <a:lstStyle/>
          <a:p>
            <a:r>
              <a:rPr lang="en-US" sz="1400" dirty="0"/>
              <a:t>Prototyping</a:t>
            </a:r>
            <a:endParaRPr lang="de-DE" dirty="0"/>
          </a:p>
        </p:txBody>
      </p:sp>
      <p:sp>
        <p:nvSpPr>
          <p:cNvPr id="10" name="Textplatzhalter 9">
            <a:extLst>
              <a:ext uri="{FF2B5EF4-FFF2-40B4-BE49-F238E27FC236}">
                <a16:creationId xmlns:a16="http://schemas.microsoft.com/office/drawing/2014/main" id="{F71385F8-332E-1C35-F844-F8BF5A00299E}"/>
              </a:ext>
            </a:extLst>
          </p:cNvPr>
          <p:cNvSpPr>
            <a:spLocks noGrp="1"/>
          </p:cNvSpPr>
          <p:nvPr>
            <p:ph type="body" sz="quarter" idx="34"/>
          </p:nvPr>
        </p:nvSpPr>
        <p:spPr/>
        <p:txBody>
          <a:bodyPr/>
          <a:lstStyle/>
          <a:p>
            <a:endParaRPr lang="de-DE" dirty="0"/>
          </a:p>
        </p:txBody>
      </p:sp>
      <p:sp>
        <p:nvSpPr>
          <p:cNvPr id="11" name="Inhaltsplatzhalter 10">
            <a:extLst>
              <a:ext uri="{FF2B5EF4-FFF2-40B4-BE49-F238E27FC236}">
                <a16:creationId xmlns:a16="http://schemas.microsoft.com/office/drawing/2014/main" id="{4C2AF8B6-B2D0-B647-8673-746BF4697F3A}"/>
              </a:ext>
            </a:extLst>
          </p:cNvPr>
          <p:cNvSpPr>
            <a:spLocks noGrp="1"/>
          </p:cNvSpPr>
          <p:nvPr>
            <p:ph sz="quarter" idx="35"/>
          </p:nvPr>
        </p:nvSpPr>
        <p:spPr/>
        <p:txBody>
          <a:bodyPr/>
          <a:lstStyle/>
          <a:p>
            <a:r>
              <a:rPr lang="de-DE" dirty="0" err="1"/>
              <a:t>Börjeson</a:t>
            </a:r>
            <a:r>
              <a:rPr lang="de-DE" dirty="0"/>
              <a:t>, L., </a:t>
            </a:r>
            <a:r>
              <a:rPr lang="de-DE" dirty="0" err="1"/>
              <a:t>Höjer</a:t>
            </a:r>
            <a:r>
              <a:rPr lang="de-DE" dirty="0"/>
              <a:t>, M., </a:t>
            </a:r>
            <a:r>
              <a:rPr lang="de-DE" dirty="0" err="1"/>
              <a:t>Dreborg</a:t>
            </a:r>
            <a:r>
              <a:rPr lang="de-DE" dirty="0"/>
              <a:t>, K. H., </a:t>
            </a:r>
            <a:r>
              <a:rPr lang="de-DE" dirty="0" err="1"/>
              <a:t>Ekvall</a:t>
            </a:r>
            <a:r>
              <a:rPr lang="de-DE" dirty="0"/>
              <a:t>, T., &amp; </a:t>
            </a:r>
            <a:r>
              <a:rPr lang="de-DE" dirty="0" err="1"/>
              <a:t>Finnveden</a:t>
            </a:r>
            <a:r>
              <a:rPr lang="de-DE" dirty="0"/>
              <a:t>, G. (2006). Scenario </a:t>
            </a:r>
            <a:r>
              <a:rPr lang="de-DE" dirty="0" err="1"/>
              <a:t>types</a:t>
            </a:r>
            <a:r>
              <a:rPr lang="de-DE" dirty="0"/>
              <a:t> and </a:t>
            </a:r>
            <a:r>
              <a:rPr lang="de-DE" dirty="0" err="1"/>
              <a:t>techniques</a:t>
            </a:r>
            <a:r>
              <a:rPr lang="de-DE" dirty="0"/>
              <a:t>: </a:t>
            </a:r>
            <a:r>
              <a:rPr lang="de-DE" dirty="0" err="1"/>
              <a:t>towards</a:t>
            </a:r>
            <a:r>
              <a:rPr lang="de-DE" dirty="0"/>
              <a:t> a </a:t>
            </a:r>
            <a:r>
              <a:rPr lang="de-DE" dirty="0" err="1"/>
              <a:t>user's</a:t>
            </a:r>
            <a:r>
              <a:rPr lang="de-DE" dirty="0"/>
              <a:t> </a:t>
            </a:r>
            <a:r>
              <a:rPr lang="de-DE" dirty="0" err="1"/>
              <a:t>guide</a:t>
            </a:r>
            <a:r>
              <a:rPr lang="de-DE" dirty="0"/>
              <a:t>. Futures, 38(7), 723-739.</a:t>
            </a:r>
          </a:p>
        </p:txBody>
      </p:sp>
      <p:sp>
        <p:nvSpPr>
          <p:cNvPr id="7" name="Freihandform: Form 6">
            <a:extLst>
              <a:ext uri="{FF2B5EF4-FFF2-40B4-BE49-F238E27FC236}">
                <a16:creationId xmlns:a16="http://schemas.microsoft.com/office/drawing/2014/main" id="{CF076810-662C-5812-ACDF-ECE53753F8D9}"/>
              </a:ext>
            </a:extLst>
          </p:cNvPr>
          <p:cNvSpPr/>
          <p:nvPr/>
        </p:nvSpPr>
        <p:spPr>
          <a:xfrm>
            <a:off x="5316040" y="1562344"/>
            <a:ext cx="1559919" cy="639923"/>
          </a:xfrm>
          <a:custGeom>
            <a:avLst/>
            <a:gdLst>
              <a:gd name="connsiteX0" fmla="*/ 0 w 1559919"/>
              <a:gd name="connsiteY0" fmla="*/ 63992 h 639923"/>
              <a:gd name="connsiteX1" fmla="*/ 63992 w 1559919"/>
              <a:gd name="connsiteY1" fmla="*/ 0 h 639923"/>
              <a:gd name="connsiteX2" fmla="*/ 1495927 w 1559919"/>
              <a:gd name="connsiteY2" fmla="*/ 0 h 639923"/>
              <a:gd name="connsiteX3" fmla="*/ 1559919 w 1559919"/>
              <a:gd name="connsiteY3" fmla="*/ 63992 h 639923"/>
              <a:gd name="connsiteX4" fmla="*/ 1559919 w 1559919"/>
              <a:gd name="connsiteY4" fmla="*/ 575931 h 639923"/>
              <a:gd name="connsiteX5" fmla="*/ 1495927 w 1559919"/>
              <a:gd name="connsiteY5" fmla="*/ 639923 h 639923"/>
              <a:gd name="connsiteX6" fmla="*/ 63992 w 1559919"/>
              <a:gd name="connsiteY6" fmla="*/ 639923 h 639923"/>
              <a:gd name="connsiteX7" fmla="*/ 0 w 1559919"/>
              <a:gd name="connsiteY7" fmla="*/ 575931 h 639923"/>
              <a:gd name="connsiteX8" fmla="*/ 0 w 1559919"/>
              <a:gd name="connsiteY8" fmla="*/ 63992 h 63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9919" h="639923">
                <a:moveTo>
                  <a:pt x="0" y="63992"/>
                </a:moveTo>
                <a:cubicBezTo>
                  <a:pt x="0" y="28650"/>
                  <a:pt x="28650" y="0"/>
                  <a:pt x="63992" y="0"/>
                </a:cubicBezTo>
                <a:lnTo>
                  <a:pt x="1495927" y="0"/>
                </a:lnTo>
                <a:cubicBezTo>
                  <a:pt x="1531269" y="0"/>
                  <a:pt x="1559919" y="28650"/>
                  <a:pt x="1559919" y="63992"/>
                </a:cubicBezTo>
                <a:lnTo>
                  <a:pt x="1559919" y="575931"/>
                </a:lnTo>
                <a:cubicBezTo>
                  <a:pt x="1559919" y="611273"/>
                  <a:pt x="1531269" y="639923"/>
                  <a:pt x="1495927" y="639923"/>
                </a:cubicBezTo>
                <a:lnTo>
                  <a:pt x="63992" y="639923"/>
                </a:lnTo>
                <a:cubicBezTo>
                  <a:pt x="28650" y="639923"/>
                  <a:pt x="0" y="611273"/>
                  <a:pt x="0" y="575931"/>
                </a:cubicBezTo>
                <a:lnTo>
                  <a:pt x="0" y="6399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83" tIns="72083" rIns="72083" bIns="72083" numCol="1" spcCol="1270" anchor="ctr" anchorCtr="0">
            <a:noAutofit/>
          </a:bodyPr>
          <a:lstStyle/>
          <a:p>
            <a:pPr marL="0" lvl="0" indent="0" algn="ctr" defTabSz="622300">
              <a:lnSpc>
                <a:spcPct val="90000"/>
              </a:lnSpc>
              <a:spcBef>
                <a:spcPct val="0"/>
              </a:spcBef>
              <a:spcAft>
                <a:spcPct val="35000"/>
              </a:spcAft>
              <a:buNone/>
            </a:pPr>
            <a:r>
              <a:rPr lang="de-DE" sz="1400" b="0" kern="1200" dirty="0"/>
              <a:t>Scenarios</a:t>
            </a:r>
          </a:p>
        </p:txBody>
      </p:sp>
      <p:sp>
        <p:nvSpPr>
          <p:cNvPr id="8" name="Freihandform: Form 7">
            <a:extLst>
              <a:ext uri="{FF2B5EF4-FFF2-40B4-BE49-F238E27FC236}">
                <a16:creationId xmlns:a16="http://schemas.microsoft.com/office/drawing/2014/main" id="{3FE98CD1-8D6D-555F-4260-6A2401D80907}"/>
              </a:ext>
            </a:extLst>
          </p:cNvPr>
          <p:cNvSpPr/>
          <p:nvPr/>
        </p:nvSpPr>
        <p:spPr>
          <a:xfrm>
            <a:off x="2400229" y="2202268"/>
            <a:ext cx="3695770" cy="255969"/>
          </a:xfrm>
          <a:custGeom>
            <a:avLst/>
            <a:gdLst/>
            <a:ahLst/>
            <a:cxnLst/>
            <a:rect l="0" t="0" r="0" b="0"/>
            <a:pathLst>
              <a:path>
                <a:moveTo>
                  <a:pt x="3695770" y="0"/>
                </a:moveTo>
                <a:lnTo>
                  <a:pt x="3695770" y="127984"/>
                </a:lnTo>
                <a:lnTo>
                  <a:pt x="0" y="127984"/>
                </a:lnTo>
                <a:lnTo>
                  <a:pt x="0" y="25596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de-DE"/>
          </a:p>
        </p:txBody>
      </p:sp>
      <p:sp>
        <p:nvSpPr>
          <p:cNvPr id="14" name="Freihandform: Form 13">
            <a:extLst>
              <a:ext uri="{FF2B5EF4-FFF2-40B4-BE49-F238E27FC236}">
                <a16:creationId xmlns:a16="http://schemas.microsoft.com/office/drawing/2014/main" id="{B87F99D8-C6E0-94CD-B4D3-D89789C7C2F6}"/>
              </a:ext>
            </a:extLst>
          </p:cNvPr>
          <p:cNvSpPr/>
          <p:nvPr/>
        </p:nvSpPr>
        <p:spPr>
          <a:xfrm>
            <a:off x="1620269" y="2458238"/>
            <a:ext cx="1559919" cy="639923"/>
          </a:xfrm>
          <a:custGeom>
            <a:avLst/>
            <a:gdLst>
              <a:gd name="connsiteX0" fmla="*/ 0 w 1559919"/>
              <a:gd name="connsiteY0" fmla="*/ 63992 h 639923"/>
              <a:gd name="connsiteX1" fmla="*/ 63992 w 1559919"/>
              <a:gd name="connsiteY1" fmla="*/ 0 h 639923"/>
              <a:gd name="connsiteX2" fmla="*/ 1495927 w 1559919"/>
              <a:gd name="connsiteY2" fmla="*/ 0 h 639923"/>
              <a:gd name="connsiteX3" fmla="*/ 1559919 w 1559919"/>
              <a:gd name="connsiteY3" fmla="*/ 63992 h 639923"/>
              <a:gd name="connsiteX4" fmla="*/ 1559919 w 1559919"/>
              <a:gd name="connsiteY4" fmla="*/ 575931 h 639923"/>
              <a:gd name="connsiteX5" fmla="*/ 1495927 w 1559919"/>
              <a:gd name="connsiteY5" fmla="*/ 639923 h 639923"/>
              <a:gd name="connsiteX6" fmla="*/ 63992 w 1559919"/>
              <a:gd name="connsiteY6" fmla="*/ 639923 h 639923"/>
              <a:gd name="connsiteX7" fmla="*/ 0 w 1559919"/>
              <a:gd name="connsiteY7" fmla="*/ 575931 h 639923"/>
              <a:gd name="connsiteX8" fmla="*/ 0 w 1559919"/>
              <a:gd name="connsiteY8" fmla="*/ 63992 h 63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9919" h="639923">
                <a:moveTo>
                  <a:pt x="0" y="63992"/>
                </a:moveTo>
                <a:cubicBezTo>
                  <a:pt x="0" y="28650"/>
                  <a:pt x="28650" y="0"/>
                  <a:pt x="63992" y="0"/>
                </a:cubicBezTo>
                <a:lnTo>
                  <a:pt x="1495927" y="0"/>
                </a:lnTo>
                <a:cubicBezTo>
                  <a:pt x="1531269" y="0"/>
                  <a:pt x="1559919" y="28650"/>
                  <a:pt x="1559919" y="63992"/>
                </a:cubicBezTo>
                <a:lnTo>
                  <a:pt x="1559919" y="575931"/>
                </a:lnTo>
                <a:cubicBezTo>
                  <a:pt x="1559919" y="611273"/>
                  <a:pt x="1531269" y="639923"/>
                  <a:pt x="1495927" y="639923"/>
                </a:cubicBezTo>
                <a:lnTo>
                  <a:pt x="63992" y="639923"/>
                </a:lnTo>
                <a:cubicBezTo>
                  <a:pt x="28650" y="639923"/>
                  <a:pt x="0" y="611273"/>
                  <a:pt x="0" y="575931"/>
                </a:cubicBezTo>
                <a:lnTo>
                  <a:pt x="0" y="6399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83" tIns="72083" rIns="72083" bIns="72083" numCol="1" spcCol="1270" anchor="ctr" anchorCtr="0">
            <a:noAutofit/>
          </a:bodyPr>
          <a:lstStyle/>
          <a:p>
            <a:pPr marL="0" lvl="0" indent="0" algn="ctr" defTabSz="622300">
              <a:lnSpc>
                <a:spcPct val="90000"/>
              </a:lnSpc>
              <a:spcBef>
                <a:spcPct val="0"/>
              </a:spcBef>
              <a:spcAft>
                <a:spcPct val="35000"/>
              </a:spcAft>
              <a:buNone/>
            </a:pPr>
            <a:r>
              <a:rPr lang="de-DE" sz="1400" b="0" kern="1200" dirty="0" err="1"/>
              <a:t>Predictive</a:t>
            </a:r>
            <a:br>
              <a:rPr lang="de-DE" sz="1400" b="0" kern="1200" dirty="0"/>
            </a:br>
            <a:r>
              <a:rPr lang="de-DE" sz="1200" b="0" kern="1200" dirty="0">
                <a:solidFill>
                  <a:schemeClr val="accent3"/>
                </a:solidFill>
              </a:rPr>
              <a:t>„</a:t>
            </a:r>
            <a:r>
              <a:rPr lang="de-DE" sz="1200" kern="1200" dirty="0" err="1">
                <a:solidFill>
                  <a:schemeClr val="accent3"/>
                </a:solidFill>
              </a:rPr>
              <a:t>What</a:t>
            </a:r>
            <a:r>
              <a:rPr lang="de-DE" sz="1200" kern="1200" dirty="0">
                <a:solidFill>
                  <a:schemeClr val="accent3"/>
                </a:solidFill>
              </a:rPr>
              <a:t> will happen?“</a:t>
            </a:r>
            <a:endParaRPr lang="de-DE" sz="1400" b="0" kern="1200" dirty="0">
              <a:solidFill>
                <a:schemeClr val="accent3"/>
              </a:solidFill>
            </a:endParaRPr>
          </a:p>
        </p:txBody>
      </p:sp>
      <p:sp>
        <p:nvSpPr>
          <p:cNvPr id="17" name="Freihandform: Form 16">
            <a:extLst>
              <a:ext uri="{FF2B5EF4-FFF2-40B4-BE49-F238E27FC236}">
                <a16:creationId xmlns:a16="http://schemas.microsoft.com/office/drawing/2014/main" id="{DCCB6EEB-5CA7-9138-A90E-C0F48BABDDA8}"/>
              </a:ext>
            </a:extLst>
          </p:cNvPr>
          <p:cNvSpPr/>
          <p:nvPr/>
        </p:nvSpPr>
        <p:spPr>
          <a:xfrm>
            <a:off x="1476286" y="3098161"/>
            <a:ext cx="923942" cy="255969"/>
          </a:xfrm>
          <a:custGeom>
            <a:avLst/>
            <a:gdLst/>
            <a:ahLst/>
            <a:cxnLst/>
            <a:rect l="0" t="0" r="0" b="0"/>
            <a:pathLst>
              <a:path>
                <a:moveTo>
                  <a:pt x="923942" y="0"/>
                </a:moveTo>
                <a:lnTo>
                  <a:pt x="923942" y="127984"/>
                </a:lnTo>
                <a:lnTo>
                  <a:pt x="0" y="127984"/>
                </a:lnTo>
                <a:lnTo>
                  <a:pt x="0" y="255969"/>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de-DE"/>
          </a:p>
        </p:txBody>
      </p:sp>
      <p:sp>
        <p:nvSpPr>
          <p:cNvPr id="18" name="Freihandform: Form 17">
            <a:extLst>
              <a:ext uri="{FF2B5EF4-FFF2-40B4-BE49-F238E27FC236}">
                <a16:creationId xmlns:a16="http://schemas.microsoft.com/office/drawing/2014/main" id="{D395A072-2B7F-EB28-59AA-A898A57799A1}"/>
              </a:ext>
            </a:extLst>
          </p:cNvPr>
          <p:cNvSpPr/>
          <p:nvPr/>
        </p:nvSpPr>
        <p:spPr>
          <a:xfrm>
            <a:off x="696326" y="3354131"/>
            <a:ext cx="1559919" cy="639923"/>
          </a:xfrm>
          <a:custGeom>
            <a:avLst/>
            <a:gdLst>
              <a:gd name="connsiteX0" fmla="*/ 0 w 1559919"/>
              <a:gd name="connsiteY0" fmla="*/ 63992 h 639923"/>
              <a:gd name="connsiteX1" fmla="*/ 63992 w 1559919"/>
              <a:gd name="connsiteY1" fmla="*/ 0 h 639923"/>
              <a:gd name="connsiteX2" fmla="*/ 1495927 w 1559919"/>
              <a:gd name="connsiteY2" fmla="*/ 0 h 639923"/>
              <a:gd name="connsiteX3" fmla="*/ 1559919 w 1559919"/>
              <a:gd name="connsiteY3" fmla="*/ 63992 h 639923"/>
              <a:gd name="connsiteX4" fmla="*/ 1559919 w 1559919"/>
              <a:gd name="connsiteY4" fmla="*/ 575931 h 639923"/>
              <a:gd name="connsiteX5" fmla="*/ 1495927 w 1559919"/>
              <a:gd name="connsiteY5" fmla="*/ 639923 h 639923"/>
              <a:gd name="connsiteX6" fmla="*/ 63992 w 1559919"/>
              <a:gd name="connsiteY6" fmla="*/ 639923 h 639923"/>
              <a:gd name="connsiteX7" fmla="*/ 0 w 1559919"/>
              <a:gd name="connsiteY7" fmla="*/ 575931 h 639923"/>
              <a:gd name="connsiteX8" fmla="*/ 0 w 1559919"/>
              <a:gd name="connsiteY8" fmla="*/ 63992 h 63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9919" h="639923">
                <a:moveTo>
                  <a:pt x="0" y="63992"/>
                </a:moveTo>
                <a:cubicBezTo>
                  <a:pt x="0" y="28650"/>
                  <a:pt x="28650" y="0"/>
                  <a:pt x="63992" y="0"/>
                </a:cubicBezTo>
                <a:lnTo>
                  <a:pt x="1495927" y="0"/>
                </a:lnTo>
                <a:cubicBezTo>
                  <a:pt x="1531269" y="0"/>
                  <a:pt x="1559919" y="28650"/>
                  <a:pt x="1559919" y="63992"/>
                </a:cubicBezTo>
                <a:lnTo>
                  <a:pt x="1559919" y="575931"/>
                </a:lnTo>
                <a:cubicBezTo>
                  <a:pt x="1559919" y="611273"/>
                  <a:pt x="1531269" y="639923"/>
                  <a:pt x="1495927" y="639923"/>
                </a:cubicBezTo>
                <a:lnTo>
                  <a:pt x="63992" y="639923"/>
                </a:lnTo>
                <a:cubicBezTo>
                  <a:pt x="28650" y="639923"/>
                  <a:pt x="0" y="611273"/>
                  <a:pt x="0" y="575931"/>
                </a:cubicBezTo>
                <a:lnTo>
                  <a:pt x="0" y="6399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83" tIns="72083" rIns="72083" bIns="72083" numCol="1" spcCol="1270" anchor="ctr" anchorCtr="0">
            <a:noAutofit/>
          </a:bodyPr>
          <a:lstStyle/>
          <a:p>
            <a:pPr marL="0" lvl="0" indent="0" algn="ctr" defTabSz="622300">
              <a:lnSpc>
                <a:spcPct val="90000"/>
              </a:lnSpc>
              <a:spcBef>
                <a:spcPct val="0"/>
              </a:spcBef>
              <a:spcAft>
                <a:spcPct val="35000"/>
              </a:spcAft>
              <a:buNone/>
            </a:pPr>
            <a:r>
              <a:rPr lang="de-DE" sz="1400" b="0" kern="1200" dirty="0"/>
              <a:t>Forecasts</a:t>
            </a:r>
          </a:p>
        </p:txBody>
      </p:sp>
      <p:sp>
        <p:nvSpPr>
          <p:cNvPr id="19" name="Freihandform: Form 18">
            <a:extLst>
              <a:ext uri="{FF2B5EF4-FFF2-40B4-BE49-F238E27FC236}">
                <a16:creationId xmlns:a16="http://schemas.microsoft.com/office/drawing/2014/main" id="{9001AE62-FC74-021D-48DF-22F5DD834369}"/>
              </a:ext>
            </a:extLst>
          </p:cNvPr>
          <p:cNvSpPr/>
          <p:nvPr/>
        </p:nvSpPr>
        <p:spPr>
          <a:xfrm>
            <a:off x="2400229" y="3098161"/>
            <a:ext cx="923942" cy="255969"/>
          </a:xfrm>
          <a:custGeom>
            <a:avLst/>
            <a:gdLst/>
            <a:ahLst/>
            <a:cxnLst/>
            <a:rect l="0" t="0" r="0" b="0"/>
            <a:pathLst>
              <a:path>
                <a:moveTo>
                  <a:pt x="0" y="0"/>
                </a:moveTo>
                <a:lnTo>
                  <a:pt x="0" y="127984"/>
                </a:lnTo>
                <a:lnTo>
                  <a:pt x="923942" y="127984"/>
                </a:lnTo>
                <a:lnTo>
                  <a:pt x="923942" y="255969"/>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de-DE"/>
          </a:p>
        </p:txBody>
      </p:sp>
      <p:sp>
        <p:nvSpPr>
          <p:cNvPr id="20" name="Freihandform: Form 19">
            <a:extLst>
              <a:ext uri="{FF2B5EF4-FFF2-40B4-BE49-F238E27FC236}">
                <a16:creationId xmlns:a16="http://schemas.microsoft.com/office/drawing/2014/main" id="{8F3718A3-F144-A8BC-60A3-E0FBEE7A6B21}"/>
              </a:ext>
            </a:extLst>
          </p:cNvPr>
          <p:cNvSpPr/>
          <p:nvPr/>
        </p:nvSpPr>
        <p:spPr>
          <a:xfrm>
            <a:off x="2544212" y="3354131"/>
            <a:ext cx="1559919" cy="639923"/>
          </a:xfrm>
          <a:custGeom>
            <a:avLst/>
            <a:gdLst>
              <a:gd name="connsiteX0" fmla="*/ 0 w 1559919"/>
              <a:gd name="connsiteY0" fmla="*/ 63992 h 639923"/>
              <a:gd name="connsiteX1" fmla="*/ 63992 w 1559919"/>
              <a:gd name="connsiteY1" fmla="*/ 0 h 639923"/>
              <a:gd name="connsiteX2" fmla="*/ 1495927 w 1559919"/>
              <a:gd name="connsiteY2" fmla="*/ 0 h 639923"/>
              <a:gd name="connsiteX3" fmla="*/ 1559919 w 1559919"/>
              <a:gd name="connsiteY3" fmla="*/ 63992 h 639923"/>
              <a:gd name="connsiteX4" fmla="*/ 1559919 w 1559919"/>
              <a:gd name="connsiteY4" fmla="*/ 575931 h 639923"/>
              <a:gd name="connsiteX5" fmla="*/ 1495927 w 1559919"/>
              <a:gd name="connsiteY5" fmla="*/ 639923 h 639923"/>
              <a:gd name="connsiteX6" fmla="*/ 63992 w 1559919"/>
              <a:gd name="connsiteY6" fmla="*/ 639923 h 639923"/>
              <a:gd name="connsiteX7" fmla="*/ 0 w 1559919"/>
              <a:gd name="connsiteY7" fmla="*/ 575931 h 639923"/>
              <a:gd name="connsiteX8" fmla="*/ 0 w 1559919"/>
              <a:gd name="connsiteY8" fmla="*/ 63992 h 63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9919" h="639923">
                <a:moveTo>
                  <a:pt x="0" y="63992"/>
                </a:moveTo>
                <a:cubicBezTo>
                  <a:pt x="0" y="28650"/>
                  <a:pt x="28650" y="0"/>
                  <a:pt x="63992" y="0"/>
                </a:cubicBezTo>
                <a:lnTo>
                  <a:pt x="1495927" y="0"/>
                </a:lnTo>
                <a:cubicBezTo>
                  <a:pt x="1531269" y="0"/>
                  <a:pt x="1559919" y="28650"/>
                  <a:pt x="1559919" y="63992"/>
                </a:cubicBezTo>
                <a:lnTo>
                  <a:pt x="1559919" y="575931"/>
                </a:lnTo>
                <a:cubicBezTo>
                  <a:pt x="1559919" y="611273"/>
                  <a:pt x="1531269" y="639923"/>
                  <a:pt x="1495927" y="639923"/>
                </a:cubicBezTo>
                <a:lnTo>
                  <a:pt x="63992" y="639923"/>
                </a:lnTo>
                <a:cubicBezTo>
                  <a:pt x="28650" y="639923"/>
                  <a:pt x="0" y="611273"/>
                  <a:pt x="0" y="575931"/>
                </a:cubicBezTo>
                <a:lnTo>
                  <a:pt x="0" y="6399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83" tIns="72083" rIns="72083" bIns="72083" numCol="1" spcCol="1270" anchor="ctr" anchorCtr="0">
            <a:noAutofit/>
          </a:bodyPr>
          <a:lstStyle/>
          <a:p>
            <a:pPr marL="0" lvl="0" indent="0" algn="ctr" defTabSz="622300">
              <a:lnSpc>
                <a:spcPct val="90000"/>
              </a:lnSpc>
              <a:spcBef>
                <a:spcPct val="0"/>
              </a:spcBef>
              <a:spcAft>
                <a:spcPct val="35000"/>
              </a:spcAft>
              <a:buNone/>
            </a:pPr>
            <a:r>
              <a:rPr lang="de-DE" sz="1400" b="0" kern="1200" dirty="0"/>
              <a:t>„</a:t>
            </a:r>
            <a:r>
              <a:rPr lang="de-DE" sz="1400" b="0" kern="1200" dirty="0" err="1"/>
              <a:t>What-If</a:t>
            </a:r>
            <a:r>
              <a:rPr lang="de-DE" sz="1400" b="0" kern="1200" dirty="0"/>
              <a:t>“</a:t>
            </a:r>
          </a:p>
        </p:txBody>
      </p:sp>
      <p:sp>
        <p:nvSpPr>
          <p:cNvPr id="22" name="Freihandform: Form 21">
            <a:extLst>
              <a:ext uri="{FF2B5EF4-FFF2-40B4-BE49-F238E27FC236}">
                <a16:creationId xmlns:a16="http://schemas.microsoft.com/office/drawing/2014/main" id="{967D777D-669B-4796-F164-7CF960AF6A9A}"/>
              </a:ext>
            </a:extLst>
          </p:cNvPr>
          <p:cNvSpPr/>
          <p:nvPr/>
        </p:nvSpPr>
        <p:spPr>
          <a:xfrm>
            <a:off x="6050280" y="2202268"/>
            <a:ext cx="91440" cy="255969"/>
          </a:xfrm>
          <a:custGeom>
            <a:avLst/>
            <a:gdLst/>
            <a:ahLst/>
            <a:cxnLst/>
            <a:rect l="0" t="0" r="0" b="0"/>
            <a:pathLst>
              <a:path>
                <a:moveTo>
                  <a:pt x="45720" y="0"/>
                </a:moveTo>
                <a:lnTo>
                  <a:pt x="45720" y="25596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de-DE"/>
          </a:p>
        </p:txBody>
      </p:sp>
      <p:sp>
        <p:nvSpPr>
          <p:cNvPr id="23" name="Freihandform: Form 22">
            <a:extLst>
              <a:ext uri="{FF2B5EF4-FFF2-40B4-BE49-F238E27FC236}">
                <a16:creationId xmlns:a16="http://schemas.microsoft.com/office/drawing/2014/main" id="{C77D8194-D8B3-7BC8-3F0D-F7EA64913790}"/>
              </a:ext>
            </a:extLst>
          </p:cNvPr>
          <p:cNvSpPr/>
          <p:nvPr/>
        </p:nvSpPr>
        <p:spPr>
          <a:xfrm>
            <a:off x="5316040" y="2458238"/>
            <a:ext cx="1559919" cy="639923"/>
          </a:xfrm>
          <a:custGeom>
            <a:avLst/>
            <a:gdLst>
              <a:gd name="connsiteX0" fmla="*/ 0 w 1559919"/>
              <a:gd name="connsiteY0" fmla="*/ 63992 h 639923"/>
              <a:gd name="connsiteX1" fmla="*/ 63992 w 1559919"/>
              <a:gd name="connsiteY1" fmla="*/ 0 h 639923"/>
              <a:gd name="connsiteX2" fmla="*/ 1495927 w 1559919"/>
              <a:gd name="connsiteY2" fmla="*/ 0 h 639923"/>
              <a:gd name="connsiteX3" fmla="*/ 1559919 w 1559919"/>
              <a:gd name="connsiteY3" fmla="*/ 63992 h 639923"/>
              <a:gd name="connsiteX4" fmla="*/ 1559919 w 1559919"/>
              <a:gd name="connsiteY4" fmla="*/ 575931 h 639923"/>
              <a:gd name="connsiteX5" fmla="*/ 1495927 w 1559919"/>
              <a:gd name="connsiteY5" fmla="*/ 639923 h 639923"/>
              <a:gd name="connsiteX6" fmla="*/ 63992 w 1559919"/>
              <a:gd name="connsiteY6" fmla="*/ 639923 h 639923"/>
              <a:gd name="connsiteX7" fmla="*/ 0 w 1559919"/>
              <a:gd name="connsiteY7" fmla="*/ 575931 h 639923"/>
              <a:gd name="connsiteX8" fmla="*/ 0 w 1559919"/>
              <a:gd name="connsiteY8" fmla="*/ 63992 h 63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9919" h="639923">
                <a:moveTo>
                  <a:pt x="0" y="63992"/>
                </a:moveTo>
                <a:cubicBezTo>
                  <a:pt x="0" y="28650"/>
                  <a:pt x="28650" y="0"/>
                  <a:pt x="63992" y="0"/>
                </a:cubicBezTo>
                <a:lnTo>
                  <a:pt x="1495927" y="0"/>
                </a:lnTo>
                <a:cubicBezTo>
                  <a:pt x="1531269" y="0"/>
                  <a:pt x="1559919" y="28650"/>
                  <a:pt x="1559919" y="63992"/>
                </a:cubicBezTo>
                <a:lnTo>
                  <a:pt x="1559919" y="575931"/>
                </a:lnTo>
                <a:cubicBezTo>
                  <a:pt x="1559919" y="611273"/>
                  <a:pt x="1531269" y="639923"/>
                  <a:pt x="1495927" y="639923"/>
                </a:cubicBezTo>
                <a:lnTo>
                  <a:pt x="63992" y="639923"/>
                </a:lnTo>
                <a:cubicBezTo>
                  <a:pt x="28650" y="639923"/>
                  <a:pt x="0" y="611273"/>
                  <a:pt x="0" y="575931"/>
                </a:cubicBezTo>
                <a:lnTo>
                  <a:pt x="0" y="6399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83" tIns="72083" rIns="72083" bIns="72083" numCol="1" spcCol="1270" anchor="ctr" anchorCtr="0">
            <a:noAutofit/>
          </a:bodyPr>
          <a:lstStyle/>
          <a:p>
            <a:pPr marL="0" lvl="0" indent="0" algn="ctr" defTabSz="622300">
              <a:lnSpc>
                <a:spcPct val="90000"/>
              </a:lnSpc>
              <a:spcBef>
                <a:spcPct val="0"/>
              </a:spcBef>
              <a:spcAft>
                <a:spcPct val="35000"/>
              </a:spcAft>
              <a:buNone/>
            </a:pPr>
            <a:r>
              <a:rPr lang="de-DE" sz="1400" b="0" kern="1200" dirty="0"/>
              <a:t>Explorative</a:t>
            </a:r>
            <a:br>
              <a:rPr lang="de-DE" sz="1400" b="0" kern="1200" dirty="0"/>
            </a:br>
            <a:r>
              <a:rPr lang="de-DE" sz="1100" b="0" kern="1200" dirty="0">
                <a:solidFill>
                  <a:schemeClr val="accent3"/>
                </a:solidFill>
              </a:rPr>
              <a:t>„</a:t>
            </a:r>
            <a:r>
              <a:rPr lang="de-DE" sz="1100" kern="1200" dirty="0" err="1">
                <a:solidFill>
                  <a:schemeClr val="accent3"/>
                </a:solidFill>
              </a:rPr>
              <a:t>What</a:t>
            </a:r>
            <a:r>
              <a:rPr lang="de-DE" sz="1100" kern="1200" dirty="0">
                <a:solidFill>
                  <a:schemeClr val="accent3"/>
                </a:solidFill>
              </a:rPr>
              <a:t> </a:t>
            </a:r>
            <a:r>
              <a:rPr lang="de-DE" sz="1100" kern="1200" dirty="0" err="1">
                <a:solidFill>
                  <a:schemeClr val="accent3"/>
                </a:solidFill>
              </a:rPr>
              <a:t>could</a:t>
            </a:r>
            <a:r>
              <a:rPr lang="de-DE" sz="1100" kern="1200" dirty="0">
                <a:solidFill>
                  <a:schemeClr val="accent3"/>
                </a:solidFill>
              </a:rPr>
              <a:t> happen?“</a:t>
            </a:r>
            <a:endParaRPr lang="de-DE" sz="1400" b="0" kern="1200" dirty="0">
              <a:solidFill>
                <a:schemeClr val="accent3"/>
              </a:solidFill>
            </a:endParaRPr>
          </a:p>
        </p:txBody>
      </p:sp>
      <p:sp>
        <p:nvSpPr>
          <p:cNvPr id="24" name="Freihandform: Form 23">
            <a:extLst>
              <a:ext uri="{FF2B5EF4-FFF2-40B4-BE49-F238E27FC236}">
                <a16:creationId xmlns:a16="http://schemas.microsoft.com/office/drawing/2014/main" id="{4D7B9B69-3F4B-FA0C-35B6-6910980CF5AC}"/>
              </a:ext>
            </a:extLst>
          </p:cNvPr>
          <p:cNvSpPr/>
          <p:nvPr/>
        </p:nvSpPr>
        <p:spPr>
          <a:xfrm>
            <a:off x="5172057" y="3098161"/>
            <a:ext cx="923942" cy="255969"/>
          </a:xfrm>
          <a:custGeom>
            <a:avLst/>
            <a:gdLst/>
            <a:ahLst/>
            <a:cxnLst/>
            <a:rect l="0" t="0" r="0" b="0"/>
            <a:pathLst>
              <a:path>
                <a:moveTo>
                  <a:pt x="923942" y="0"/>
                </a:moveTo>
                <a:lnTo>
                  <a:pt x="923942" y="127984"/>
                </a:lnTo>
                <a:lnTo>
                  <a:pt x="0" y="127984"/>
                </a:lnTo>
                <a:lnTo>
                  <a:pt x="0" y="255969"/>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de-DE"/>
          </a:p>
        </p:txBody>
      </p:sp>
      <p:sp>
        <p:nvSpPr>
          <p:cNvPr id="25" name="Freihandform: Form 24">
            <a:extLst>
              <a:ext uri="{FF2B5EF4-FFF2-40B4-BE49-F238E27FC236}">
                <a16:creationId xmlns:a16="http://schemas.microsoft.com/office/drawing/2014/main" id="{64B36EA7-09EB-4149-16EB-E0DF08C1584A}"/>
              </a:ext>
            </a:extLst>
          </p:cNvPr>
          <p:cNvSpPr/>
          <p:nvPr/>
        </p:nvSpPr>
        <p:spPr>
          <a:xfrm>
            <a:off x="4392097" y="3354131"/>
            <a:ext cx="1559919" cy="639923"/>
          </a:xfrm>
          <a:custGeom>
            <a:avLst/>
            <a:gdLst>
              <a:gd name="connsiteX0" fmla="*/ 0 w 1559919"/>
              <a:gd name="connsiteY0" fmla="*/ 63992 h 639923"/>
              <a:gd name="connsiteX1" fmla="*/ 63992 w 1559919"/>
              <a:gd name="connsiteY1" fmla="*/ 0 h 639923"/>
              <a:gd name="connsiteX2" fmla="*/ 1495927 w 1559919"/>
              <a:gd name="connsiteY2" fmla="*/ 0 h 639923"/>
              <a:gd name="connsiteX3" fmla="*/ 1559919 w 1559919"/>
              <a:gd name="connsiteY3" fmla="*/ 63992 h 639923"/>
              <a:gd name="connsiteX4" fmla="*/ 1559919 w 1559919"/>
              <a:gd name="connsiteY4" fmla="*/ 575931 h 639923"/>
              <a:gd name="connsiteX5" fmla="*/ 1495927 w 1559919"/>
              <a:gd name="connsiteY5" fmla="*/ 639923 h 639923"/>
              <a:gd name="connsiteX6" fmla="*/ 63992 w 1559919"/>
              <a:gd name="connsiteY6" fmla="*/ 639923 h 639923"/>
              <a:gd name="connsiteX7" fmla="*/ 0 w 1559919"/>
              <a:gd name="connsiteY7" fmla="*/ 575931 h 639923"/>
              <a:gd name="connsiteX8" fmla="*/ 0 w 1559919"/>
              <a:gd name="connsiteY8" fmla="*/ 63992 h 63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9919" h="639923">
                <a:moveTo>
                  <a:pt x="0" y="63992"/>
                </a:moveTo>
                <a:cubicBezTo>
                  <a:pt x="0" y="28650"/>
                  <a:pt x="28650" y="0"/>
                  <a:pt x="63992" y="0"/>
                </a:cubicBezTo>
                <a:lnTo>
                  <a:pt x="1495927" y="0"/>
                </a:lnTo>
                <a:cubicBezTo>
                  <a:pt x="1531269" y="0"/>
                  <a:pt x="1559919" y="28650"/>
                  <a:pt x="1559919" y="63992"/>
                </a:cubicBezTo>
                <a:lnTo>
                  <a:pt x="1559919" y="575931"/>
                </a:lnTo>
                <a:cubicBezTo>
                  <a:pt x="1559919" y="611273"/>
                  <a:pt x="1531269" y="639923"/>
                  <a:pt x="1495927" y="639923"/>
                </a:cubicBezTo>
                <a:lnTo>
                  <a:pt x="63992" y="639923"/>
                </a:lnTo>
                <a:cubicBezTo>
                  <a:pt x="28650" y="639923"/>
                  <a:pt x="0" y="611273"/>
                  <a:pt x="0" y="575931"/>
                </a:cubicBezTo>
                <a:lnTo>
                  <a:pt x="0" y="6399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83" tIns="72083" rIns="72083" bIns="72083" numCol="1" spcCol="1270" anchor="ctr" anchorCtr="0">
            <a:noAutofit/>
          </a:bodyPr>
          <a:lstStyle/>
          <a:p>
            <a:pPr marL="0" lvl="0" indent="0" algn="ctr" defTabSz="622300">
              <a:lnSpc>
                <a:spcPct val="90000"/>
              </a:lnSpc>
              <a:spcBef>
                <a:spcPct val="0"/>
              </a:spcBef>
              <a:spcAft>
                <a:spcPct val="35000"/>
              </a:spcAft>
              <a:buNone/>
            </a:pPr>
            <a:r>
              <a:rPr lang="de-DE" sz="1400" b="0" kern="1200" dirty="0"/>
              <a:t>External</a:t>
            </a:r>
          </a:p>
        </p:txBody>
      </p:sp>
      <p:sp>
        <p:nvSpPr>
          <p:cNvPr id="29" name="Freihandform: Form 28">
            <a:extLst>
              <a:ext uri="{FF2B5EF4-FFF2-40B4-BE49-F238E27FC236}">
                <a16:creationId xmlns:a16="http://schemas.microsoft.com/office/drawing/2014/main" id="{2E390F24-65F1-9DB2-2BBC-1368613B4E25}"/>
              </a:ext>
            </a:extLst>
          </p:cNvPr>
          <p:cNvSpPr/>
          <p:nvPr/>
        </p:nvSpPr>
        <p:spPr>
          <a:xfrm>
            <a:off x="6096000" y="3098161"/>
            <a:ext cx="923942" cy="255969"/>
          </a:xfrm>
          <a:custGeom>
            <a:avLst/>
            <a:gdLst/>
            <a:ahLst/>
            <a:cxnLst/>
            <a:rect l="0" t="0" r="0" b="0"/>
            <a:pathLst>
              <a:path>
                <a:moveTo>
                  <a:pt x="0" y="0"/>
                </a:moveTo>
                <a:lnTo>
                  <a:pt x="0" y="127984"/>
                </a:lnTo>
                <a:lnTo>
                  <a:pt x="923942" y="127984"/>
                </a:lnTo>
                <a:lnTo>
                  <a:pt x="923942" y="255969"/>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de-DE"/>
          </a:p>
        </p:txBody>
      </p:sp>
      <p:sp>
        <p:nvSpPr>
          <p:cNvPr id="30" name="Freihandform: Form 29">
            <a:extLst>
              <a:ext uri="{FF2B5EF4-FFF2-40B4-BE49-F238E27FC236}">
                <a16:creationId xmlns:a16="http://schemas.microsoft.com/office/drawing/2014/main" id="{D89895A4-BA6B-5DD6-6CA5-E6F59B083475}"/>
              </a:ext>
            </a:extLst>
          </p:cNvPr>
          <p:cNvSpPr/>
          <p:nvPr/>
        </p:nvSpPr>
        <p:spPr>
          <a:xfrm>
            <a:off x="6239982" y="3354131"/>
            <a:ext cx="1559919" cy="639923"/>
          </a:xfrm>
          <a:custGeom>
            <a:avLst/>
            <a:gdLst>
              <a:gd name="connsiteX0" fmla="*/ 0 w 1559919"/>
              <a:gd name="connsiteY0" fmla="*/ 63992 h 639923"/>
              <a:gd name="connsiteX1" fmla="*/ 63992 w 1559919"/>
              <a:gd name="connsiteY1" fmla="*/ 0 h 639923"/>
              <a:gd name="connsiteX2" fmla="*/ 1495927 w 1559919"/>
              <a:gd name="connsiteY2" fmla="*/ 0 h 639923"/>
              <a:gd name="connsiteX3" fmla="*/ 1559919 w 1559919"/>
              <a:gd name="connsiteY3" fmla="*/ 63992 h 639923"/>
              <a:gd name="connsiteX4" fmla="*/ 1559919 w 1559919"/>
              <a:gd name="connsiteY4" fmla="*/ 575931 h 639923"/>
              <a:gd name="connsiteX5" fmla="*/ 1495927 w 1559919"/>
              <a:gd name="connsiteY5" fmla="*/ 639923 h 639923"/>
              <a:gd name="connsiteX6" fmla="*/ 63992 w 1559919"/>
              <a:gd name="connsiteY6" fmla="*/ 639923 h 639923"/>
              <a:gd name="connsiteX7" fmla="*/ 0 w 1559919"/>
              <a:gd name="connsiteY7" fmla="*/ 575931 h 639923"/>
              <a:gd name="connsiteX8" fmla="*/ 0 w 1559919"/>
              <a:gd name="connsiteY8" fmla="*/ 63992 h 63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9919" h="639923">
                <a:moveTo>
                  <a:pt x="0" y="63992"/>
                </a:moveTo>
                <a:cubicBezTo>
                  <a:pt x="0" y="28650"/>
                  <a:pt x="28650" y="0"/>
                  <a:pt x="63992" y="0"/>
                </a:cubicBezTo>
                <a:lnTo>
                  <a:pt x="1495927" y="0"/>
                </a:lnTo>
                <a:cubicBezTo>
                  <a:pt x="1531269" y="0"/>
                  <a:pt x="1559919" y="28650"/>
                  <a:pt x="1559919" y="63992"/>
                </a:cubicBezTo>
                <a:lnTo>
                  <a:pt x="1559919" y="575931"/>
                </a:lnTo>
                <a:cubicBezTo>
                  <a:pt x="1559919" y="611273"/>
                  <a:pt x="1531269" y="639923"/>
                  <a:pt x="1495927" y="639923"/>
                </a:cubicBezTo>
                <a:lnTo>
                  <a:pt x="63992" y="639923"/>
                </a:lnTo>
                <a:cubicBezTo>
                  <a:pt x="28650" y="639923"/>
                  <a:pt x="0" y="611273"/>
                  <a:pt x="0" y="575931"/>
                </a:cubicBezTo>
                <a:lnTo>
                  <a:pt x="0" y="6399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83" tIns="72083" rIns="72083" bIns="72083" numCol="1" spcCol="1270" anchor="ctr" anchorCtr="0">
            <a:noAutofit/>
          </a:bodyPr>
          <a:lstStyle/>
          <a:p>
            <a:pPr marL="0" lvl="0" indent="0" algn="ctr" defTabSz="622300">
              <a:lnSpc>
                <a:spcPct val="90000"/>
              </a:lnSpc>
              <a:spcBef>
                <a:spcPct val="0"/>
              </a:spcBef>
              <a:spcAft>
                <a:spcPct val="35000"/>
              </a:spcAft>
              <a:buNone/>
            </a:pPr>
            <a:r>
              <a:rPr lang="de-DE" sz="1400" b="0" kern="1200" dirty="0"/>
              <a:t>Strategic</a:t>
            </a:r>
          </a:p>
        </p:txBody>
      </p:sp>
      <p:sp>
        <p:nvSpPr>
          <p:cNvPr id="31" name="Freihandform: Form 30">
            <a:extLst>
              <a:ext uri="{FF2B5EF4-FFF2-40B4-BE49-F238E27FC236}">
                <a16:creationId xmlns:a16="http://schemas.microsoft.com/office/drawing/2014/main" id="{78986CA2-258D-14CC-55D1-57970AF77EA0}"/>
              </a:ext>
            </a:extLst>
          </p:cNvPr>
          <p:cNvSpPr/>
          <p:nvPr/>
        </p:nvSpPr>
        <p:spPr>
          <a:xfrm>
            <a:off x="6096000" y="2202268"/>
            <a:ext cx="3695770" cy="255969"/>
          </a:xfrm>
          <a:custGeom>
            <a:avLst/>
            <a:gdLst/>
            <a:ahLst/>
            <a:cxnLst/>
            <a:rect l="0" t="0" r="0" b="0"/>
            <a:pathLst>
              <a:path>
                <a:moveTo>
                  <a:pt x="0" y="0"/>
                </a:moveTo>
                <a:lnTo>
                  <a:pt x="0" y="127984"/>
                </a:lnTo>
                <a:lnTo>
                  <a:pt x="3695770" y="127984"/>
                </a:lnTo>
                <a:lnTo>
                  <a:pt x="3695770" y="25596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de-DE"/>
          </a:p>
        </p:txBody>
      </p:sp>
      <p:sp>
        <p:nvSpPr>
          <p:cNvPr id="32" name="Freihandform: Form 31">
            <a:extLst>
              <a:ext uri="{FF2B5EF4-FFF2-40B4-BE49-F238E27FC236}">
                <a16:creationId xmlns:a16="http://schemas.microsoft.com/office/drawing/2014/main" id="{C9124A47-3620-D4E8-A93E-49250337E5E5}"/>
              </a:ext>
            </a:extLst>
          </p:cNvPr>
          <p:cNvSpPr/>
          <p:nvPr/>
        </p:nvSpPr>
        <p:spPr>
          <a:xfrm>
            <a:off x="9011810" y="2458238"/>
            <a:ext cx="1559919" cy="639923"/>
          </a:xfrm>
          <a:custGeom>
            <a:avLst/>
            <a:gdLst>
              <a:gd name="connsiteX0" fmla="*/ 0 w 1559919"/>
              <a:gd name="connsiteY0" fmla="*/ 63992 h 639923"/>
              <a:gd name="connsiteX1" fmla="*/ 63992 w 1559919"/>
              <a:gd name="connsiteY1" fmla="*/ 0 h 639923"/>
              <a:gd name="connsiteX2" fmla="*/ 1495927 w 1559919"/>
              <a:gd name="connsiteY2" fmla="*/ 0 h 639923"/>
              <a:gd name="connsiteX3" fmla="*/ 1559919 w 1559919"/>
              <a:gd name="connsiteY3" fmla="*/ 63992 h 639923"/>
              <a:gd name="connsiteX4" fmla="*/ 1559919 w 1559919"/>
              <a:gd name="connsiteY4" fmla="*/ 575931 h 639923"/>
              <a:gd name="connsiteX5" fmla="*/ 1495927 w 1559919"/>
              <a:gd name="connsiteY5" fmla="*/ 639923 h 639923"/>
              <a:gd name="connsiteX6" fmla="*/ 63992 w 1559919"/>
              <a:gd name="connsiteY6" fmla="*/ 639923 h 639923"/>
              <a:gd name="connsiteX7" fmla="*/ 0 w 1559919"/>
              <a:gd name="connsiteY7" fmla="*/ 575931 h 639923"/>
              <a:gd name="connsiteX8" fmla="*/ 0 w 1559919"/>
              <a:gd name="connsiteY8" fmla="*/ 63992 h 63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9919" h="639923">
                <a:moveTo>
                  <a:pt x="0" y="63992"/>
                </a:moveTo>
                <a:cubicBezTo>
                  <a:pt x="0" y="28650"/>
                  <a:pt x="28650" y="0"/>
                  <a:pt x="63992" y="0"/>
                </a:cubicBezTo>
                <a:lnTo>
                  <a:pt x="1495927" y="0"/>
                </a:lnTo>
                <a:cubicBezTo>
                  <a:pt x="1531269" y="0"/>
                  <a:pt x="1559919" y="28650"/>
                  <a:pt x="1559919" y="63992"/>
                </a:cubicBezTo>
                <a:lnTo>
                  <a:pt x="1559919" y="575931"/>
                </a:lnTo>
                <a:cubicBezTo>
                  <a:pt x="1559919" y="611273"/>
                  <a:pt x="1531269" y="639923"/>
                  <a:pt x="1495927" y="639923"/>
                </a:cubicBezTo>
                <a:lnTo>
                  <a:pt x="63992" y="639923"/>
                </a:lnTo>
                <a:cubicBezTo>
                  <a:pt x="28650" y="639923"/>
                  <a:pt x="0" y="611273"/>
                  <a:pt x="0" y="575931"/>
                </a:cubicBezTo>
                <a:lnTo>
                  <a:pt x="0" y="6399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83" tIns="72083" rIns="72083" bIns="72083" numCol="1" spcCol="1270" anchor="ctr" anchorCtr="0">
            <a:noAutofit/>
          </a:bodyPr>
          <a:lstStyle/>
          <a:p>
            <a:pPr marL="0" lvl="0" indent="0" algn="ctr" defTabSz="622300">
              <a:lnSpc>
                <a:spcPct val="90000"/>
              </a:lnSpc>
              <a:spcBef>
                <a:spcPct val="0"/>
              </a:spcBef>
              <a:spcAft>
                <a:spcPct val="35000"/>
              </a:spcAft>
              <a:buNone/>
            </a:pPr>
            <a:r>
              <a:rPr lang="de-DE" sz="1400" b="0" kern="1200" dirty="0"/>
              <a:t>Normative</a:t>
            </a:r>
            <a:br>
              <a:rPr lang="de-DE" sz="1400" b="0" kern="1200" dirty="0"/>
            </a:br>
            <a:r>
              <a:rPr lang="de-DE" sz="1100" b="0" kern="1200" dirty="0">
                <a:solidFill>
                  <a:schemeClr val="accent3"/>
                </a:solidFill>
              </a:rPr>
              <a:t>„</a:t>
            </a:r>
            <a:r>
              <a:rPr lang="de-DE" sz="1100" kern="1200" dirty="0" err="1">
                <a:solidFill>
                  <a:schemeClr val="accent3"/>
                </a:solidFill>
              </a:rPr>
              <a:t>How</a:t>
            </a:r>
            <a:r>
              <a:rPr lang="de-DE" sz="1100" kern="1200" dirty="0">
                <a:solidFill>
                  <a:schemeClr val="accent3"/>
                </a:solidFill>
              </a:rPr>
              <a:t> </a:t>
            </a:r>
            <a:r>
              <a:rPr lang="de-DE" sz="1100" kern="1200" dirty="0" err="1">
                <a:solidFill>
                  <a:schemeClr val="accent3"/>
                </a:solidFill>
              </a:rPr>
              <a:t>can</a:t>
            </a:r>
            <a:r>
              <a:rPr lang="de-DE" sz="1100" kern="1200" dirty="0">
                <a:solidFill>
                  <a:schemeClr val="accent3"/>
                </a:solidFill>
              </a:rPr>
              <a:t> a </a:t>
            </a:r>
            <a:r>
              <a:rPr lang="de-DE" sz="1100" kern="1200" dirty="0" err="1">
                <a:solidFill>
                  <a:schemeClr val="accent3"/>
                </a:solidFill>
              </a:rPr>
              <a:t>specific</a:t>
            </a:r>
            <a:r>
              <a:rPr lang="de-DE" sz="1100" kern="1200" dirty="0">
                <a:solidFill>
                  <a:schemeClr val="accent3"/>
                </a:solidFill>
              </a:rPr>
              <a:t> feature </a:t>
            </a:r>
            <a:r>
              <a:rPr lang="de-DE" sz="1100" kern="1200" dirty="0" err="1">
                <a:solidFill>
                  <a:schemeClr val="accent3"/>
                </a:solidFill>
              </a:rPr>
              <a:t>be</a:t>
            </a:r>
            <a:r>
              <a:rPr lang="de-DE" sz="1100" kern="1200" dirty="0">
                <a:solidFill>
                  <a:schemeClr val="accent3"/>
                </a:solidFill>
              </a:rPr>
              <a:t> </a:t>
            </a:r>
            <a:r>
              <a:rPr lang="de-DE" sz="1100" kern="1200" dirty="0" err="1">
                <a:solidFill>
                  <a:schemeClr val="accent3"/>
                </a:solidFill>
              </a:rPr>
              <a:t>realized</a:t>
            </a:r>
            <a:r>
              <a:rPr lang="de-DE" sz="1100" kern="1200" dirty="0">
                <a:solidFill>
                  <a:schemeClr val="accent3"/>
                </a:solidFill>
              </a:rPr>
              <a:t>?“</a:t>
            </a:r>
            <a:endParaRPr lang="de-DE" sz="1400" b="0" kern="1200" dirty="0">
              <a:solidFill>
                <a:schemeClr val="accent3"/>
              </a:solidFill>
            </a:endParaRPr>
          </a:p>
        </p:txBody>
      </p:sp>
      <p:sp>
        <p:nvSpPr>
          <p:cNvPr id="33" name="Freihandform: Form 32">
            <a:extLst>
              <a:ext uri="{FF2B5EF4-FFF2-40B4-BE49-F238E27FC236}">
                <a16:creationId xmlns:a16="http://schemas.microsoft.com/office/drawing/2014/main" id="{9A5FA07B-198E-4F67-258C-9545DB7F64F9}"/>
              </a:ext>
            </a:extLst>
          </p:cNvPr>
          <p:cNvSpPr/>
          <p:nvPr/>
        </p:nvSpPr>
        <p:spPr>
          <a:xfrm>
            <a:off x="8867828" y="3098161"/>
            <a:ext cx="923942" cy="255969"/>
          </a:xfrm>
          <a:custGeom>
            <a:avLst/>
            <a:gdLst/>
            <a:ahLst/>
            <a:cxnLst/>
            <a:rect l="0" t="0" r="0" b="0"/>
            <a:pathLst>
              <a:path>
                <a:moveTo>
                  <a:pt x="923942" y="0"/>
                </a:moveTo>
                <a:lnTo>
                  <a:pt x="923942" y="127984"/>
                </a:lnTo>
                <a:lnTo>
                  <a:pt x="0" y="127984"/>
                </a:lnTo>
                <a:lnTo>
                  <a:pt x="0" y="255969"/>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de-DE"/>
          </a:p>
        </p:txBody>
      </p:sp>
      <p:sp>
        <p:nvSpPr>
          <p:cNvPr id="34" name="Freihandform: Form 33">
            <a:extLst>
              <a:ext uri="{FF2B5EF4-FFF2-40B4-BE49-F238E27FC236}">
                <a16:creationId xmlns:a16="http://schemas.microsoft.com/office/drawing/2014/main" id="{0DBA6B4C-6E48-9565-F9D7-412B08FBA689}"/>
              </a:ext>
            </a:extLst>
          </p:cNvPr>
          <p:cNvSpPr/>
          <p:nvPr/>
        </p:nvSpPr>
        <p:spPr>
          <a:xfrm>
            <a:off x="8087868" y="3354131"/>
            <a:ext cx="1559919" cy="639923"/>
          </a:xfrm>
          <a:custGeom>
            <a:avLst/>
            <a:gdLst>
              <a:gd name="connsiteX0" fmla="*/ 0 w 1559919"/>
              <a:gd name="connsiteY0" fmla="*/ 63992 h 639923"/>
              <a:gd name="connsiteX1" fmla="*/ 63992 w 1559919"/>
              <a:gd name="connsiteY1" fmla="*/ 0 h 639923"/>
              <a:gd name="connsiteX2" fmla="*/ 1495927 w 1559919"/>
              <a:gd name="connsiteY2" fmla="*/ 0 h 639923"/>
              <a:gd name="connsiteX3" fmla="*/ 1559919 w 1559919"/>
              <a:gd name="connsiteY3" fmla="*/ 63992 h 639923"/>
              <a:gd name="connsiteX4" fmla="*/ 1559919 w 1559919"/>
              <a:gd name="connsiteY4" fmla="*/ 575931 h 639923"/>
              <a:gd name="connsiteX5" fmla="*/ 1495927 w 1559919"/>
              <a:gd name="connsiteY5" fmla="*/ 639923 h 639923"/>
              <a:gd name="connsiteX6" fmla="*/ 63992 w 1559919"/>
              <a:gd name="connsiteY6" fmla="*/ 639923 h 639923"/>
              <a:gd name="connsiteX7" fmla="*/ 0 w 1559919"/>
              <a:gd name="connsiteY7" fmla="*/ 575931 h 639923"/>
              <a:gd name="connsiteX8" fmla="*/ 0 w 1559919"/>
              <a:gd name="connsiteY8" fmla="*/ 63992 h 63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9919" h="639923">
                <a:moveTo>
                  <a:pt x="0" y="63992"/>
                </a:moveTo>
                <a:cubicBezTo>
                  <a:pt x="0" y="28650"/>
                  <a:pt x="28650" y="0"/>
                  <a:pt x="63992" y="0"/>
                </a:cubicBezTo>
                <a:lnTo>
                  <a:pt x="1495927" y="0"/>
                </a:lnTo>
                <a:cubicBezTo>
                  <a:pt x="1531269" y="0"/>
                  <a:pt x="1559919" y="28650"/>
                  <a:pt x="1559919" y="63992"/>
                </a:cubicBezTo>
                <a:lnTo>
                  <a:pt x="1559919" y="575931"/>
                </a:lnTo>
                <a:cubicBezTo>
                  <a:pt x="1559919" y="611273"/>
                  <a:pt x="1531269" y="639923"/>
                  <a:pt x="1495927" y="639923"/>
                </a:cubicBezTo>
                <a:lnTo>
                  <a:pt x="63992" y="639923"/>
                </a:lnTo>
                <a:cubicBezTo>
                  <a:pt x="28650" y="639923"/>
                  <a:pt x="0" y="611273"/>
                  <a:pt x="0" y="575931"/>
                </a:cubicBezTo>
                <a:lnTo>
                  <a:pt x="0" y="6399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83" tIns="72083" rIns="72083" bIns="72083" numCol="1" spcCol="1270" anchor="ctr" anchorCtr="0">
            <a:noAutofit/>
          </a:bodyPr>
          <a:lstStyle/>
          <a:p>
            <a:pPr marL="0" lvl="0" indent="0" algn="ctr" defTabSz="622300">
              <a:lnSpc>
                <a:spcPct val="90000"/>
              </a:lnSpc>
              <a:spcBef>
                <a:spcPct val="0"/>
              </a:spcBef>
              <a:spcAft>
                <a:spcPct val="35000"/>
              </a:spcAft>
              <a:buNone/>
            </a:pPr>
            <a:r>
              <a:rPr lang="de-DE" sz="1400" b="0" kern="1200" dirty="0" err="1"/>
              <a:t>Preserving</a:t>
            </a:r>
            <a:endParaRPr lang="de-DE" sz="1400" b="0" kern="1200" dirty="0"/>
          </a:p>
        </p:txBody>
      </p:sp>
      <p:sp>
        <p:nvSpPr>
          <p:cNvPr id="35" name="Freihandform: Form 34">
            <a:extLst>
              <a:ext uri="{FF2B5EF4-FFF2-40B4-BE49-F238E27FC236}">
                <a16:creationId xmlns:a16="http://schemas.microsoft.com/office/drawing/2014/main" id="{4D9B2F87-916D-C018-6230-31D16F913C0D}"/>
              </a:ext>
            </a:extLst>
          </p:cNvPr>
          <p:cNvSpPr/>
          <p:nvPr/>
        </p:nvSpPr>
        <p:spPr>
          <a:xfrm>
            <a:off x="9791770" y="3098161"/>
            <a:ext cx="923942" cy="255969"/>
          </a:xfrm>
          <a:custGeom>
            <a:avLst/>
            <a:gdLst/>
            <a:ahLst/>
            <a:cxnLst/>
            <a:rect l="0" t="0" r="0" b="0"/>
            <a:pathLst>
              <a:path>
                <a:moveTo>
                  <a:pt x="0" y="0"/>
                </a:moveTo>
                <a:lnTo>
                  <a:pt x="0" y="127984"/>
                </a:lnTo>
                <a:lnTo>
                  <a:pt x="923942" y="127984"/>
                </a:lnTo>
                <a:lnTo>
                  <a:pt x="923942" y="255969"/>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de-DE"/>
          </a:p>
        </p:txBody>
      </p:sp>
      <p:sp>
        <p:nvSpPr>
          <p:cNvPr id="36" name="Freihandform: Form 35">
            <a:extLst>
              <a:ext uri="{FF2B5EF4-FFF2-40B4-BE49-F238E27FC236}">
                <a16:creationId xmlns:a16="http://schemas.microsoft.com/office/drawing/2014/main" id="{EC3B63EC-0A85-4A55-4D2B-2DEA1BA8F07B}"/>
              </a:ext>
            </a:extLst>
          </p:cNvPr>
          <p:cNvSpPr/>
          <p:nvPr/>
        </p:nvSpPr>
        <p:spPr>
          <a:xfrm>
            <a:off x="9935753" y="3354131"/>
            <a:ext cx="1559919" cy="639923"/>
          </a:xfrm>
          <a:custGeom>
            <a:avLst/>
            <a:gdLst>
              <a:gd name="connsiteX0" fmla="*/ 0 w 1559919"/>
              <a:gd name="connsiteY0" fmla="*/ 63992 h 639923"/>
              <a:gd name="connsiteX1" fmla="*/ 63992 w 1559919"/>
              <a:gd name="connsiteY1" fmla="*/ 0 h 639923"/>
              <a:gd name="connsiteX2" fmla="*/ 1495927 w 1559919"/>
              <a:gd name="connsiteY2" fmla="*/ 0 h 639923"/>
              <a:gd name="connsiteX3" fmla="*/ 1559919 w 1559919"/>
              <a:gd name="connsiteY3" fmla="*/ 63992 h 639923"/>
              <a:gd name="connsiteX4" fmla="*/ 1559919 w 1559919"/>
              <a:gd name="connsiteY4" fmla="*/ 575931 h 639923"/>
              <a:gd name="connsiteX5" fmla="*/ 1495927 w 1559919"/>
              <a:gd name="connsiteY5" fmla="*/ 639923 h 639923"/>
              <a:gd name="connsiteX6" fmla="*/ 63992 w 1559919"/>
              <a:gd name="connsiteY6" fmla="*/ 639923 h 639923"/>
              <a:gd name="connsiteX7" fmla="*/ 0 w 1559919"/>
              <a:gd name="connsiteY7" fmla="*/ 575931 h 639923"/>
              <a:gd name="connsiteX8" fmla="*/ 0 w 1559919"/>
              <a:gd name="connsiteY8" fmla="*/ 63992 h 63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9919" h="639923">
                <a:moveTo>
                  <a:pt x="0" y="63992"/>
                </a:moveTo>
                <a:cubicBezTo>
                  <a:pt x="0" y="28650"/>
                  <a:pt x="28650" y="0"/>
                  <a:pt x="63992" y="0"/>
                </a:cubicBezTo>
                <a:lnTo>
                  <a:pt x="1495927" y="0"/>
                </a:lnTo>
                <a:cubicBezTo>
                  <a:pt x="1531269" y="0"/>
                  <a:pt x="1559919" y="28650"/>
                  <a:pt x="1559919" y="63992"/>
                </a:cubicBezTo>
                <a:lnTo>
                  <a:pt x="1559919" y="575931"/>
                </a:lnTo>
                <a:cubicBezTo>
                  <a:pt x="1559919" y="611273"/>
                  <a:pt x="1531269" y="639923"/>
                  <a:pt x="1495927" y="639923"/>
                </a:cubicBezTo>
                <a:lnTo>
                  <a:pt x="63992" y="639923"/>
                </a:lnTo>
                <a:cubicBezTo>
                  <a:pt x="28650" y="639923"/>
                  <a:pt x="0" y="611273"/>
                  <a:pt x="0" y="575931"/>
                </a:cubicBezTo>
                <a:lnTo>
                  <a:pt x="0" y="6399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83" tIns="72083" rIns="72083" bIns="72083" numCol="1" spcCol="1270" anchor="ctr" anchorCtr="0">
            <a:noAutofit/>
          </a:bodyPr>
          <a:lstStyle/>
          <a:p>
            <a:pPr marL="0" lvl="0" indent="0" algn="ctr" defTabSz="622300">
              <a:lnSpc>
                <a:spcPct val="90000"/>
              </a:lnSpc>
              <a:spcBef>
                <a:spcPct val="0"/>
              </a:spcBef>
              <a:spcAft>
                <a:spcPct val="35000"/>
              </a:spcAft>
              <a:buNone/>
            </a:pPr>
            <a:r>
              <a:rPr lang="de-DE" sz="1400" b="0" kern="1200" dirty="0" err="1"/>
              <a:t>Transforming</a:t>
            </a:r>
            <a:endParaRPr lang="de-DE" sz="1400" b="0" kern="1200" dirty="0"/>
          </a:p>
        </p:txBody>
      </p:sp>
      <p:sp>
        <p:nvSpPr>
          <p:cNvPr id="12" name="Pfeil: nach links und rechts 11">
            <a:extLst>
              <a:ext uri="{FF2B5EF4-FFF2-40B4-BE49-F238E27FC236}">
                <a16:creationId xmlns:a16="http://schemas.microsoft.com/office/drawing/2014/main" id="{378A5FE7-A5A6-D83D-81BA-3C14B9AEB4FA}"/>
              </a:ext>
            </a:extLst>
          </p:cNvPr>
          <p:cNvSpPr/>
          <p:nvPr/>
        </p:nvSpPr>
        <p:spPr>
          <a:xfrm>
            <a:off x="743063" y="5343203"/>
            <a:ext cx="7055128" cy="521178"/>
          </a:xfrm>
          <a:prstGeom prst="leftRightArrow">
            <a:avLst>
              <a:gd name="adj1" fmla="val 66195"/>
              <a:gd name="adj2" fmla="val 50000"/>
            </a:avLst>
          </a:prstGeom>
          <a:solidFill>
            <a:schemeClr val="bg2">
              <a:lumMod val="9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Forward / Problem Focused Approaches</a:t>
            </a:r>
          </a:p>
        </p:txBody>
      </p:sp>
      <p:sp>
        <p:nvSpPr>
          <p:cNvPr id="13" name="Pfeil: nach links und rechts 12">
            <a:extLst>
              <a:ext uri="{FF2B5EF4-FFF2-40B4-BE49-F238E27FC236}">
                <a16:creationId xmlns:a16="http://schemas.microsoft.com/office/drawing/2014/main" id="{9AEED0D7-AB64-76FE-08B9-5BA25DE8761E}"/>
              </a:ext>
            </a:extLst>
          </p:cNvPr>
          <p:cNvSpPr/>
          <p:nvPr/>
        </p:nvSpPr>
        <p:spPr>
          <a:xfrm>
            <a:off x="8088923" y="5343202"/>
            <a:ext cx="3421818" cy="521178"/>
          </a:xfrm>
          <a:prstGeom prst="leftRightArrow">
            <a:avLst>
              <a:gd name="adj1" fmla="val 66195"/>
              <a:gd name="adj2" fmla="val 50000"/>
            </a:avLst>
          </a:prstGeom>
          <a:solidFill>
            <a:schemeClr val="bg2">
              <a:lumMod val="9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Inverse / Solution Focused Approaches</a:t>
            </a:r>
          </a:p>
        </p:txBody>
      </p:sp>
      <p:sp>
        <p:nvSpPr>
          <p:cNvPr id="15" name="Textfeld 14">
            <a:extLst>
              <a:ext uri="{FF2B5EF4-FFF2-40B4-BE49-F238E27FC236}">
                <a16:creationId xmlns:a16="http://schemas.microsoft.com/office/drawing/2014/main" id="{022D6E81-6258-8086-6360-C32F9A984349}"/>
              </a:ext>
            </a:extLst>
          </p:cNvPr>
          <p:cNvSpPr txBox="1"/>
          <p:nvPr/>
        </p:nvSpPr>
        <p:spPr>
          <a:xfrm>
            <a:off x="323557" y="4047017"/>
            <a:ext cx="1880381" cy="830997"/>
          </a:xfrm>
          <a:prstGeom prst="rect">
            <a:avLst/>
          </a:prstGeom>
          <a:noFill/>
        </p:spPr>
        <p:txBody>
          <a:bodyPr wrap="square">
            <a:spAutoFit/>
          </a:bodyPr>
          <a:lstStyle/>
          <a:p>
            <a:pPr lvl="1"/>
            <a:r>
              <a:rPr lang="en-US" sz="1600" dirty="0"/>
              <a:t>the most likely development</a:t>
            </a:r>
            <a:endParaRPr lang="de-DE" sz="1600" dirty="0"/>
          </a:p>
        </p:txBody>
      </p:sp>
      <p:sp>
        <p:nvSpPr>
          <p:cNvPr id="16" name="Textfeld 15">
            <a:extLst>
              <a:ext uri="{FF2B5EF4-FFF2-40B4-BE49-F238E27FC236}">
                <a16:creationId xmlns:a16="http://schemas.microsoft.com/office/drawing/2014/main" id="{8BC581D2-330F-AD96-CDE5-8EC526BD7C7A}"/>
              </a:ext>
            </a:extLst>
          </p:cNvPr>
          <p:cNvSpPr txBox="1"/>
          <p:nvPr/>
        </p:nvSpPr>
        <p:spPr>
          <a:xfrm>
            <a:off x="2112499" y="4047017"/>
            <a:ext cx="2065606" cy="1077218"/>
          </a:xfrm>
          <a:prstGeom prst="rect">
            <a:avLst/>
          </a:prstGeom>
          <a:noFill/>
        </p:spPr>
        <p:txBody>
          <a:bodyPr wrap="square">
            <a:spAutoFit/>
          </a:bodyPr>
          <a:lstStyle/>
          <a:p>
            <a:pPr lvl="1"/>
            <a:r>
              <a:rPr lang="en-US" sz="1600" dirty="0"/>
              <a:t>events of great importance for future development</a:t>
            </a:r>
            <a:endParaRPr lang="de-DE" sz="1200" dirty="0"/>
          </a:p>
        </p:txBody>
      </p:sp>
      <p:sp>
        <p:nvSpPr>
          <p:cNvPr id="21" name="Textfeld 20">
            <a:extLst>
              <a:ext uri="{FF2B5EF4-FFF2-40B4-BE49-F238E27FC236}">
                <a16:creationId xmlns:a16="http://schemas.microsoft.com/office/drawing/2014/main" id="{8D7FEB27-09B5-1340-19B3-C92CEBAC023C}"/>
              </a:ext>
            </a:extLst>
          </p:cNvPr>
          <p:cNvSpPr txBox="1"/>
          <p:nvPr/>
        </p:nvSpPr>
        <p:spPr>
          <a:xfrm>
            <a:off x="3948333" y="4047017"/>
            <a:ext cx="2065606" cy="1323439"/>
          </a:xfrm>
          <a:prstGeom prst="rect">
            <a:avLst/>
          </a:prstGeom>
          <a:noFill/>
        </p:spPr>
        <p:txBody>
          <a:bodyPr wrap="square">
            <a:spAutoFit/>
          </a:bodyPr>
          <a:lstStyle/>
          <a:p>
            <a:pPr lvl="1"/>
            <a:r>
              <a:rPr lang="en-US" sz="1600" dirty="0"/>
              <a:t>focus only on factors beyond the control of the relevant actors</a:t>
            </a:r>
            <a:endParaRPr lang="de-DE" sz="1050" dirty="0"/>
          </a:p>
        </p:txBody>
      </p:sp>
      <p:sp>
        <p:nvSpPr>
          <p:cNvPr id="26" name="Textfeld 25">
            <a:extLst>
              <a:ext uri="{FF2B5EF4-FFF2-40B4-BE49-F238E27FC236}">
                <a16:creationId xmlns:a16="http://schemas.microsoft.com/office/drawing/2014/main" id="{AC5A4AEE-6AED-4254-9753-4CEEFF8ED56B}"/>
              </a:ext>
            </a:extLst>
          </p:cNvPr>
          <p:cNvSpPr txBox="1"/>
          <p:nvPr/>
        </p:nvSpPr>
        <p:spPr>
          <a:xfrm>
            <a:off x="6264813" y="4008195"/>
            <a:ext cx="1533378" cy="1323439"/>
          </a:xfrm>
          <a:prstGeom prst="rect">
            <a:avLst/>
          </a:prstGeom>
          <a:noFill/>
        </p:spPr>
        <p:txBody>
          <a:bodyPr wrap="square">
            <a:spAutoFit/>
          </a:bodyPr>
          <a:lstStyle/>
          <a:p>
            <a:r>
              <a:rPr lang="en-US" sz="1600" dirty="0"/>
              <a:t>incorporate policy measures to cope with the issue at stake</a:t>
            </a:r>
            <a:endParaRPr lang="de-DE" sz="1600" dirty="0"/>
          </a:p>
        </p:txBody>
      </p:sp>
      <p:sp>
        <p:nvSpPr>
          <p:cNvPr id="27" name="Textfeld 26">
            <a:extLst>
              <a:ext uri="{FF2B5EF4-FFF2-40B4-BE49-F238E27FC236}">
                <a16:creationId xmlns:a16="http://schemas.microsoft.com/office/drawing/2014/main" id="{F163DD4F-ECA8-1EA8-691D-3DE5BDB027FB}"/>
              </a:ext>
            </a:extLst>
          </p:cNvPr>
          <p:cNvSpPr txBox="1"/>
          <p:nvPr/>
        </p:nvSpPr>
        <p:spPr>
          <a:xfrm>
            <a:off x="8049065" y="4010540"/>
            <a:ext cx="1533378" cy="1077218"/>
          </a:xfrm>
          <a:prstGeom prst="rect">
            <a:avLst/>
          </a:prstGeom>
          <a:noFill/>
        </p:spPr>
        <p:txBody>
          <a:bodyPr wrap="square">
            <a:spAutoFit/>
          </a:bodyPr>
          <a:lstStyle/>
          <a:p>
            <a:r>
              <a:rPr lang="en-US" sz="1600" dirty="0"/>
              <a:t>find out how a certain target can be efficiently met</a:t>
            </a:r>
            <a:endParaRPr lang="de-DE" sz="1200" dirty="0"/>
          </a:p>
        </p:txBody>
      </p:sp>
      <p:sp>
        <p:nvSpPr>
          <p:cNvPr id="28" name="Textfeld 27">
            <a:extLst>
              <a:ext uri="{FF2B5EF4-FFF2-40B4-BE49-F238E27FC236}">
                <a16:creationId xmlns:a16="http://schemas.microsoft.com/office/drawing/2014/main" id="{6831091D-6C90-12FC-0173-3A70110ACAD5}"/>
              </a:ext>
            </a:extLst>
          </p:cNvPr>
          <p:cNvSpPr txBox="1"/>
          <p:nvPr/>
        </p:nvSpPr>
        <p:spPr>
          <a:xfrm>
            <a:off x="9954211" y="4008195"/>
            <a:ext cx="1698528" cy="1323439"/>
          </a:xfrm>
          <a:prstGeom prst="rect">
            <a:avLst/>
          </a:prstGeom>
          <a:noFill/>
        </p:spPr>
        <p:txBody>
          <a:bodyPr wrap="square">
            <a:spAutoFit/>
          </a:bodyPr>
          <a:lstStyle/>
          <a:p>
            <a:r>
              <a:rPr lang="en-US" sz="1600" dirty="0"/>
              <a:t>a target, which is unreachable if the ongoing development continues</a:t>
            </a:r>
            <a:endParaRPr lang="de-DE" sz="1200" dirty="0"/>
          </a:p>
        </p:txBody>
      </p:sp>
    </p:spTree>
    <p:extLst>
      <p:ext uri="{BB962C8B-B14F-4D97-AF65-F5344CB8AC3E}">
        <p14:creationId xmlns:p14="http://schemas.microsoft.com/office/powerpoint/2010/main" val="111675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7" grpId="0" animBg="1"/>
      <p:bldP spid="18" grpId="0" animBg="1"/>
      <p:bldP spid="19" grpId="0" animBg="1"/>
      <p:bldP spid="20" grpId="0" animBg="1"/>
      <p:bldP spid="22" grpId="0" animBg="1"/>
      <p:bldP spid="23" grpId="0" animBg="1"/>
      <p:bldP spid="24" grpId="0" animBg="1"/>
      <p:bldP spid="25" grpId="0" animBg="1"/>
      <p:bldP spid="29" grpId="0" animBg="1"/>
      <p:bldP spid="30" grpId="0" animBg="1"/>
      <p:bldP spid="31" grpId="0" animBg="1"/>
      <p:bldP spid="32" grpId="0" animBg="1"/>
      <p:bldP spid="33" grpId="0" animBg="1"/>
      <p:bldP spid="34" grpId="0" animBg="1"/>
      <p:bldP spid="35" grpId="0" animBg="1"/>
      <p:bldP spid="36" grpId="0" animBg="1"/>
      <p:bldP spid="12" grpId="0" animBg="1"/>
      <p:bldP spid="13" grpId="0" animBg="1"/>
      <p:bldP spid="15" grpId="0"/>
      <p:bldP spid="16" grpId="0"/>
      <p:bldP spid="21" grpId="0"/>
      <p:bldP spid="26" grpId="0"/>
      <p:bldP spid="27"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E35838-8B4C-B0E2-16A9-19DF1342E431}"/>
              </a:ext>
            </a:extLst>
          </p:cNvPr>
          <p:cNvSpPr>
            <a:spLocks noGrp="1"/>
          </p:cNvSpPr>
          <p:nvPr>
            <p:ph type="title"/>
          </p:nvPr>
        </p:nvSpPr>
        <p:spPr>
          <a:xfrm>
            <a:off x="695325" y="115889"/>
            <a:ext cx="10801350" cy="973136"/>
          </a:xfrm>
        </p:spPr>
        <p:txBody>
          <a:bodyPr/>
          <a:lstStyle/>
          <a:p>
            <a:r>
              <a:rPr lang="de-DE" dirty="0"/>
              <a:t>Scenario Development </a:t>
            </a:r>
            <a:r>
              <a:rPr lang="de-DE" dirty="0" err="1"/>
              <a:t>Examples</a:t>
            </a:r>
            <a:endParaRPr lang="de-DE" dirty="0"/>
          </a:p>
        </p:txBody>
      </p:sp>
      <p:sp>
        <p:nvSpPr>
          <p:cNvPr id="3" name="Fußzeilenplatzhalter 2">
            <a:extLst>
              <a:ext uri="{FF2B5EF4-FFF2-40B4-BE49-F238E27FC236}">
                <a16:creationId xmlns:a16="http://schemas.microsoft.com/office/drawing/2014/main" id="{1D93D828-B685-C9E5-6B0A-ADC6F8769B6A}"/>
              </a:ext>
            </a:extLst>
          </p:cNvPr>
          <p:cNvSpPr>
            <a:spLocks noGrp="1"/>
          </p:cNvSpPr>
          <p:nvPr>
            <p:ph type="ftr" sz="quarter" idx="27"/>
          </p:nvPr>
        </p:nvSpPr>
        <p:spPr>
          <a:xfrm>
            <a:off x="8651875" y="6318000"/>
            <a:ext cx="2844798" cy="540000"/>
          </a:xfrm>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B3452AB-3E99-0504-CADE-FC6D0D647DA6}"/>
              </a:ext>
            </a:extLst>
          </p:cNvPr>
          <p:cNvSpPr>
            <a:spLocks noGrp="1"/>
          </p:cNvSpPr>
          <p:nvPr>
            <p:ph type="sldNum" sz="quarter" idx="28"/>
          </p:nvPr>
        </p:nvSpPr>
        <p:spPr>
          <a:xfrm>
            <a:off x="11496674" y="6318000"/>
            <a:ext cx="695325" cy="540000"/>
          </a:xfrm>
        </p:spPr>
        <p:txBody>
          <a:bodyPr/>
          <a:lstStyle/>
          <a:p>
            <a:fld id="{BA24374A-C3A8-471A-8837-3FC31668ABE5}" type="slidenum">
              <a:rPr lang="de-DE" smtClean="0"/>
              <a:pPr/>
              <a:t>27</a:t>
            </a:fld>
            <a:endParaRPr lang="de-DE" dirty="0"/>
          </a:p>
        </p:txBody>
      </p:sp>
      <p:sp>
        <p:nvSpPr>
          <p:cNvPr id="19" name="Textplatzhalter 18">
            <a:extLst>
              <a:ext uri="{FF2B5EF4-FFF2-40B4-BE49-F238E27FC236}">
                <a16:creationId xmlns:a16="http://schemas.microsoft.com/office/drawing/2014/main" id="{2B75F249-FF58-2B5D-72CC-71A12565A696}"/>
              </a:ext>
            </a:extLst>
          </p:cNvPr>
          <p:cNvSpPr>
            <a:spLocks noGrp="1"/>
          </p:cNvSpPr>
          <p:nvPr>
            <p:ph type="body" sz="quarter" idx="21"/>
          </p:nvPr>
        </p:nvSpPr>
        <p:spPr/>
        <p:txBody>
          <a:bodyPr/>
          <a:lstStyle/>
          <a:p>
            <a:r>
              <a:rPr lang="en-US" sz="1400" dirty="0"/>
              <a:t>Prototyping</a:t>
            </a:r>
            <a:endParaRPr lang="de-DE" dirty="0"/>
          </a:p>
        </p:txBody>
      </p:sp>
      <p:sp>
        <p:nvSpPr>
          <p:cNvPr id="6" name="Textplatzhalter 5">
            <a:extLst>
              <a:ext uri="{FF2B5EF4-FFF2-40B4-BE49-F238E27FC236}">
                <a16:creationId xmlns:a16="http://schemas.microsoft.com/office/drawing/2014/main" id="{AF6ED5AB-0123-8CE3-1DD1-87903DDB48AB}"/>
              </a:ext>
            </a:extLst>
          </p:cNvPr>
          <p:cNvSpPr>
            <a:spLocks noGrp="1"/>
          </p:cNvSpPr>
          <p:nvPr>
            <p:ph type="body" sz="quarter" idx="29"/>
          </p:nvPr>
        </p:nvSpPr>
        <p:spPr>
          <a:xfrm>
            <a:off x="695325" y="1449388"/>
            <a:ext cx="10801350" cy="4679950"/>
          </a:xfrm>
        </p:spPr>
        <p:txBody>
          <a:bodyPr>
            <a:normAutofit/>
          </a:bodyPr>
          <a:lstStyle/>
          <a:p>
            <a:r>
              <a:rPr lang="en-US" b="1" dirty="0">
                <a:solidFill>
                  <a:schemeClr val="accent1"/>
                </a:solidFill>
              </a:rPr>
              <a:t>We take our personas and tasks to write scenarios </a:t>
            </a:r>
            <a:r>
              <a:rPr lang="en-US" dirty="0"/>
              <a:t>and tell the story of how they use the prototype to accomplish their goals. </a:t>
            </a:r>
          </a:p>
          <a:p>
            <a:r>
              <a:rPr lang="en-US" b="1" dirty="0">
                <a:solidFill>
                  <a:schemeClr val="accent1"/>
                </a:solidFill>
              </a:rPr>
              <a:t>Scenario Forecast Examples</a:t>
            </a:r>
            <a:r>
              <a:rPr lang="en-US" dirty="0"/>
              <a:t>: “Touchscreen Interface for a Smart Thermostat”</a:t>
            </a:r>
          </a:p>
          <a:p>
            <a:pPr lvl="1"/>
            <a:r>
              <a:rPr lang="en-US" b="1" dirty="0">
                <a:solidFill>
                  <a:schemeClr val="accent1"/>
                </a:solidFill>
              </a:rPr>
              <a:t>Scenario 1</a:t>
            </a:r>
            <a:r>
              <a:rPr lang="en-US" dirty="0"/>
              <a:t>: </a:t>
            </a:r>
            <a:r>
              <a:rPr lang="en-US" i="1" dirty="0"/>
              <a:t>“Emma comes home from work and finds her house too cold. She approaches the smart thermostat and uses the touchscreen interface to raise the temperature. The prototype includes visual feedback showing the temperature change and a timer once the desired temperature is set.”</a:t>
            </a:r>
          </a:p>
          <a:p>
            <a:pPr lvl="1"/>
            <a:r>
              <a:rPr lang="en-US" b="1" dirty="0">
                <a:solidFill>
                  <a:schemeClr val="accent1"/>
                </a:solidFill>
              </a:rPr>
              <a:t>Scenario 2</a:t>
            </a:r>
            <a:r>
              <a:rPr lang="en-US" dirty="0"/>
              <a:t>: </a:t>
            </a:r>
            <a:r>
              <a:rPr lang="en-US" i="1" dirty="0"/>
              <a:t>“On Sunday evening, Emma programs her heating schedule for the week. She interacts with a graphical interface on the touchscreen, setting different temperatures for different times of the day. The system provides a summary of her settings and asks for confirmation.”</a:t>
            </a:r>
          </a:p>
          <a:p>
            <a:pPr marL="33750" indent="0">
              <a:buNone/>
            </a:pPr>
            <a:endParaRPr lang="en-US" dirty="0"/>
          </a:p>
        </p:txBody>
      </p:sp>
    </p:spTree>
    <p:extLst>
      <p:ext uri="{BB962C8B-B14F-4D97-AF65-F5344CB8AC3E}">
        <p14:creationId xmlns:p14="http://schemas.microsoft.com/office/powerpoint/2010/main" val="302322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(CC BY-SA 4.0)</a:t>
            </a:r>
          </a:p>
        </p:txBody>
      </p:sp>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de-DE" sz="1800" dirty="0"/>
              <a:t>Human-Computer Interaction </a:t>
            </a:r>
            <a:r>
              <a:rPr lang="de-DE" sz="1800" dirty="0" err="1"/>
              <a:t>Lecture</a:t>
            </a:r>
            <a:endParaRPr lang="de-DE" dirty="0"/>
          </a:p>
        </p:txBody>
      </p:sp>
      <p:pic>
        <p:nvPicPr>
          <p:cNvPr id="26" name="Bildplatzhalter 25" descr="Frankfurt UAS Logo">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lstStyle/>
          <a:p>
            <a:r>
              <a:rPr lang="en-US" sz="3200" dirty="0"/>
              <a:t>Prototype Taxonomies</a:t>
            </a:r>
            <a:endParaRPr lang="de-DE" dirty="0"/>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28</a:t>
            </a:fld>
            <a:endParaRPr lang="de-DE" dirty="0"/>
          </a:p>
        </p:txBody>
      </p:sp>
      <p:pic>
        <p:nvPicPr>
          <p:cNvPr id="2" name="Picture 2">
            <a:extLst>
              <a:ext uri="{FF2B5EF4-FFF2-40B4-BE49-F238E27FC236}">
                <a16:creationId xmlns:a16="http://schemas.microsoft.com/office/drawing/2014/main" id="{D486E752-767E-CBF0-388D-1E6691652E0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a:extLst>
              <a:ext uri="{FF2B5EF4-FFF2-40B4-BE49-F238E27FC236}">
                <a16:creationId xmlns:a16="http://schemas.microsoft.com/office/drawing/2014/main" id="{19697C04-79C1-048F-D0A4-BA18F95E2E4E}"/>
              </a:ext>
            </a:extLst>
          </p:cNvPr>
          <p:cNvSpPr/>
          <p:nvPr/>
        </p:nvSpPr>
        <p:spPr>
          <a:xfrm>
            <a:off x="0" y="5844404"/>
            <a:ext cx="12192000" cy="402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08000" rIns="720000" bIns="108000" rtlCol="0" anchor="b" anchorCtr="0">
            <a:spAutoFit/>
          </a:bodyPr>
          <a:lstStyle/>
          <a:p>
            <a:r>
              <a:rPr lang="en-US" sz="1200" dirty="0">
                <a:solidFill>
                  <a:sysClr val="windowText" lastClr="000000"/>
                </a:solidFill>
              </a:rPr>
              <a:t>Slides adapted from hci-lecture.org (A. Schmidt, N. Henze, K. Wolf, V. Schwind), Image from: </a:t>
            </a:r>
            <a:r>
              <a:rPr lang="de-DE" sz="1200" b="0" i="0" dirty="0">
                <a:solidFill>
                  <a:sysClr val="windowText" lastClr="000000"/>
                </a:solidFill>
                <a:effectLst/>
                <a:latin typeface="arial" panose="020B0604020202020204" pitchFamily="34" charset="0"/>
                <a:hlinkClick r:id="rId7"/>
              </a:rPr>
              <a:t>https://pxhere.com/de/photo/437662</a:t>
            </a:r>
            <a:r>
              <a:rPr lang="de-DE" sz="1200" b="0" i="0" dirty="0">
                <a:solidFill>
                  <a:sysClr val="windowText" lastClr="000000"/>
                </a:solidFill>
                <a:effectLst/>
                <a:latin typeface="arial" panose="020B0604020202020204" pitchFamily="34" charset="0"/>
              </a:rPr>
              <a:t> </a:t>
            </a:r>
            <a:endParaRPr lang="en-US" sz="1200" dirty="0">
              <a:solidFill>
                <a:sysClr val="windowText" lastClr="000000"/>
              </a:solidFill>
            </a:endParaRPr>
          </a:p>
        </p:txBody>
      </p:sp>
      <p:pic>
        <p:nvPicPr>
          <p:cNvPr id="7" name="Bildplatzhalter 6">
            <a:extLst>
              <a:ext uri="{FF2B5EF4-FFF2-40B4-BE49-F238E27FC236}">
                <a16:creationId xmlns:a16="http://schemas.microsoft.com/office/drawing/2014/main" id="{EF117338-E5DE-CE0C-ED55-2743B39F26B8}"/>
              </a:ext>
            </a:extLst>
          </p:cNvPr>
          <p:cNvPicPr>
            <a:picLocks noGrp="1" noChangeAspect="1"/>
          </p:cNvPicPr>
          <p:nvPr>
            <p:ph type="pic" sz="quarter" idx="13"/>
          </p:nvPr>
        </p:nvPicPr>
        <p:blipFill rotWithShape="1">
          <a:blip r:embed="rId8">
            <a:extLst>
              <a:ext uri="{28A0092B-C50C-407E-A947-70E740481C1C}">
                <a14:useLocalDpi xmlns:a14="http://schemas.microsoft.com/office/drawing/2010/main" val="0"/>
              </a:ext>
            </a:extLst>
          </a:blip>
          <a:srcRect t="12005" b="52469"/>
          <a:stretch/>
        </p:blipFill>
        <p:spPr>
          <a:xfrm>
            <a:off x="0" y="1089025"/>
            <a:ext cx="12192000" cy="2879725"/>
          </a:xfrm>
        </p:spPr>
      </p:pic>
    </p:spTree>
    <p:extLst>
      <p:ext uri="{BB962C8B-B14F-4D97-AF65-F5344CB8AC3E}">
        <p14:creationId xmlns:p14="http://schemas.microsoft.com/office/powerpoint/2010/main" val="2899937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D7FF7-609C-746B-141C-63F8F711853C}"/>
              </a:ext>
            </a:extLst>
          </p:cNvPr>
          <p:cNvSpPr>
            <a:spLocks noGrp="1"/>
          </p:cNvSpPr>
          <p:nvPr>
            <p:ph type="title"/>
          </p:nvPr>
        </p:nvSpPr>
        <p:spPr/>
        <p:txBody>
          <a:bodyPr/>
          <a:lstStyle/>
          <a:p>
            <a:r>
              <a:rPr lang="en-US" dirty="0"/>
              <a:t>Taxonomies of Prototypes</a:t>
            </a:r>
            <a:endParaRPr lang="de-DE" dirty="0"/>
          </a:p>
        </p:txBody>
      </p:sp>
      <p:sp>
        <p:nvSpPr>
          <p:cNvPr id="3" name="Fußzeilenplatzhalter 2">
            <a:extLst>
              <a:ext uri="{FF2B5EF4-FFF2-40B4-BE49-F238E27FC236}">
                <a16:creationId xmlns:a16="http://schemas.microsoft.com/office/drawing/2014/main" id="{29F7F963-30C3-17EC-24CA-AB6BD374564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E4C7A92-1B93-55DC-3D4C-1FA6263159DE}"/>
              </a:ext>
            </a:extLst>
          </p:cNvPr>
          <p:cNvSpPr>
            <a:spLocks noGrp="1"/>
          </p:cNvSpPr>
          <p:nvPr>
            <p:ph type="sldNum" sz="quarter" idx="28"/>
          </p:nvPr>
        </p:nvSpPr>
        <p:spPr/>
        <p:txBody>
          <a:bodyPr/>
          <a:lstStyle/>
          <a:p>
            <a:fld id="{BA24374A-C3A8-471A-8837-3FC31668ABE5}" type="slidenum">
              <a:rPr lang="de-DE" smtClean="0"/>
              <a:pPr/>
              <a:t>29</a:t>
            </a:fld>
            <a:endParaRPr lang="de-DE" dirty="0"/>
          </a:p>
        </p:txBody>
      </p:sp>
      <p:sp>
        <p:nvSpPr>
          <p:cNvPr id="5" name="Textplatzhalter 4">
            <a:extLst>
              <a:ext uri="{FF2B5EF4-FFF2-40B4-BE49-F238E27FC236}">
                <a16:creationId xmlns:a16="http://schemas.microsoft.com/office/drawing/2014/main" id="{9B816BDE-FF9A-0419-2485-043E0870AB44}"/>
              </a:ext>
            </a:extLst>
          </p:cNvPr>
          <p:cNvSpPr>
            <a:spLocks noGrp="1"/>
          </p:cNvSpPr>
          <p:nvPr>
            <p:ph type="body" sz="quarter" idx="21"/>
          </p:nvPr>
        </p:nvSpPr>
        <p:spPr/>
        <p:txBody>
          <a:bodyPr/>
          <a:lstStyle/>
          <a:p>
            <a:r>
              <a:rPr lang="en-US" sz="1400" dirty="0"/>
              <a:t>Prototype Taxonomies</a:t>
            </a:r>
            <a:endParaRPr lang="de-DE" dirty="0"/>
          </a:p>
        </p:txBody>
      </p:sp>
      <p:sp>
        <p:nvSpPr>
          <p:cNvPr id="6" name="Textplatzhalter 5">
            <a:extLst>
              <a:ext uri="{FF2B5EF4-FFF2-40B4-BE49-F238E27FC236}">
                <a16:creationId xmlns:a16="http://schemas.microsoft.com/office/drawing/2014/main" id="{3BA33318-5B6E-2917-D202-E45AFC2CA6EE}"/>
              </a:ext>
            </a:extLst>
          </p:cNvPr>
          <p:cNvSpPr>
            <a:spLocks noGrp="1"/>
          </p:cNvSpPr>
          <p:nvPr>
            <p:ph type="body" sz="quarter" idx="29"/>
          </p:nvPr>
        </p:nvSpPr>
        <p:spPr/>
        <p:txBody>
          <a:bodyPr/>
          <a:lstStyle/>
          <a:p>
            <a:pPr>
              <a:spcBef>
                <a:spcPts val="600"/>
              </a:spcBef>
            </a:pPr>
            <a:r>
              <a:rPr lang="en-US" dirty="0"/>
              <a:t>Prototypes are commonly categorized based on their </a:t>
            </a:r>
            <a:r>
              <a:rPr lang="en-US" b="1" dirty="0">
                <a:solidFill>
                  <a:schemeClr val="accent1"/>
                </a:solidFill>
              </a:rPr>
              <a:t>fidelity</a:t>
            </a:r>
            <a:r>
              <a:rPr lang="en-US" dirty="0"/>
              <a:t>, </a:t>
            </a:r>
            <a:r>
              <a:rPr lang="en-US" b="1" dirty="0">
                <a:solidFill>
                  <a:schemeClr val="accent1"/>
                </a:solidFill>
              </a:rPr>
              <a:t>purpose</a:t>
            </a:r>
            <a:r>
              <a:rPr lang="en-US" dirty="0"/>
              <a:t>, and the </a:t>
            </a:r>
            <a:r>
              <a:rPr lang="en-US" b="1" dirty="0">
                <a:solidFill>
                  <a:schemeClr val="accent1"/>
                </a:solidFill>
              </a:rPr>
              <a:t>stage of the design process </a:t>
            </a:r>
            <a:r>
              <a:rPr lang="en-US" dirty="0"/>
              <a:t>they are used in</a:t>
            </a:r>
          </a:p>
          <a:p>
            <a:pPr>
              <a:spcBef>
                <a:spcPts val="600"/>
              </a:spcBef>
            </a:pPr>
            <a:r>
              <a:rPr lang="en-US" dirty="0"/>
              <a:t>Common taxonomies:</a:t>
            </a:r>
          </a:p>
          <a:p>
            <a:pPr lvl="1">
              <a:spcBef>
                <a:spcPts val="600"/>
              </a:spcBef>
            </a:pPr>
            <a:r>
              <a:rPr lang="en-US" b="1" dirty="0">
                <a:solidFill>
                  <a:schemeClr val="accent1"/>
                </a:solidFill>
              </a:rPr>
              <a:t>By representation</a:t>
            </a:r>
            <a:r>
              <a:rPr lang="en-US" dirty="0"/>
              <a:t>: Horizontal vs vertical prototypes</a:t>
            </a:r>
          </a:p>
          <a:p>
            <a:pPr lvl="1">
              <a:spcBef>
                <a:spcPts val="600"/>
              </a:spcBef>
            </a:pPr>
            <a:r>
              <a:rPr lang="en-US" b="1" dirty="0">
                <a:solidFill>
                  <a:schemeClr val="accent1"/>
                </a:solidFill>
              </a:rPr>
              <a:t>By fidelity</a:t>
            </a:r>
            <a:r>
              <a:rPr lang="en-US" dirty="0"/>
              <a:t>: Low- vs high-fidelity prototypes</a:t>
            </a:r>
          </a:p>
          <a:p>
            <a:pPr lvl="1">
              <a:spcBef>
                <a:spcPts val="600"/>
              </a:spcBef>
            </a:pPr>
            <a:r>
              <a:rPr lang="en-US" b="1" dirty="0">
                <a:solidFill>
                  <a:schemeClr val="accent1"/>
                </a:solidFill>
              </a:rPr>
              <a:t>By function</a:t>
            </a:r>
            <a:r>
              <a:rPr lang="en-US" dirty="0"/>
              <a:t>: Non-functional vs functional prototypes </a:t>
            </a:r>
          </a:p>
          <a:p>
            <a:pPr lvl="1">
              <a:spcBef>
                <a:spcPts val="600"/>
              </a:spcBef>
            </a:pPr>
            <a:r>
              <a:rPr lang="en-US" b="1" dirty="0">
                <a:solidFill>
                  <a:schemeClr val="accent1"/>
                </a:solidFill>
              </a:rPr>
              <a:t>By purpose</a:t>
            </a:r>
            <a:r>
              <a:rPr lang="en-US" dirty="0"/>
              <a:t>: Evolutionary prototypes vs throw-away prototypes</a:t>
            </a:r>
          </a:p>
          <a:p>
            <a:endParaRPr lang="de-DE" dirty="0"/>
          </a:p>
        </p:txBody>
      </p:sp>
    </p:spTree>
    <p:extLst>
      <p:ext uri="{BB962C8B-B14F-4D97-AF65-F5344CB8AC3E}">
        <p14:creationId xmlns:p14="http://schemas.microsoft.com/office/powerpoint/2010/main" val="154675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1973E4-D330-0AA9-6FD9-888FE5ED524C}"/>
              </a:ext>
            </a:extLst>
          </p:cNvPr>
          <p:cNvSpPr>
            <a:spLocks noGrp="1"/>
          </p:cNvSpPr>
          <p:nvPr>
            <p:ph type="title"/>
          </p:nvPr>
        </p:nvSpPr>
        <p:spPr/>
        <p:txBody>
          <a:bodyPr/>
          <a:lstStyle/>
          <a:p>
            <a:r>
              <a:rPr lang="en-US" dirty="0"/>
              <a:t>The Human-Centered Design Process</a:t>
            </a:r>
            <a:endParaRPr lang="de-DE" dirty="0"/>
          </a:p>
        </p:txBody>
      </p:sp>
      <p:sp>
        <p:nvSpPr>
          <p:cNvPr id="3" name="Fußzeilenplatzhalter 2">
            <a:extLst>
              <a:ext uri="{FF2B5EF4-FFF2-40B4-BE49-F238E27FC236}">
                <a16:creationId xmlns:a16="http://schemas.microsoft.com/office/drawing/2014/main" id="{F0F46D90-5447-A19B-49CD-1852759D10E0}"/>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21820E5-D50A-692D-B7BE-F3DC1C521F34}"/>
              </a:ext>
            </a:extLst>
          </p:cNvPr>
          <p:cNvSpPr>
            <a:spLocks noGrp="1"/>
          </p:cNvSpPr>
          <p:nvPr>
            <p:ph type="sldNum" sz="quarter" idx="33"/>
          </p:nvPr>
        </p:nvSpPr>
        <p:spPr/>
        <p:txBody>
          <a:bodyPr/>
          <a:lstStyle/>
          <a:p>
            <a:fld id="{BA24374A-C3A8-471A-8837-3FC31668ABE5}" type="slidenum">
              <a:rPr lang="de-DE" smtClean="0"/>
              <a:pPr/>
              <a:t>3</a:t>
            </a:fld>
            <a:endParaRPr lang="de-DE" dirty="0"/>
          </a:p>
        </p:txBody>
      </p:sp>
      <p:sp>
        <p:nvSpPr>
          <p:cNvPr id="5" name="Textplatzhalter 4">
            <a:extLst>
              <a:ext uri="{FF2B5EF4-FFF2-40B4-BE49-F238E27FC236}">
                <a16:creationId xmlns:a16="http://schemas.microsoft.com/office/drawing/2014/main" id="{AD33F21B-9507-07C3-75AE-67A858D0A64E}"/>
              </a:ext>
            </a:extLst>
          </p:cNvPr>
          <p:cNvSpPr>
            <a:spLocks noGrp="1"/>
          </p:cNvSpPr>
          <p:nvPr>
            <p:ph type="body" sz="quarter" idx="21"/>
          </p:nvPr>
        </p:nvSpPr>
        <p:spPr/>
        <p:txBody>
          <a:bodyPr/>
          <a:lstStyle/>
          <a:p>
            <a:r>
              <a:rPr lang="en-US" sz="1400" dirty="0"/>
              <a:t>Prototyping</a:t>
            </a:r>
            <a:endParaRPr lang="de-DE" dirty="0"/>
          </a:p>
        </p:txBody>
      </p:sp>
      <p:sp>
        <p:nvSpPr>
          <p:cNvPr id="6" name="Textplatzhalter 5">
            <a:extLst>
              <a:ext uri="{FF2B5EF4-FFF2-40B4-BE49-F238E27FC236}">
                <a16:creationId xmlns:a16="http://schemas.microsoft.com/office/drawing/2014/main" id="{1DEF8DEF-3C47-3E3D-8193-1DAF4C2DA96D}"/>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855C0848-45A0-0EE1-9AF2-A2F0F349636E}"/>
              </a:ext>
            </a:extLst>
          </p:cNvPr>
          <p:cNvSpPr>
            <a:spLocks noGrp="1"/>
          </p:cNvSpPr>
          <p:nvPr>
            <p:ph sz="quarter" idx="35"/>
          </p:nvPr>
        </p:nvSpPr>
        <p:spPr/>
        <p:txBody>
          <a:bodyPr/>
          <a:lstStyle/>
          <a:p>
            <a:r>
              <a:rPr lang="de-DE" sz="1000" cap="all" dirty="0">
                <a:solidFill>
                  <a:schemeClr val="bg1">
                    <a:lumMod val="50000"/>
                  </a:schemeClr>
                </a:solidFill>
              </a:rPr>
              <a:t>ISO 9241-210:2019(en) </a:t>
            </a:r>
            <a:r>
              <a:rPr lang="en-US" sz="1000" dirty="0">
                <a:solidFill>
                  <a:schemeClr val="bg1">
                    <a:lumMod val="50000"/>
                  </a:schemeClr>
                </a:solidFill>
              </a:rPr>
              <a:t>Human-centered design for interactive systems</a:t>
            </a:r>
            <a:r>
              <a:rPr lang="de-DE" sz="1000" cap="all" dirty="0">
                <a:solidFill>
                  <a:schemeClr val="bg1">
                    <a:lumMod val="50000"/>
                  </a:schemeClr>
                </a:solidFill>
              </a:rPr>
              <a:t> </a:t>
            </a:r>
            <a:endParaRPr lang="de-DE" sz="1000" i="0" cap="all" dirty="0">
              <a:solidFill>
                <a:schemeClr val="bg1">
                  <a:lumMod val="50000"/>
                </a:schemeClr>
              </a:solidFill>
              <a:effectLst/>
            </a:endParaRPr>
          </a:p>
        </p:txBody>
      </p:sp>
      <p:grpSp>
        <p:nvGrpSpPr>
          <p:cNvPr id="24" name="Gruppieren 23" descr="The human-centered design process&#10;">
            <a:extLst>
              <a:ext uri="{FF2B5EF4-FFF2-40B4-BE49-F238E27FC236}">
                <a16:creationId xmlns:a16="http://schemas.microsoft.com/office/drawing/2014/main" id="{8E650C71-3672-2D31-141A-6E6FE5244F5B}"/>
              </a:ext>
            </a:extLst>
          </p:cNvPr>
          <p:cNvGrpSpPr/>
          <p:nvPr/>
        </p:nvGrpSpPr>
        <p:grpSpPr>
          <a:xfrm>
            <a:off x="2105025" y="1160302"/>
            <a:ext cx="7916834" cy="4749122"/>
            <a:chOff x="2105025" y="1160302"/>
            <a:chExt cx="7916834" cy="4749122"/>
          </a:xfrm>
        </p:grpSpPr>
        <p:pic>
          <p:nvPicPr>
            <p:cNvPr id="8" name="Picture 2">
              <a:extLst>
                <a:ext uri="{FF2B5EF4-FFF2-40B4-BE49-F238E27FC236}">
                  <a16:creationId xmlns:a16="http://schemas.microsoft.com/office/drawing/2014/main" id="{DA356BA8-C44F-C9E4-EB7B-0A69576F8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0960" y="3412632"/>
              <a:ext cx="1164648" cy="116464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a:extLst>
                <a:ext uri="{FF2B5EF4-FFF2-40B4-BE49-F238E27FC236}">
                  <a16:creationId xmlns:a16="http://schemas.microsoft.com/office/drawing/2014/main" id="{6D18A7CE-99B7-1565-5CF6-F29E71F4F488}"/>
                </a:ext>
              </a:extLst>
            </p:cNvPr>
            <p:cNvSpPr/>
            <p:nvPr/>
          </p:nvSpPr>
          <p:spPr>
            <a:xfrm>
              <a:off x="3093681" y="3610239"/>
              <a:ext cx="1785798" cy="905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Evaluate designs against requirements</a:t>
              </a:r>
            </a:p>
          </p:txBody>
        </p:sp>
        <p:sp>
          <p:nvSpPr>
            <p:cNvPr id="10" name="Rectangle 7">
              <a:extLst>
                <a:ext uri="{FF2B5EF4-FFF2-40B4-BE49-F238E27FC236}">
                  <a16:creationId xmlns:a16="http://schemas.microsoft.com/office/drawing/2014/main" id="{D3060D51-B9A9-CADD-2CC0-1C2E9052B520}"/>
                </a:ext>
              </a:extLst>
            </p:cNvPr>
            <p:cNvSpPr/>
            <p:nvPr/>
          </p:nvSpPr>
          <p:spPr>
            <a:xfrm>
              <a:off x="5664871" y="5002790"/>
              <a:ext cx="1785798" cy="9066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Product design solutions to meet the user requirements</a:t>
              </a:r>
            </a:p>
          </p:txBody>
        </p:sp>
        <p:sp>
          <p:nvSpPr>
            <p:cNvPr id="11" name="Rectangle 8">
              <a:extLst>
                <a:ext uri="{FF2B5EF4-FFF2-40B4-BE49-F238E27FC236}">
                  <a16:creationId xmlns:a16="http://schemas.microsoft.com/office/drawing/2014/main" id="{CAA4D1A8-1E98-6DF3-78DD-A8C323273ABB}"/>
                </a:ext>
              </a:extLst>
            </p:cNvPr>
            <p:cNvSpPr/>
            <p:nvPr/>
          </p:nvSpPr>
          <p:spPr>
            <a:xfrm>
              <a:off x="8236061" y="3610239"/>
              <a:ext cx="1785798" cy="905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Specify the user and organizational requirements</a:t>
              </a:r>
            </a:p>
          </p:txBody>
        </p:sp>
        <p:sp>
          <p:nvSpPr>
            <p:cNvPr id="12" name="Rectangle 9">
              <a:extLst>
                <a:ext uri="{FF2B5EF4-FFF2-40B4-BE49-F238E27FC236}">
                  <a16:creationId xmlns:a16="http://schemas.microsoft.com/office/drawing/2014/main" id="{97520F44-525F-6455-B711-041EDACD3535}"/>
                </a:ext>
              </a:extLst>
            </p:cNvPr>
            <p:cNvSpPr/>
            <p:nvPr/>
          </p:nvSpPr>
          <p:spPr>
            <a:xfrm>
              <a:off x="5593200" y="2285996"/>
              <a:ext cx="1785798" cy="905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Understand and specify the context of use</a:t>
              </a:r>
            </a:p>
          </p:txBody>
        </p:sp>
        <p:sp>
          <p:nvSpPr>
            <p:cNvPr id="13" name="Oval 10">
              <a:extLst>
                <a:ext uri="{FF2B5EF4-FFF2-40B4-BE49-F238E27FC236}">
                  <a16:creationId xmlns:a16="http://schemas.microsoft.com/office/drawing/2014/main" id="{4A3EAF25-A9B4-4407-A687-32E0E0A3ADA0}"/>
                </a:ext>
              </a:extLst>
            </p:cNvPr>
            <p:cNvSpPr/>
            <p:nvPr/>
          </p:nvSpPr>
          <p:spPr>
            <a:xfrm>
              <a:off x="2105025" y="1657452"/>
              <a:ext cx="2332419" cy="10448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Design solution meets the user requirements</a:t>
              </a:r>
            </a:p>
          </p:txBody>
        </p:sp>
        <p:cxnSp>
          <p:nvCxnSpPr>
            <p:cNvPr id="14" name="Shape 21">
              <a:extLst>
                <a:ext uri="{FF2B5EF4-FFF2-40B4-BE49-F238E27FC236}">
                  <a16:creationId xmlns:a16="http://schemas.microsoft.com/office/drawing/2014/main" id="{DD58B285-A208-73CC-0246-D0F7B4CE17AA}"/>
                </a:ext>
              </a:extLst>
            </p:cNvPr>
            <p:cNvCxnSpPr>
              <a:stCxn id="20" idx="1"/>
              <a:endCxn id="12" idx="0"/>
            </p:cNvCxnSpPr>
            <p:nvPr/>
          </p:nvCxnSpPr>
          <p:spPr>
            <a:xfrm rot="10800000" flipV="1">
              <a:off x="6486099" y="1599266"/>
              <a:ext cx="509882" cy="686730"/>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5" name="Shape 23">
              <a:extLst>
                <a:ext uri="{FF2B5EF4-FFF2-40B4-BE49-F238E27FC236}">
                  <a16:creationId xmlns:a16="http://schemas.microsoft.com/office/drawing/2014/main" id="{D2A9160C-5AA3-C251-5FF6-206488B11A61}"/>
                </a:ext>
              </a:extLst>
            </p:cNvPr>
            <p:cNvCxnSpPr>
              <a:cxnSpLocks/>
              <a:stCxn id="12" idx="3"/>
              <a:endCxn id="11" idx="0"/>
            </p:cNvCxnSpPr>
            <p:nvPr/>
          </p:nvCxnSpPr>
          <p:spPr>
            <a:xfrm>
              <a:off x="7378998" y="2739313"/>
              <a:ext cx="1749962" cy="870926"/>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6" name="Shape 25">
              <a:extLst>
                <a:ext uri="{FF2B5EF4-FFF2-40B4-BE49-F238E27FC236}">
                  <a16:creationId xmlns:a16="http://schemas.microsoft.com/office/drawing/2014/main" id="{FF105C98-E8BA-5488-376B-7C6991EAAA90}"/>
                </a:ext>
              </a:extLst>
            </p:cNvPr>
            <p:cNvCxnSpPr>
              <a:cxnSpLocks/>
            </p:cNvCxnSpPr>
            <p:nvPr/>
          </p:nvCxnSpPr>
          <p:spPr>
            <a:xfrm rot="5400000">
              <a:off x="7851219" y="4169249"/>
              <a:ext cx="940787" cy="1678291"/>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7" name="Shape 27">
              <a:extLst>
                <a:ext uri="{FF2B5EF4-FFF2-40B4-BE49-F238E27FC236}">
                  <a16:creationId xmlns:a16="http://schemas.microsoft.com/office/drawing/2014/main" id="{F217C00A-5312-9ABB-CE75-88C046D90B83}"/>
                </a:ext>
              </a:extLst>
            </p:cNvPr>
            <p:cNvCxnSpPr>
              <a:stCxn id="10" idx="1"/>
              <a:endCxn id="9" idx="2"/>
            </p:cNvCxnSpPr>
            <p:nvPr/>
          </p:nvCxnSpPr>
          <p:spPr>
            <a:xfrm rot="10800000">
              <a:off x="3986580" y="4515320"/>
              <a:ext cx="1678291" cy="940787"/>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8" name="Shape 29">
              <a:extLst>
                <a:ext uri="{FF2B5EF4-FFF2-40B4-BE49-F238E27FC236}">
                  <a16:creationId xmlns:a16="http://schemas.microsoft.com/office/drawing/2014/main" id="{8A4B10B4-E1BD-A09B-16B7-127E10998086}"/>
                </a:ext>
              </a:extLst>
            </p:cNvPr>
            <p:cNvCxnSpPr>
              <a:stCxn id="9" idx="0"/>
              <a:endCxn id="12" idx="1"/>
            </p:cNvCxnSpPr>
            <p:nvPr/>
          </p:nvCxnSpPr>
          <p:spPr>
            <a:xfrm rot="5400000" flipH="1" flipV="1">
              <a:off x="4354427" y="2371466"/>
              <a:ext cx="870926" cy="1606621"/>
            </a:xfrm>
            <a:prstGeom prst="curvedConnector2">
              <a:avLst/>
            </a:prstGeom>
            <a:ln w="34925">
              <a:solidFill>
                <a:schemeClr val="accent1"/>
              </a:solidFill>
              <a:prstDash val="dash"/>
              <a:tailEnd type="arrow" w="lg" len="lg"/>
            </a:ln>
          </p:spPr>
          <p:style>
            <a:lnRef idx="1">
              <a:schemeClr val="accent1"/>
            </a:lnRef>
            <a:fillRef idx="0">
              <a:schemeClr val="accent1"/>
            </a:fillRef>
            <a:effectRef idx="0">
              <a:schemeClr val="accent1"/>
            </a:effectRef>
            <a:fontRef idx="minor">
              <a:schemeClr val="tx1"/>
            </a:fontRef>
          </p:style>
        </p:cxnSp>
        <p:cxnSp>
          <p:nvCxnSpPr>
            <p:cNvPr id="19" name="Curved Connector 37">
              <a:extLst>
                <a:ext uri="{FF2B5EF4-FFF2-40B4-BE49-F238E27FC236}">
                  <a16:creationId xmlns:a16="http://schemas.microsoft.com/office/drawing/2014/main" id="{9321EF4C-4F15-E89B-82B8-932990D9F1BC}"/>
                </a:ext>
              </a:extLst>
            </p:cNvPr>
            <p:cNvCxnSpPr>
              <a:stCxn id="9" idx="1"/>
              <a:endCxn id="13" idx="3"/>
            </p:cNvCxnSpPr>
            <p:nvPr/>
          </p:nvCxnSpPr>
          <p:spPr>
            <a:xfrm rot="10800000">
              <a:off x="2446601" y="2549246"/>
              <a:ext cx="647081" cy="1513535"/>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sp>
          <p:nvSpPr>
            <p:cNvPr id="20" name="Rechteck 19">
              <a:extLst>
                <a:ext uri="{FF2B5EF4-FFF2-40B4-BE49-F238E27FC236}">
                  <a16:creationId xmlns:a16="http://schemas.microsoft.com/office/drawing/2014/main" id="{BA0D956D-CE2B-E2AD-19FD-E866DC6E96EC}"/>
                </a:ext>
              </a:extLst>
            </p:cNvPr>
            <p:cNvSpPr/>
            <p:nvPr/>
          </p:nvSpPr>
          <p:spPr>
            <a:xfrm>
              <a:off x="6995981" y="1160302"/>
              <a:ext cx="2046740" cy="8779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400" dirty="0">
                  <a:solidFill>
                    <a:schemeClr val="bg1"/>
                  </a:solidFill>
                </a:rPr>
                <a:t>Plan the human-centered design process</a:t>
              </a:r>
            </a:p>
          </p:txBody>
        </p:sp>
        <p:cxnSp>
          <p:nvCxnSpPr>
            <p:cNvPr id="21" name="Shape 29">
              <a:extLst>
                <a:ext uri="{FF2B5EF4-FFF2-40B4-BE49-F238E27FC236}">
                  <a16:creationId xmlns:a16="http://schemas.microsoft.com/office/drawing/2014/main" id="{7CF3609E-8297-80E7-47ED-1A0DF0711247}"/>
                </a:ext>
              </a:extLst>
            </p:cNvPr>
            <p:cNvCxnSpPr>
              <a:stCxn id="9" idx="0"/>
              <a:endCxn id="10" idx="0"/>
            </p:cNvCxnSpPr>
            <p:nvPr/>
          </p:nvCxnSpPr>
          <p:spPr>
            <a:xfrm rot="16200000" flipH="1">
              <a:off x="4575899" y="3020919"/>
              <a:ext cx="1392551" cy="2571190"/>
            </a:xfrm>
            <a:prstGeom prst="curvedConnector3">
              <a:avLst>
                <a:gd name="adj1" fmla="val -11193"/>
              </a:avLst>
            </a:prstGeom>
            <a:ln w="34925">
              <a:solidFill>
                <a:schemeClr val="accent1"/>
              </a:solidFill>
              <a:prstDash val="dash"/>
              <a:tailEnd type="arrow" w="lg" len="lg"/>
            </a:ln>
          </p:spPr>
          <p:style>
            <a:lnRef idx="1">
              <a:schemeClr val="accent1"/>
            </a:lnRef>
            <a:fillRef idx="0">
              <a:schemeClr val="accent1"/>
            </a:fillRef>
            <a:effectRef idx="0">
              <a:schemeClr val="accent1"/>
            </a:effectRef>
            <a:fontRef idx="minor">
              <a:schemeClr val="tx1"/>
            </a:fontRef>
          </p:style>
        </p:cxnSp>
        <p:cxnSp>
          <p:nvCxnSpPr>
            <p:cNvPr id="22" name="Shape 29">
              <a:extLst>
                <a:ext uri="{FF2B5EF4-FFF2-40B4-BE49-F238E27FC236}">
                  <a16:creationId xmlns:a16="http://schemas.microsoft.com/office/drawing/2014/main" id="{F3A1AA32-1336-6352-023E-652843C68754}"/>
                </a:ext>
              </a:extLst>
            </p:cNvPr>
            <p:cNvCxnSpPr>
              <a:stCxn id="9" idx="0"/>
              <a:endCxn id="11" idx="0"/>
            </p:cNvCxnSpPr>
            <p:nvPr/>
          </p:nvCxnSpPr>
          <p:spPr>
            <a:xfrm rot="5400000" flipH="1" flipV="1">
              <a:off x="6557770" y="1039049"/>
              <a:ext cx="12700" cy="5142380"/>
            </a:xfrm>
            <a:prstGeom prst="curvedConnector3">
              <a:avLst>
                <a:gd name="adj1" fmla="val 2618181"/>
              </a:avLst>
            </a:prstGeom>
            <a:ln w="34925">
              <a:solidFill>
                <a:schemeClr val="accent1"/>
              </a:solidFill>
              <a:prstDash val="dash"/>
              <a:tailEnd type="arrow" w="lg" len="lg"/>
            </a:ln>
          </p:spPr>
          <p:style>
            <a:lnRef idx="1">
              <a:schemeClr val="accent1"/>
            </a:lnRef>
            <a:fillRef idx="0">
              <a:schemeClr val="accent1"/>
            </a:fillRef>
            <a:effectRef idx="0">
              <a:schemeClr val="accent1"/>
            </a:effectRef>
            <a:fontRef idx="minor">
              <a:schemeClr val="tx1"/>
            </a:fontRef>
          </p:style>
        </p:cxnSp>
        <p:sp>
          <p:nvSpPr>
            <p:cNvPr id="23" name="Rechteck 22">
              <a:extLst>
                <a:ext uri="{FF2B5EF4-FFF2-40B4-BE49-F238E27FC236}">
                  <a16:creationId xmlns:a16="http://schemas.microsoft.com/office/drawing/2014/main" id="{7C1A0791-C400-2AFC-30B2-FC20B4BC5FB9}"/>
                </a:ext>
              </a:extLst>
            </p:cNvPr>
            <p:cNvSpPr/>
            <p:nvPr/>
          </p:nvSpPr>
          <p:spPr>
            <a:xfrm>
              <a:off x="3251139" y="3043555"/>
              <a:ext cx="2235148" cy="307777"/>
            </a:xfrm>
            <a:prstGeom prst="rect">
              <a:avLst/>
            </a:prstGeom>
            <a:solidFill>
              <a:schemeClr val="accent1">
                <a:lumMod val="20000"/>
                <a:lumOff val="80000"/>
              </a:schemeClr>
            </a:solidFill>
          </p:spPr>
          <p:txBody>
            <a:bodyPr wrap="square">
              <a:spAutoFit/>
            </a:bodyPr>
            <a:lstStyle/>
            <a:p>
              <a:r>
                <a:rPr lang="en-US" sz="1400" i="1" dirty="0"/>
                <a:t>iterate where appropriate</a:t>
              </a:r>
              <a:endParaRPr lang="de-DE" sz="1400" i="1" dirty="0"/>
            </a:p>
          </p:txBody>
        </p:sp>
      </p:grpSp>
    </p:spTree>
    <p:extLst>
      <p:ext uri="{BB962C8B-B14F-4D97-AF65-F5344CB8AC3E}">
        <p14:creationId xmlns:p14="http://schemas.microsoft.com/office/powerpoint/2010/main" val="648201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989167-E0F8-8F16-B68A-26D833B4337E}"/>
              </a:ext>
            </a:extLst>
          </p:cNvPr>
          <p:cNvSpPr>
            <a:spLocks noGrp="1"/>
          </p:cNvSpPr>
          <p:nvPr>
            <p:ph type="title"/>
          </p:nvPr>
        </p:nvSpPr>
        <p:spPr>
          <a:xfrm>
            <a:off x="695325" y="115889"/>
            <a:ext cx="10801350" cy="973136"/>
          </a:xfrm>
        </p:spPr>
        <p:txBody>
          <a:bodyPr/>
          <a:lstStyle/>
          <a:p>
            <a:r>
              <a:rPr lang="en-US" dirty="0"/>
              <a:t>By Representation</a:t>
            </a:r>
            <a:endParaRPr lang="de-DE" dirty="0"/>
          </a:p>
        </p:txBody>
      </p:sp>
      <p:sp>
        <p:nvSpPr>
          <p:cNvPr id="3" name="Fußzeilenplatzhalter 2">
            <a:extLst>
              <a:ext uri="{FF2B5EF4-FFF2-40B4-BE49-F238E27FC236}">
                <a16:creationId xmlns:a16="http://schemas.microsoft.com/office/drawing/2014/main" id="{CCE16FB4-F866-0A9E-7537-01A75EF109B0}"/>
              </a:ext>
            </a:extLst>
          </p:cNvPr>
          <p:cNvSpPr>
            <a:spLocks noGrp="1"/>
          </p:cNvSpPr>
          <p:nvPr>
            <p:ph type="ftr" sz="quarter" idx="27"/>
          </p:nvPr>
        </p:nvSpPr>
        <p:spPr>
          <a:xfrm>
            <a:off x="8651875" y="6318000"/>
            <a:ext cx="2844798" cy="540000"/>
          </a:xfrm>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C5692C0-FDC0-ED38-6C4E-E25FB285622F}"/>
              </a:ext>
            </a:extLst>
          </p:cNvPr>
          <p:cNvSpPr>
            <a:spLocks noGrp="1"/>
          </p:cNvSpPr>
          <p:nvPr>
            <p:ph type="sldNum" sz="quarter" idx="28"/>
          </p:nvPr>
        </p:nvSpPr>
        <p:spPr>
          <a:xfrm>
            <a:off x="11496674" y="6318000"/>
            <a:ext cx="695325" cy="540000"/>
          </a:xfrm>
        </p:spPr>
        <p:txBody>
          <a:bodyPr/>
          <a:lstStyle/>
          <a:p>
            <a:fld id="{BA24374A-C3A8-471A-8837-3FC31668ABE5}" type="slidenum">
              <a:rPr lang="de-DE" smtClean="0"/>
              <a:pPr/>
              <a:t>30</a:t>
            </a:fld>
            <a:endParaRPr lang="de-DE" dirty="0"/>
          </a:p>
        </p:txBody>
      </p:sp>
      <p:sp>
        <p:nvSpPr>
          <p:cNvPr id="5" name="Textplatzhalter 4">
            <a:extLst>
              <a:ext uri="{FF2B5EF4-FFF2-40B4-BE49-F238E27FC236}">
                <a16:creationId xmlns:a16="http://schemas.microsoft.com/office/drawing/2014/main" id="{6B3F8DB5-40E6-C47D-22D0-50D03DD549BE}"/>
              </a:ext>
            </a:extLst>
          </p:cNvPr>
          <p:cNvSpPr>
            <a:spLocks noGrp="1"/>
          </p:cNvSpPr>
          <p:nvPr>
            <p:ph type="body" sz="quarter" idx="21"/>
          </p:nvPr>
        </p:nvSpPr>
        <p:spPr>
          <a:xfrm>
            <a:off x="695325" y="6317998"/>
            <a:ext cx="7956549" cy="540001"/>
          </a:xfrm>
        </p:spPr>
        <p:txBody>
          <a:bodyPr/>
          <a:lstStyle/>
          <a:p>
            <a:r>
              <a:rPr lang="en-US" sz="1400" dirty="0"/>
              <a:t>Prototype Taxonomies</a:t>
            </a:r>
            <a:endParaRPr lang="de-DE" dirty="0"/>
          </a:p>
        </p:txBody>
      </p:sp>
      <p:sp>
        <p:nvSpPr>
          <p:cNvPr id="90" name="Textplatzhalter 89">
            <a:extLst>
              <a:ext uri="{FF2B5EF4-FFF2-40B4-BE49-F238E27FC236}">
                <a16:creationId xmlns:a16="http://schemas.microsoft.com/office/drawing/2014/main" id="{333B2DFD-03E4-05BA-A5EC-533CA6850F7E}"/>
              </a:ext>
            </a:extLst>
          </p:cNvPr>
          <p:cNvSpPr>
            <a:spLocks noGrp="1"/>
          </p:cNvSpPr>
          <p:nvPr>
            <p:ph type="body" sz="quarter" idx="29"/>
          </p:nvPr>
        </p:nvSpPr>
        <p:spPr/>
        <p:txBody>
          <a:bodyPr/>
          <a:lstStyle/>
          <a:p>
            <a:endParaRPr lang="de-DE"/>
          </a:p>
        </p:txBody>
      </p:sp>
      <p:cxnSp>
        <p:nvCxnSpPr>
          <p:cNvPr id="8" name="Straight Connector 10">
            <a:extLst>
              <a:ext uri="{FF2B5EF4-FFF2-40B4-BE49-F238E27FC236}">
                <a16:creationId xmlns:a16="http://schemas.microsoft.com/office/drawing/2014/main" id="{E7371451-D9CE-6D90-3EC5-AACA1EFA2ADD}"/>
              </a:ext>
            </a:extLst>
          </p:cNvPr>
          <p:cNvCxnSpPr>
            <a:stCxn id="30" idx="2"/>
            <a:endCxn id="34" idx="0"/>
          </p:cNvCxnSpPr>
          <p:nvPr/>
        </p:nvCxnSpPr>
        <p:spPr>
          <a:xfrm>
            <a:off x="1270678" y="4034239"/>
            <a:ext cx="306400" cy="303796"/>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9" name="Straight Connector 11">
            <a:extLst>
              <a:ext uri="{FF2B5EF4-FFF2-40B4-BE49-F238E27FC236}">
                <a16:creationId xmlns:a16="http://schemas.microsoft.com/office/drawing/2014/main" id="{5702C2D7-DDAB-8462-E6E1-108044A14657}"/>
              </a:ext>
            </a:extLst>
          </p:cNvPr>
          <p:cNvCxnSpPr>
            <a:stCxn id="30" idx="2"/>
            <a:endCxn id="29" idx="0"/>
          </p:cNvCxnSpPr>
          <p:nvPr/>
        </p:nvCxnSpPr>
        <p:spPr>
          <a:xfrm flipH="1">
            <a:off x="947398" y="4034239"/>
            <a:ext cx="323280" cy="303796"/>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10" name="Straight Connector 12">
            <a:extLst>
              <a:ext uri="{FF2B5EF4-FFF2-40B4-BE49-F238E27FC236}">
                <a16:creationId xmlns:a16="http://schemas.microsoft.com/office/drawing/2014/main" id="{D8E7808F-4585-2E1E-F3F9-B783AA263A3A}"/>
              </a:ext>
            </a:extLst>
          </p:cNvPr>
          <p:cNvCxnSpPr>
            <a:stCxn id="41" idx="2"/>
            <a:endCxn id="30" idx="0"/>
          </p:cNvCxnSpPr>
          <p:nvPr/>
        </p:nvCxnSpPr>
        <p:spPr>
          <a:xfrm flipH="1">
            <a:off x="1270678" y="3512155"/>
            <a:ext cx="626432" cy="303795"/>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11" name="Straight Connector 13">
            <a:extLst>
              <a:ext uri="{FF2B5EF4-FFF2-40B4-BE49-F238E27FC236}">
                <a16:creationId xmlns:a16="http://schemas.microsoft.com/office/drawing/2014/main" id="{110A2F7A-609A-AD98-AAEB-65E3F7816FCA}"/>
              </a:ext>
            </a:extLst>
          </p:cNvPr>
          <p:cNvCxnSpPr>
            <a:stCxn id="41" idx="2"/>
            <a:endCxn id="31" idx="0"/>
          </p:cNvCxnSpPr>
          <p:nvPr/>
        </p:nvCxnSpPr>
        <p:spPr>
          <a:xfrm>
            <a:off x="1897111" y="3512155"/>
            <a:ext cx="631516" cy="303795"/>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12" name="Straight Connector 14">
            <a:extLst>
              <a:ext uri="{FF2B5EF4-FFF2-40B4-BE49-F238E27FC236}">
                <a16:creationId xmlns:a16="http://schemas.microsoft.com/office/drawing/2014/main" id="{9445A4C4-96B8-0EA4-AAC8-27D88AEE04A6}"/>
              </a:ext>
            </a:extLst>
          </p:cNvPr>
          <p:cNvCxnSpPr>
            <a:stCxn id="43" idx="2"/>
            <a:endCxn id="41" idx="0"/>
          </p:cNvCxnSpPr>
          <p:nvPr/>
        </p:nvCxnSpPr>
        <p:spPr>
          <a:xfrm flipH="1">
            <a:off x="1897111" y="2977719"/>
            <a:ext cx="1266286" cy="316149"/>
          </a:xfrm>
          <a:prstGeom prst="line">
            <a:avLst/>
          </a:prstGeom>
          <a:ln w="12700">
            <a:solidFill>
              <a:schemeClr val="tx1"/>
            </a:solidFill>
          </a:ln>
        </p:spPr>
        <p:style>
          <a:lnRef idx="2">
            <a:schemeClr val="dk1"/>
          </a:lnRef>
          <a:fillRef idx="0">
            <a:schemeClr val="dk1"/>
          </a:fillRef>
          <a:effectRef idx="1">
            <a:schemeClr val="dk1"/>
          </a:effectRef>
          <a:fontRef idx="minor">
            <a:schemeClr val="tx1"/>
          </a:fontRef>
        </p:style>
      </p:cxnSp>
      <p:cxnSp>
        <p:nvCxnSpPr>
          <p:cNvPr id="13" name="Straight Connector 15">
            <a:extLst>
              <a:ext uri="{FF2B5EF4-FFF2-40B4-BE49-F238E27FC236}">
                <a16:creationId xmlns:a16="http://schemas.microsoft.com/office/drawing/2014/main" id="{7D06B148-5B1F-FFAC-47FE-FAA16DAF9858}"/>
              </a:ext>
            </a:extLst>
          </p:cNvPr>
          <p:cNvCxnSpPr>
            <a:stCxn id="31" idx="2"/>
            <a:endCxn id="35" idx="0"/>
          </p:cNvCxnSpPr>
          <p:nvPr/>
        </p:nvCxnSpPr>
        <p:spPr>
          <a:xfrm flipH="1">
            <a:off x="2206759" y="4034239"/>
            <a:ext cx="321868" cy="303796"/>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14" name="Straight Connector 16">
            <a:extLst>
              <a:ext uri="{FF2B5EF4-FFF2-40B4-BE49-F238E27FC236}">
                <a16:creationId xmlns:a16="http://schemas.microsoft.com/office/drawing/2014/main" id="{1189B2BD-81B8-8DDE-EBD6-2CC01D671E3C}"/>
              </a:ext>
            </a:extLst>
          </p:cNvPr>
          <p:cNvCxnSpPr>
            <a:stCxn id="42" idx="0"/>
            <a:endCxn id="43" idx="2"/>
          </p:cNvCxnSpPr>
          <p:nvPr/>
        </p:nvCxnSpPr>
        <p:spPr>
          <a:xfrm flipH="1" flipV="1">
            <a:off x="3163397" y="2977719"/>
            <a:ext cx="1255306" cy="318620"/>
          </a:xfrm>
          <a:prstGeom prst="line">
            <a:avLst/>
          </a:prstGeom>
          <a:ln w="12700">
            <a:solidFill>
              <a:schemeClr val="tx1"/>
            </a:solidFill>
          </a:ln>
        </p:spPr>
        <p:style>
          <a:lnRef idx="2">
            <a:schemeClr val="dk1"/>
          </a:lnRef>
          <a:fillRef idx="0">
            <a:schemeClr val="dk1"/>
          </a:fillRef>
          <a:effectRef idx="1">
            <a:schemeClr val="dk1"/>
          </a:effectRef>
          <a:fontRef idx="minor">
            <a:schemeClr val="tx1"/>
          </a:fontRef>
        </p:style>
      </p:cxnSp>
      <p:cxnSp>
        <p:nvCxnSpPr>
          <p:cNvPr id="15" name="Straight Connector 17">
            <a:extLst>
              <a:ext uri="{FF2B5EF4-FFF2-40B4-BE49-F238E27FC236}">
                <a16:creationId xmlns:a16="http://schemas.microsoft.com/office/drawing/2014/main" id="{944EB76E-78BF-44AE-8AE0-8FC9FC25C672}"/>
              </a:ext>
            </a:extLst>
          </p:cNvPr>
          <p:cNvCxnSpPr>
            <a:stCxn id="31" idx="2"/>
            <a:endCxn id="36" idx="0"/>
          </p:cNvCxnSpPr>
          <p:nvPr/>
        </p:nvCxnSpPr>
        <p:spPr>
          <a:xfrm>
            <a:off x="2528627" y="4034239"/>
            <a:ext cx="307812" cy="303796"/>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16" name="Straight Connector 18">
            <a:extLst>
              <a:ext uri="{FF2B5EF4-FFF2-40B4-BE49-F238E27FC236}">
                <a16:creationId xmlns:a16="http://schemas.microsoft.com/office/drawing/2014/main" id="{42741039-4228-BEB2-EEA4-2F83DB27F791}"/>
              </a:ext>
            </a:extLst>
          </p:cNvPr>
          <p:cNvCxnSpPr>
            <a:stCxn id="32" idx="2"/>
            <a:endCxn id="37" idx="0"/>
          </p:cNvCxnSpPr>
          <p:nvPr/>
        </p:nvCxnSpPr>
        <p:spPr>
          <a:xfrm flipH="1">
            <a:off x="3466119" y="4028908"/>
            <a:ext cx="320457" cy="311598"/>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17" name="Straight Connector 19">
            <a:extLst>
              <a:ext uri="{FF2B5EF4-FFF2-40B4-BE49-F238E27FC236}">
                <a16:creationId xmlns:a16="http://schemas.microsoft.com/office/drawing/2014/main" id="{A2F0E338-0D3B-E524-C443-A9BBEE7553AC}"/>
              </a:ext>
            </a:extLst>
          </p:cNvPr>
          <p:cNvCxnSpPr>
            <a:stCxn id="42" idx="2"/>
            <a:endCxn id="32" idx="0"/>
          </p:cNvCxnSpPr>
          <p:nvPr/>
        </p:nvCxnSpPr>
        <p:spPr>
          <a:xfrm flipH="1">
            <a:off x="3786576" y="3514627"/>
            <a:ext cx="632127" cy="295994"/>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18" name="Straight Connector 20">
            <a:extLst>
              <a:ext uri="{FF2B5EF4-FFF2-40B4-BE49-F238E27FC236}">
                <a16:creationId xmlns:a16="http://schemas.microsoft.com/office/drawing/2014/main" id="{94CFE571-FAB3-F958-0B25-F02729F030E6}"/>
              </a:ext>
            </a:extLst>
          </p:cNvPr>
          <p:cNvCxnSpPr>
            <a:stCxn id="42" idx="2"/>
            <a:endCxn id="33" idx="0"/>
          </p:cNvCxnSpPr>
          <p:nvPr/>
        </p:nvCxnSpPr>
        <p:spPr>
          <a:xfrm>
            <a:off x="4418702" y="3514627"/>
            <a:ext cx="625823" cy="295994"/>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19" name="Straight Connector 21">
            <a:extLst>
              <a:ext uri="{FF2B5EF4-FFF2-40B4-BE49-F238E27FC236}">
                <a16:creationId xmlns:a16="http://schemas.microsoft.com/office/drawing/2014/main" id="{1969AFBE-39CE-3F9A-99F0-0E4C1EA18BF8}"/>
              </a:ext>
            </a:extLst>
          </p:cNvPr>
          <p:cNvCxnSpPr>
            <a:stCxn id="32" idx="2"/>
            <a:endCxn id="38" idx="0"/>
          </p:cNvCxnSpPr>
          <p:nvPr/>
        </p:nvCxnSpPr>
        <p:spPr>
          <a:xfrm>
            <a:off x="3786576" y="4028908"/>
            <a:ext cx="309224" cy="311598"/>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20" name="Straight Connector 22">
            <a:extLst>
              <a:ext uri="{FF2B5EF4-FFF2-40B4-BE49-F238E27FC236}">
                <a16:creationId xmlns:a16="http://schemas.microsoft.com/office/drawing/2014/main" id="{3A4DEDE9-1934-8EC0-37C6-A26AF365CA5A}"/>
              </a:ext>
            </a:extLst>
          </p:cNvPr>
          <p:cNvCxnSpPr>
            <a:stCxn id="33" idx="2"/>
            <a:endCxn id="39" idx="0"/>
          </p:cNvCxnSpPr>
          <p:nvPr/>
        </p:nvCxnSpPr>
        <p:spPr>
          <a:xfrm flipH="1">
            <a:off x="4725480" y="4028908"/>
            <a:ext cx="319046" cy="311598"/>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21" name="Straight Connector 23">
            <a:extLst>
              <a:ext uri="{FF2B5EF4-FFF2-40B4-BE49-F238E27FC236}">
                <a16:creationId xmlns:a16="http://schemas.microsoft.com/office/drawing/2014/main" id="{3A97EBF5-B27C-DEEF-0A21-20E598135307}"/>
              </a:ext>
            </a:extLst>
          </p:cNvPr>
          <p:cNvCxnSpPr>
            <a:stCxn id="33" idx="2"/>
            <a:endCxn id="40" idx="0"/>
          </p:cNvCxnSpPr>
          <p:nvPr/>
        </p:nvCxnSpPr>
        <p:spPr>
          <a:xfrm>
            <a:off x="5044525" y="4028908"/>
            <a:ext cx="310636" cy="307697"/>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22" name="Straight Connector 24">
            <a:extLst>
              <a:ext uri="{FF2B5EF4-FFF2-40B4-BE49-F238E27FC236}">
                <a16:creationId xmlns:a16="http://schemas.microsoft.com/office/drawing/2014/main" id="{A24E11F4-E0D4-5CF8-1810-36E264229706}"/>
              </a:ext>
            </a:extLst>
          </p:cNvPr>
          <p:cNvCxnSpPr>
            <a:stCxn id="35" idx="3"/>
            <a:endCxn id="36" idx="1"/>
          </p:cNvCxnSpPr>
          <p:nvPr/>
        </p:nvCxnSpPr>
        <p:spPr>
          <a:xfrm>
            <a:off x="2411913" y="4447179"/>
            <a:ext cx="219371" cy="0"/>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23" name="Straight Connector 25">
            <a:extLst>
              <a:ext uri="{FF2B5EF4-FFF2-40B4-BE49-F238E27FC236}">
                <a16:creationId xmlns:a16="http://schemas.microsoft.com/office/drawing/2014/main" id="{705AF5BE-7DCA-888A-B7D2-DAEB5F5BE6C5}"/>
              </a:ext>
            </a:extLst>
          </p:cNvPr>
          <p:cNvCxnSpPr>
            <a:stCxn id="29" idx="3"/>
          </p:cNvCxnSpPr>
          <p:nvPr/>
        </p:nvCxnSpPr>
        <p:spPr>
          <a:xfrm flipV="1">
            <a:off x="1152552" y="4445749"/>
            <a:ext cx="219371" cy="1430"/>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24" name="Straight Connector 26">
            <a:extLst>
              <a:ext uri="{FF2B5EF4-FFF2-40B4-BE49-F238E27FC236}">
                <a16:creationId xmlns:a16="http://schemas.microsoft.com/office/drawing/2014/main" id="{246566E3-02A0-37C2-02EF-30CD86020DEB}"/>
              </a:ext>
            </a:extLst>
          </p:cNvPr>
          <p:cNvCxnSpPr>
            <a:stCxn id="34" idx="3"/>
            <a:endCxn id="35" idx="1"/>
          </p:cNvCxnSpPr>
          <p:nvPr/>
        </p:nvCxnSpPr>
        <p:spPr>
          <a:xfrm>
            <a:off x="1782233" y="4447179"/>
            <a:ext cx="219371" cy="0"/>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25" name="Straight Connector 27">
            <a:extLst>
              <a:ext uri="{FF2B5EF4-FFF2-40B4-BE49-F238E27FC236}">
                <a16:creationId xmlns:a16="http://schemas.microsoft.com/office/drawing/2014/main" id="{847CD99E-DBEE-148F-D279-2EF80784A409}"/>
              </a:ext>
            </a:extLst>
          </p:cNvPr>
          <p:cNvCxnSpPr>
            <a:stCxn id="37" idx="1"/>
          </p:cNvCxnSpPr>
          <p:nvPr/>
        </p:nvCxnSpPr>
        <p:spPr>
          <a:xfrm flipH="1">
            <a:off x="3041593" y="4449650"/>
            <a:ext cx="219371" cy="0"/>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26" name="Straight Connector 28">
            <a:extLst>
              <a:ext uri="{FF2B5EF4-FFF2-40B4-BE49-F238E27FC236}">
                <a16:creationId xmlns:a16="http://schemas.microsoft.com/office/drawing/2014/main" id="{48F1BBFB-85C6-37AD-8EE1-21EF70617792}"/>
              </a:ext>
            </a:extLst>
          </p:cNvPr>
          <p:cNvCxnSpPr>
            <a:stCxn id="37" idx="3"/>
            <a:endCxn id="38" idx="1"/>
          </p:cNvCxnSpPr>
          <p:nvPr/>
        </p:nvCxnSpPr>
        <p:spPr>
          <a:xfrm>
            <a:off x="3671273" y="4449650"/>
            <a:ext cx="219371" cy="0"/>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27" name="Straight Connector 29">
            <a:extLst>
              <a:ext uri="{FF2B5EF4-FFF2-40B4-BE49-F238E27FC236}">
                <a16:creationId xmlns:a16="http://schemas.microsoft.com/office/drawing/2014/main" id="{EB7C2E68-C605-D63F-97A1-1FFCAE3984DF}"/>
              </a:ext>
            </a:extLst>
          </p:cNvPr>
          <p:cNvCxnSpPr>
            <a:stCxn id="38" idx="3"/>
            <a:endCxn id="39" idx="1"/>
          </p:cNvCxnSpPr>
          <p:nvPr/>
        </p:nvCxnSpPr>
        <p:spPr>
          <a:xfrm>
            <a:off x="4300954" y="4449650"/>
            <a:ext cx="219371" cy="0"/>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28" name="Straight Connector 30">
            <a:extLst>
              <a:ext uri="{FF2B5EF4-FFF2-40B4-BE49-F238E27FC236}">
                <a16:creationId xmlns:a16="http://schemas.microsoft.com/office/drawing/2014/main" id="{D4FA859C-BE9E-E7C7-7C3D-AE541F733E99}"/>
              </a:ext>
            </a:extLst>
          </p:cNvPr>
          <p:cNvCxnSpPr>
            <a:stCxn id="39" idx="3"/>
            <a:endCxn id="40" idx="1"/>
          </p:cNvCxnSpPr>
          <p:nvPr/>
        </p:nvCxnSpPr>
        <p:spPr>
          <a:xfrm flipV="1">
            <a:off x="4930634" y="4445749"/>
            <a:ext cx="219373" cy="3901"/>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sp>
        <p:nvSpPr>
          <p:cNvPr id="29" name="Rectangle 31">
            <a:extLst>
              <a:ext uri="{FF2B5EF4-FFF2-40B4-BE49-F238E27FC236}">
                <a16:creationId xmlns:a16="http://schemas.microsoft.com/office/drawing/2014/main" id="{5C9C1DB4-781C-7AC3-1F2D-459EC960087B}"/>
              </a:ext>
            </a:extLst>
          </p:cNvPr>
          <p:cNvSpPr/>
          <p:nvPr/>
        </p:nvSpPr>
        <p:spPr>
          <a:xfrm>
            <a:off x="742243" y="4338035"/>
            <a:ext cx="410309" cy="218288"/>
          </a:xfrm>
          <a:prstGeom prst="rect">
            <a:avLst/>
          </a:prstGeom>
          <a:solidFill>
            <a:schemeClr val="accent2"/>
          </a:solidFill>
          <a:ln w="12700">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endParaRPr>
          </a:p>
        </p:txBody>
      </p:sp>
      <p:sp>
        <p:nvSpPr>
          <p:cNvPr id="30" name="Rectangle 32">
            <a:extLst>
              <a:ext uri="{FF2B5EF4-FFF2-40B4-BE49-F238E27FC236}">
                <a16:creationId xmlns:a16="http://schemas.microsoft.com/office/drawing/2014/main" id="{3B5A3D11-219E-2008-F5D7-37D51B303170}"/>
              </a:ext>
            </a:extLst>
          </p:cNvPr>
          <p:cNvSpPr/>
          <p:nvPr/>
        </p:nvSpPr>
        <p:spPr>
          <a:xfrm>
            <a:off x="1065523" y="3815951"/>
            <a:ext cx="410309" cy="218288"/>
          </a:xfrm>
          <a:prstGeom prst="rect">
            <a:avLst/>
          </a:prstGeom>
          <a:solidFill>
            <a:schemeClr val="accent2"/>
          </a:solidFill>
          <a:ln w="12700">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endParaRPr>
          </a:p>
        </p:txBody>
      </p:sp>
      <p:sp>
        <p:nvSpPr>
          <p:cNvPr id="31" name="Rectangle 33">
            <a:extLst>
              <a:ext uri="{FF2B5EF4-FFF2-40B4-BE49-F238E27FC236}">
                <a16:creationId xmlns:a16="http://schemas.microsoft.com/office/drawing/2014/main" id="{402B3C2B-9885-2660-7688-305AF00B41C6}"/>
              </a:ext>
            </a:extLst>
          </p:cNvPr>
          <p:cNvSpPr/>
          <p:nvPr/>
        </p:nvSpPr>
        <p:spPr>
          <a:xfrm>
            <a:off x="2323472" y="3815951"/>
            <a:ext cx="410309" cy="218288"/>
          </a:xfrm>
          <a:prstGeom prst="rect">
            <a:avLst/>
          </a:prstGeom>
          <a:solidFill>
            <a:schemeClr val="accent2"/>
          </a:solidFill>
          <a:ln w="12700">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endParaRPr>
          </a:p>
        </p:txBody>
      </p:sp>
      <p:sp>
        <p:nvSpPr>
          <p:cNvPr id="32" name="Rectangle 34">
            <a:extLst>
              <a:ext uri="{FF2B5EF4-FFF2-40B4-BE49-F238E27FC236}">
                <a16:creationId xmlns:a16="http://schemas.microsoft.com/office/drawing/2014/main" id="{1D52A4CB-0170-036B-8191-E72248D09845}"/>
              </a:ext>
            </a:extLst>
          </p:cNvPr>
          <p:cNvSpPr/>
          <p:nvPr/>
        </p:nvSpPr>
        <p:spPr>
          <a:xfrm>
            <a:off x="3581421" y="3810620"/>
            <a:ext cx="410309" cy="218288"/>
          </a:xfrm>
          <a:prstGeom prst="rect">
            <a:avLst/>
          </a:prstGeom>
          <a:solidFill>
            <a:schemeClr val="accent2"/>
          </a:solidFill>
          <a:ln w="12700">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endParaRPr>
          </a:p>
        </p:txBody>
      </p:sp>
      <p:sp>
        <p:nvSpPr>
          <p:cNvPr id="33" name="Rectangle 35">
            <a:extLst>
              <a:ext uri="{FF2B5EF4-FFF2-40B4-BE49-F238E27FC236}">
                <a16:creationId xmlns:a16="http://schemas.microsoft.com/office/drawing/2014/main" id="{2B9DEFD5-0403-38B0-235F-0E2FBFFF87CE}"/>
              </a:ext>
            </a:extLst>
          </p:cNvPr>
          <p:cNvSpPr/>
          <p:nvPr/>
        </p:nvSpPr>
        <p:spPr>
          <a:xfrm>
            <a:off x="4839370" y="3810620"/>
            <a:ext cx="410309" cy="218288"/>
          </a:xfrm>
          <a:prstGeom prst="rect">
            <a:avLst/>
          </a:prstGeom>
          <a:solidFill>
            <a:schemeClr val="accent2"/>
          </a:solidFill>
          <a:ln w="12700">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endParaRPr>
          </a:p>
        </p:txBody>
      </p:sp>
      <p:sp>
        <p:nvSpPr>
          <p:cNvPr id="34" name="Rectangle 36">
            <a:extLst>
              <a:ext uri="{FF2B5EF4-FFF2-40B4-BE49-F238E27FC236}">
                <a16:creationId xmlns:a16="http://schemas.microsoft.com/office/drawing/2014/main" id="{A6EE9BA1-745C-6195-5AB4-E3A875539521}"/>
              </a:ext>
            </a:extLst>
          </p:cNvPr>
          <p:cNvSpPr/>
          <p:nvPr/>
        </p:nvSpPr>
        <p:spPr>
          <a:xfrm>
            <a:off x="1371923" y="4338035"/>
            <a:ext cx="410309" cy="218288"/>
          </a:xfrm>
          <a:prstGeom prst="rect">
            <a:avLst/>
          </a:prstGeom>
          <a:solidFill>
            <a:schemeClr val="accent2"/>
          </a:solidFill>
          <a:ln w="12700">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endParaRPr>
          </a:p>
        </p:txBody>
      </p:sp>
      <p:sp>
        <p:nvSpPr>
          <p:cNvPr id="35" name="Rectangle 37">
            <a:extLst>
              <a:ext uri="{FF2B5EF4-FFF2-40B4-BE49-F238E27FC236}">
                <a16:creationId xmlns:a16="http://schemas.microsoft.com/office/drawing/2014/main" id="{EEED87D0-BDD7-0D85-C8E9-5CC31AA3AEDF}"/>
              </a:ext>
            </a:extLst>
          </p:cNvPr>
          <p:cNvSpPr/>
          <p:nvPr/>
        </p:nvSpPr>
        <p:spPr>
          <a:xfrm>
            <a:off x="2001603" y="4338035"/>
            <a:ext cx="410309" cy="218288"/>
          </a:xfrm>
          <a:prstGeom prst="rect">
            <a:avLst/>
          </a:prstGeom>
          <a:solidFill>
            <a:schemeClr val="accent2"/>
          </a:solidFill>
          <a:ln w="12700">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endParaRPr>
          </a:p>
        </p:txBody>
      </p:sp>
      <p:sp>
        <p:nvSpPr>
          <p:cNvPr id="36" name="Rectangle 38">
            <a:extLst>
              <a:ext uri="{FF2B5EF4-FFF2-40B4-BE49-F238E27FC236}">
                <a16:creationId xmlns:a16="http://schemas.microsoft.com/office/drawing/2014/main" id="{98EE8AFD-48AB-0E66-7ACC-733052044ED6}"/>
              </a:ext>
            </a:extLst>
          </p:cNvPr>
          <p:cNvSpPr/>
          <p:nvPr/>
        </p:nvSpPr>
        <p:spPr>
          <a:xfrm>
            <a:off x="2631284" y="4338035"/>
            <a:ext cx="410309" cy="218288"/>
          </a:xfrm>
          <a:prstGeom prst="rect">
            <a:avLst/>
          </a:prstGeom>
          <a:solidFill>
            <a:schemeClr val="accent2"/>
          </a:solidFill>
          <a:ln w="12700">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endParaRPr>
          </a:p>
        </p:txBody>
      </p:sp>
      <p:sp>
        <p:nvSpPr>
          <p:cNvPr id="37" name="Rectangle 39">
            <a:extLst>
              <a:ext uri="{FF2B5EF4-FFF2-40B4-BE49-F238E27FC236}">
                <a16:creationId xmlns:a16="http://schemas.microsoft.com/office/drawing/2014/main" id="{DCC6626B-7FD0-E65B-0C06-83171FDBFDB2}"/>
              </a:ext>
            </a:extLst>
          </p:cNvPr>
          <p:cNvSpPr/>
          <p:nvPr/>
        </p:nvSpPr>
        <p:spPr>
          <a:xfrm>
            <a:off x="3260964" y="4340506"/>
            <a:ext cx="410309" cy="218288"/>
          </a:xfrm>
          <a:prstGeom prst="rect">
            <a:avLst/>
          </a:prstGeom>
          <a:solidFill>
            <a:schemeClr val="accent2"/>
          </a:solidFill>
          <a:ln w="12700">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endParaRPr>
          </a:p>
        </p:txBody>
      </p:sp>
      <p:sp>
        <p:nvSpPr>
          <p:cNvPr id="38" name="Rectangle 40">
            <a:extLst>
              <a:ext uri="{FF2B5EF4-FFF2-40B4-BE49-F238E27FC236}">
                <a16:creationId xmlns:a16="http://schemas.microsoft.com/office/drawing/2014/main" id="{72B28D4F-3376-E75A-574F-E2AC363584D6}"/>
              </a:ext>
            </a:extLst>
          </p:cNvPr>
          <p:cNvSpPr/>
          <p:nvPr/>
        </p:nvSpPr>
        <p:spPr>
          <a:xfrm>
            <a:off x="3890644" y="4340506"/>
            <a:ext cx="410309" cy="218288"/>
          </a:xfrm>
          <a:prstGeom prst="rect">
            <a:avLst/>
          </a:prstGeom>
          <a:solidFill>
            <a:schemeClr val="accent2"/>
          </a:solidFill>
          <a:ln w="12700">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endParaRPr>
          </a:p>
        </p:txBody>
      </p:sp>
      <p:sp>
        <p:nvSpPr>
          <p:cNvPr id="39" name="Rectangle 41">
            <a:extLst>
              <a:ext uri="{FF2B5EF4-FFF2-40B4-BE49-F238E27FC236}">
                <a16:creationId xmlns:a16="http://schemas.microsoft.com/office/drawing/2014/main" id="{DB444C56-9559-6E70-EB45-BF0B78EFB819}"/>
              </a:ext>
            </a:extLst>
          </p:cNvPr>
          <p:cNvSpPr/>
          <p:nvPr/>
        </p:nvSpPr>
        <p:spPr>
          <a:xfrm>
            <a:off x="4520324" y="4340506"/>
            <a:ext cx="410309" cy="218288"/>
          </a:xfrm>
          <a:prstGeom prst="rect">
            <a:avLst/>
          </a:prstGeom>
          <a:solidFill>
            <a:schemeClr val="accent2"/>
          </a:solidFill>
          <a:ln w="12700">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endParaRPr>
          </a:p>
        </p:txBody>
      </p:sp>
      <p:sp>
        <p:nvSpPr>
          <p:cNvPr id="40" name="Rectangle 42">
            <a:extLst>
              <a:ext uri="{FF2B5EF4-FFF2-40B4-BE49-F238E27FC236}">
                <a16:creationId xmlns:a16="http://schemas.microsoft.com/office/drawing/2014/main" id="{4D5A0581-905B-48A4-C150-A50F9918A4C8}"/>
              </a:ext>
            </a:extLst>
          </p:cNvPr>
          <p:cNvSpPr/>
          <p:nvPr/>
        </p:nvSpPr>
        <p:spPr>
          <a:xfrm>
            <a:off x="5150007" y="4336605"/>
            <a:ext cx="410309" cy="218288"/>
          </a:xfrm>
          <a:prstGeom prst="rect">
            <a:avLst/>
          </a:prstGeom>
          <a:solidFill>
            <a:schemeClr val="accent2"/>
          </a:solidFill>
          <a:ln w="12700">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endParaRPr>
          </a:p>
        </p:txBody>
      </p:sp>
      <p:sp>
        <p:nvSpPr>
          <p:cNvPr id="41" name="Rectangle 43">
            <a:extLst>
              <a:ext uri="{FF2B5EF4-FFF2-40B4-BE49-F238E27FC236}">
                <a16:creationId xmlns:a16="http://schemas.microsoft.com/office/drawing/2014/main" id="{9E96F321-7316-E8A9-75F0-D87343F0EE78}"/>
              </a:ext>
            </a:extLst>
          </p:cNvPr>
          <p:cNvSpPr/>
          <p:nvPr/>
        </p:nvSpPr>
        <p:spPr>
          <a:xfrm>
            <a:off x="1691956" y="3293868"/>
            <a:ext cx="410309" cy="218288"/>
          </a:xfrm>
          <a:prstGeom prst="rect">
            <a:avLst/>
          </a:prstGeom>
          <a:solidFill>
            <a:schemeClr val="accent1"/>
          </a:solidFill>
          <a:ln w="12700">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endParaRPr>
          </a:p>
        </p:txBody>
      </p:sp>
      <p:sp>
        <p:nvSpPr>
          <p:cNvPr id="42" name="Rectangle 44">
            <a:extLst>
              <a:ext uri="{FF2B5EF4-FFF2-40B4-BE49-F238E27FC236}">
                <a16:creationId xmlns:a16="http://schemas.microsoft.com/office/drawing/2014/main" id="{8F7FDD38-D73D-78A3-0890-F8CDFED4469E}"/>
              </a:ext>
            </a:extLst>
          </p:cNvPr>
          <p:cNvSpPr/>
          <p:nvPr/>
        </p:nvSpPr>
        <p:spPr>
          <a:xfrm>
            <a:off x="4213547" y="3296339"/>
            <a:ext cx="410309" cy="218288"/>
          </a:xfrm>
          <a:prstGeom prst="rect">
            <a:avLst/>
          </a:prstGeom>
          <a:solidFill>
            <a:schemeClr val="accent1"/>
          </a:solidFill>
          <a:ln w="12700">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endParaRPr>
          </a:p>
        </p:txBody>
      </p:sp>
      <p:sp>
        <p:nvSpPr>
          <p:cNvPr id="43" name="Rectangle 45">
            <a:extLst>
              <a:ext uri="{FF2B5EF4-FFF2-40B4-BE49-F238E27FC236}">
                <a16:creationId xmlns:a16="http://schemas.microsoft.com/office/drawing/2014/main" id="{A0CC3CE8-A22F-7777-EC40-6D48E9BCF796}"/>
              </a:ext>
            </a:extLst>
          </p:cNvPr>
          <p:cNvSpPr/>
          <p:nvPr/>
        </p:nvSpPr>
        <p:spPr>
          <a:xfrm>
            <a:off x="2958242" y="2759431"/>
            <a:ext cx="410309" cy="218288"/>
          </a:xfrm>
          <a:prstGeom prst="rect">
            <a:avLst/>
          </a:prstGeom>
          <a:solidFill>
            <a:schemeClr val="accent1"/>
          </a:solidFill>
          <a:ln w="12700">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endParaRPr>
          </a:p>
        </p:txBody>
      </p:sp>
      <p:cxnSp>
        <p:nvCxnSpPr>
          <p:cNvPr id="45" name="Straight Connector 51">
            <a:extLst>
              <a:ext uri="{FF2B5EF4-FFF2-40B4-BE49-F238E27FC236}">
                <a16:creationId xmlns:a16="http://schemas.microsoft.com/office/drawing/2014/main" id="{2A675C53-C830-55A7-483E-121D6F72A031}"/>
              </a:ext>
            </a:extLst>
          </p:cNvPr>
          <p:cNvCxnSpPr>
            <a:stCxn id="67" idx="2"/>
            <a:endCxn id="71" idx="0"/>
          </p:cNvCxnSpPr>
          <p:nvPr/>
        </p:nvCxnSpPr>
        <p:spPr>
          <a:xfrm>
            <a:off x="7140306" y="4037750"/>
            <a:ext cx="306400" cy="303796"/>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46" name="Straight Connector 52">
            <a:extLst>
              <a:ext uri="{FF2B5EF4-FFF2-40B4-BE49-F238E27FC236}">
                <a16:creationId xmlns:a16="http://schemas.microsoft.com/office/drawing/2014/main" id="{03925F60-A210-5099-7BC8-2937D10D47C7}"/>
              </a:ext>
            </a:extLst>
          </p:cNvPr>
          <p:cNvCxnSpPr>
            <a:stCxn id="67" idx="2"/>
            <a:endCxn id="66" idx="0"/>
          </p:cNvCxnSpPr>
          <p:nvPr/>
        </p:nvCxnSpPr>
        <p:spPr>
          <a:xfrm flipH="1">
            <a:off x="6817026" y="4037750"/>
            <a:ext cx="323280" cy="303796"/>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47" name="Straight Connector 53">
            <a:extLst>
              <a:ext uri="{FF2B5EF4-FFF2-40B4-BE49-F238E27FC236}">
                <a16:creationId xmlns:a16="http://schemas.microsoft.com/office/drawing/2014/main" id="{645A8B2B-E100-728B-4FFF-96C118FC42A8}"/>
              </a:ext>
            </a:extLst>
          </p:cNvPr>
          <p:cNvCxnSpPr>
            <a:stCxn id="78" idx="2"/>
            <a:endCxn id="67" idx="0"/>
          </p:cNvCxnSpPr>
          <p:nvPr/>
        </p:nvCxnSpPr>
        <p:spPr>
          <a:xfrm flipH="1">
            <a:off x="7140306" y="3515666"/>
            <a:ext cx="626432" cy="303795"/>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48" name="Straight Connector 54">
            <a:extLst>
              <a:ext uri="{FF2B5EF4-FFF2-40B4-BE49-F238E27FC236}">
                <a16:creationId xmlns:a16="http://schemas.microsoft.com/office/drawing/2014/main" id="{AD639541-BCA4-3927-7751-FA0A549B50AF}"/>
              </a:ext>
            </a:extLst>
          </p:cNvPr>
          <p:cNvCxnSpPr>
            <a:stCxn id="78" idx="2"/>
            <a:endCxn id="68" idx="0"/>
          </p:cNvCxnSpPr>
          <p:nvPr/>
        </p:nvCxnSpPr>
        <p:spPr>
          <a:xfrm>
            <a:off x="7766739" y="3515666"/>
            <a:ext cx="631516" cy="303795"/>
          </a:xfrm>
          <a:prstGeom prst="line">
            <a:avLst/>
          </a:prstGeom>
          <a:ln w="12700">
            <a:solidFill>
              <a:schemeClr val="tx1"/>
            </a:solidFill>
          </a:ln>
        </p:spPr>
        <p:style>
          <a:lnRef idx="2">
            <a:schemeClr val="dk1"/>
          </a:lnRef>
          <a:fillRef idx="0">
            <a:schemeClr val="dk1"/>
          </a:fillRef>
          <a:effectRef idx="1">
            <a:schemeClr val="dk1"/>
          </a:effectRef>
          <a:fontRef idx="minor">
            <a:schemeClr val="tx1"/>
          </a:fontRef>
        </p:style>
      </p:cxnSp>
      <p:cxnSp>
        <p:nvCxnSpPr>
          <p:cNvPr id="49" name="Straight Connector 55">
            <a:extLst>
              <a:ext uri="{FF2B5EF4-FFF2-40B4-BE49-F238E27FC236}">
                <a16:creationId xmlns:a16="http://schemas.microsoft.com/office/drawing/2014/main" id="{73D97A56-D371-6645-F0D7-E03E554F9C77}"/>
              </a:ext>
            </a:extLst>
          </p:cNvPr>
          <p:cNvCxnSpPr>
            <a:stCxn id="80" idx="2"/>
            <a:endCxn id="78" idx="0"/>
          </p:cNvCxnSpPr>
          <p:nvPr/>
        </p:nvCxnSpPr>
        <p:spPr>
          <a:xfrm flipH="1">
            <a:off x="7766739" y="2981230"/>
            <a:ext cx="1266286" cy="316149"/>
          </a:xfrm>
          <a:prstGeom prst="line">
            <a:avLst/>
          </a:prstGeom>
          <a:ln w="12700">
            <a:solidFill>
              <a:schemeClr val="tx1"/>
            </a:solidFill>
          </a:ln>
        </p:spPr>
        <p:style>
          <a:lnRef idx="2">
            <a:schemeClr val="dk1"/>
          </a:lnRef>
          <a:fillRef idx="0">
            <a:schemeClr val="dk1"/>
          </a:fillRef>
          <a:effectRef idx="1">
            <a:schemeClr val="dk1"/>
          </a:effectRef>
          <a:fontRef idx="minor">
            <a:schemeClr val="tx1"/>
          </a:fontRef>
        </p:style>
      </p:cxnSp>
      <p:cxnSp>
        <p:nvCxnSpPr>
          <p:cNvPr id="50" name="Straight Connector 56">
            <a:extLst>
              <a:ext uri="{FF2B5EF4-FFF2-40B4-BE49-F238E27FC236}">
                <a16:creationId xmlns:a16="http://schemas.microsoft.com/office/drawing/2014/main" id="{761CBA1E-E447-BCC0-F580-D0D081745B92}"/>
              </a:ext>
            </a:extLst>
          </p:cNvPr>
          <p:cNvCxnSpPr>
            <a:stCxn id="68" idx="2"/>
            <a:endCxn id="72" idx="0"/>
          </p:cNvCxnSpPr>
          <p:nvPr/>
        </p:nvCxnSpPr>
        <p:spPr>
          <a:xfrm flipH="1">
            <a:off x="8076386" y="4037750"/>
            <a:ext cx="321868" cy="303796"/>
          </a:xfrm>
          <a:prstGeom prst="line">
            <a:avLst/>
          </a:prstGeom>
          <a:ln w="12700">
            <a:solidFill>
              <a:schemeClr val="tx1"/>
            </a:solidFill>
          </a:ln>
        </p:spPr>
        <p:style>
          <a:lnRef idx="2">
            <a:schemeClr val="dk1"/>
          </a:lnRef>
          <a:fillRef idx="0">
            <a:schemeClr val="dk1"/>
          </a:fillRef>
          <a:effectRef idx="1">
            <a:schemeClr val="dk1"/>
          </a:effectRef>
          <a:fontRef idx="minor">
            <a:schemeClr val="tx1"/>
          </a:fontRef>
        </p:style>
      </p:cxnSp>
      <p:cxnSp>
        <p:nvCxnSpPr>
          <p:cNvPr id="51" name="Straight Connector 57">
            <a:extLst>
              <a:ext uri="{FF2B5EF4-FFF2-40B4-BE49-F238E27FC236}">
                <a16:creationId xmlns:a16="http://schemas.microsoft.com/office/drawing/2014/main" id="{EE898B9B-108E-01F4-6EA6-DB3815FE40BC}"/>
              </a:ext>
            </a:extLst>
          </p:cNvPr>
          <p:cNvCxnSpPr>
            <a:stCxn id="79" idx="0"/>
            <a:endCxn id="80" idx="2"/>
          </p:cNvCxnSpPr>
          <p:nvPr/>
        </p:nvCxnSpPr>
        <p:spPr>
          <a:xfrm flipH="1" flipV="1">
            <a:off x="9033024" y="2981230"/>
            <a:ext cx="1255305" cy="318620"/>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52" name="Straight Connector 58">
            <a:extLst>
              <a:ext uri="{FF2B5EF4-FFF2-40B4-BE49-F238E27FC236}">
                <a16:creationId xmlns:a16="http://schemas.microsoft.com/office/drawing/2014/main" id="{66DB8116-5946-9901-F6E9-916A367E0D9F}"/>
              </a:ext>
            </a:extLst>
          </p:cNvPr>
          <p:cNvCxnSpPr>
            <a:stCxn id="68" idx="2"/>
            <a:endCxn id="73" idx="0"/>
          </p:cNvCxnSpPr>
          <p:nvPr/>
        </p:nvCxnSpPr>
        <p:spPr>
          <a:xfrm>
            <a:off x="8398255" y="4037750"/>
            <a:ext cx="307812" cy="303796"/>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53" name="Straight Connector 59">
            <a:extLst>
              <a:ext uri="{FF2B5EF4-FFF2-40B4-BE49-F238E27FC236}">
                <a16:creationId xmlns:a16="http://schemas.microsoft.com/office/drawing/2014/main" id="{902AECB0-C7E2-805A-83E2-5FC69D51EDBB}"/>
              </a:ext>
            </a:extLst>
          </p:cNvPr>
          <p:cNvCxnSpPr>
            <a:stCxn id="69" idx="2"/>
            <a:endCxn id="74" idx="0"/>
          </p:cNvCxnSpPr>
          <p:nvPr/>
        </p:nvCxnSpPr>
        <p:spPr>
          <a:xfrm flipH="1">
            <a:off x="9335747" y="4032419"/>
            <a:ext cx="320457" cy="311598"/>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54" name="Straight Connector 60">
            <a:extLst>
              <a:ext uri="{FF2B5EF4-FFF2-40B4-BE49-F238E27FC236}">
                <a16:creationId xmlns:a16="http://schemas.microsoft.com/office/drawing/2014/main" id="{C7B04BD8-20EF-D0C3-078A-789AAFB97D0B}"/>
              </a:ext>
            </a:extLst>
          </p:cNvPr>
          <p:cNvCxnSpPr>
            <a:stCxn id="79" idx="2"/>
            <a:endCxn id="69" idx="0"/>
          </p:cNvCxnSpPr>
          <p:nvPr/>
        </p:nvCxnSpPr>
        <p:spPr>
          <a:xfrm flipH="1">
            <a:off x="9656203" y="3518138"/>
            <a:ext cx="632127" cy="295994"/>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55" name="Straight Connector 61">
            <a:extLst>
              <a:ext uri="{FF2B5EF4-FFF2-40B4-BE49-F238E27FC236}">
                <a16:creationId xmlns:a16="http://schemas.microsoft.com/office/drawing/2014/main" id="{FE1E0AFD-7E2C-CE53-BE7A-F1724C683310}"/>
              </a:ext>
            </a:extLst>
          </p:cNvPr>
          <p:cNvCxnSpPr>
            <a:stCxn id="79" idx="2"/>
            <a:endCxn id="70" idx="0"/>
          </p:cNvCxnSpPr>
          <p:nvPr/>
        </p:nvCxnSpPr>
        <p:spPr>
          <a:xfrm>
            <a:off x="10288330" y="3518138"/>
            <a:ext cx="625823" cy="295994"/>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56" name="Straight Connector 62">
            <a:extLst>
              <a:ext uri="{FF2B5EF4-FFF2-40B4-BE49-F238E27FC236}">
                <a16:creationId xmlns:a16="http://schemas.microsoft.com/office/drawing/2014/main" id="{D31556C9-545E-01D8-AADC-24FCF1C5BD29}"/>
              </a:ext>
            </a:extLst>
          </p:cNvPr>
          <p:cNvCxnSpPr>
            <a:stCxn id="69" idx="2"/>
            <a:endCxn id="75" idx="0"/>
          </p:cNvCxnSpPr>
          <p:nvPr/>
        </p:nvCxnSpPr>
        <p:spPr>
          <a:xfrm>
            <a:off x="9656203" y="4032419"/>
            <a:ext cx="309223" cy="311598"/>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57" name="Straight Connector 63">
            <a:extLst>
              <a:ext uri="{FF2B5EF4-FFF2-40B4-BE49-F238E27FC236}">
                <a16:creationId xmlns:a16="http://schemas.microsoft.com/office/drawing/2014/main" id="{0211A761-7C3B-CE2A-FCEE-8A35E8CA9CCE}"/>
              </a:ext>
            </a:extLst>
          </p:cNvPr>
          <p:cNvCxnSpPr>
            <a:stCxn id="70" idx="2"/>
            <a:endCxn id="76" idx="0"/>
          </p:cNvCxnSpPr>
          <p:nvPr/>
        </p:nvCxnSpPr>
        <p:spPr>
          <a:xfrm flipH="1">
            <a:off x="10595107" y="4032419"/>
            <a:ext cx="319046" cy="311598"/>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58" name="Straight Connector 64">
            <a:extLst>
              <a:ext uri="{FF2B5EF4-FFF2-40B4-BE49-F238E27FC236}">
                <a16:creationId xmlns:a16="http://schemas.microsoft.com/office/drawing/2014/main" id="{62A05A95-832C-90A0-8F2E-30481EA136D8}"/>
              </a:ext>
            </a:extLst>
          </p:cNvPr>
          <p:cNvCxnSpPr>
            <a:stCxn id="70" idx="2"/>
            <a:endCxn id="77" idx="0"/>
          </p:cNvCxnSpPr>
          <p:nvPr/>
        </p:nvCxnSpPr>
        <p:spPr>
          <a:xfrm>
            <a:off x="10914153" y="4032419"/>
            <a:ext cx="310636" cy="307697"/>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59" name="Straight Connector 65">
            <a:extLst>
              <a:ext uri="{FF2B5EF4-FFF2-40B4-BE49-F238E27FC236}">
                <a16:creationId xmlns:a16="http://schemas.microsoft.com/office/drawing/2014/main" id="{486958A7-9AB8-C6D7-7B86-8C79C06CB177}"/>
              </a:ext>
            </a:extLst>
          </p:cNvPr>
          <p:cNvCxnSpPr>
            <a:stCxn id="72" idx="3"/>
            <a:endCxn id="73" idx="1"/>
          </p:cNvCxnSpPr>
          <p:nvPr/>
        </p:nvCxnSpPr>
        <p:spPr>
          <a:xfrm>
            <a:off x="8281541" y="4450690"/>
            <a:ext cx="219371" cy="0"/>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60" name="Straight Connector 66">
            <a:extLst>
              <a:ext uri="{FF2B5EF4-FFF2-40B4-BE49-F238E27FC236}">
                <a16:creationId xmlns:a16="http://schemas.microsoft.com/office/drawing/2014/main" id="{628D6866-37DD-4E7F-31BE-EC19A55679EC}"/>
              </a:ext>
            </a:extLst>
          </p:cNvPr>
          <p:cNvCxnSpPr>
            <a:stCxn id="66" idx="3"/>
          </p:cNvCxnSpPr>
          <p:nvPr/>
        </p:nvCxnSpPr>
        <p:spPr>
          <a:xfrm flipV="1">
            <a:off x="7022180" y="4449260"/>
            <a:ext cx="219371" cy="1430"/>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61" name="Straight Connector 67">
            <a:extLst>
              <a:ext uri="{FF2B5EF4-FFF2-40B4-BE49-F238E27FC236}">
                <a16:creationId xmlns:a16="http://schemas.microsoft.com/office/drawing/2014/main" id="{07E315D1-B5F5-73EF-F99B-1A6AAAB75492}"/>
              </a:ext>
            </a:extLst>
          </p:cNvPr>
          <p:cNvCxnSpPr>
            <a:stCxn id="71" idx="3"/>
            <a:endCxn id="72" idx="1"/>
          </p:cNvCxnSpPr>
          <p:nvPr/>
        </p:nvCxnSpPr>
        <p:spPr>
          <a:xfrm>
            <a:off x="7651860" y="4450690"/>
            <a:ext cx="219371" cy="0"/>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62" name="Straight Connector 68">
            <a:extLst>
              <a:ext uri="{FF2B5EF4-FFF2-40B4-BE49-F238E27FC236}">
                <a16:creationId xmlns:a16="http://schemas.microsoft.com/office/drawing/2014/main" id="{78FCA83F-A9FB-B9D1-A730-A229E73D3E69}"/>
              </a:ext>
            </a:extLst>
          </p:cNvPr>
          <p:cNvCxnSpPr>
            <a:stCxn id="74" idx="1"/>
          </p:cNvCxnSpPr>
          <p:nvPr/>
        </p:nvCxnSpPr>
        <p:spPr>
          <a:xfrm flipH="1">
            <a:off x="8911221" y="4453161"/>
            <a:ext cx="219371" cy="0"/>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63" name="Straight Connector 69">
            <a:extLst>
              <a:ext uri="{FF2B5EF4-FFF2-40B4-BE49-F238E27FC236}">
                <a16:creationId xmlns:a16="http://schemas.microsoft.com/office/drawing/2014/main" id="{91E276F0-3027-C9E5-0BC6-FE50FD2ACA88}"/>
              </a:ext>
            </a:extLst>
          </p:cNvPr>
          <p:cNvCxnSpPr>
            <a:stCxn id="74" idx="3"/>
            <a:endCxn id="75" idx="1"/>
          </p:cNvCxnSpPr>
          <p:nvPr/>
        </p:nvCxnSpPr>
        <p:spPr>
          <a:xfrm>
            <a:off x="9540901" y="4453161"/>
            <a:ext cx="219371" cy="0"/>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64" name="Straight Connector 70">
            <a:extLst>
              <a:ext uri="{FF2B5EF4-FFF2-40B4-BE49-F238E27FC236}">
                <a16:creationId xmlns:a16="http://schemas.microsoft.com/office/drawing/2014/main" id="{590E028E-5C8E-BF30-41EF-A597059408D2}"/>
              </a:ext>
            </a:extLst>
          </p:cNvPr>
          <p:cNvCxnSpPr>
            <a:stCxn id="75" idx="3"/>
            <a:endCxn id="76" idx="1"/>
          </p:cNvCxnSpPr>
          <p:nvPr/>
        </p:nvCxnSpPr>
        <p:spPr>
          <a:xfrm>
            <a:off x="10170581" y="4453161"/>
            <a:ext cx="219371" cy="0"/>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65" name="Straight Connector 71">
            <a:extLst>
              <a:ext uri="{FF2B5EF4-FFF2-40B4-BE49-F238E27FC236}">
                <a16:creationId xmlns:a16="http://schemas.microsoft.com/office/drawing/2014/main" id="{2A933AE6-16D2-4946-1F6B-F5DFBAA2EE92}"/>
              </a:ext>
            </a:extLst>
          </p:cNvPr>
          <p:cNvCxnSpPr>
            <a:stCxn id="76" idx="3"/>
            <a:endCxn id="77" idx="1"/>
          </p:cNvCxnSpPr>
          <p:nvPr/>
        </p:nvCxnSpPr>
        <p:spPr>
          <a:xfrm flipV="1">
            <a:off x="10800261" y="4449260"/>
            <a:ext cx="219373" cy="3901"/>
          </a:xfrm>
          <a:prstGeom prst="lin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cxnSp>
      <p:sp>
        <p:nvSpPr>
          <p:cNvPr id="66" name="Rectangle 72">
            <a:extLst>
              <a:ext uri="{FF2B5EF4-FFF2-40B4-BE49-F238E27FC236}">
                <a16:creationId xmlns:a16="http://schemas.microsoft.com/office/drawing/2014/main" id="{BB8286EA-0E1D-9622-DD35-40804E488D76}"/>
              </a:ext>
            </a:extLst>
          </p:cNvPr>
          <p:cNvSpPr/>
          <p:nvPr/>
        </p:nvSpPr>
        <p:spPr>
          <a:xfrm>
            <a:off x="6611871" y="4341546"/>
            <a:ext cx="410309" cy="218288"/>
          </a:xfrm>
          <a:prstGeom prst="rect">
            <a:avLst/>
          </a:prstGeom>
          <a:solidFill>
            <a:schemeClr val="accent2"/>
          </a:solidFill>
          <a:ln w="12700">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endParaRPr>
          </a:p>
        </p:txBody>
      </p:sp>
      <p:sp>
        <p:nvSpPr>
          <p:cNvPr id="67" name="Rectangle 73">
            <a:extLst>
              <a:ext uri="{FF2B5EF4-FFF2-40B4-BE49-F238E27FC236}">
                <a16:creationId xmlns:a16="http://schemas.microsoft.com/office/drawing/2014/main" id="{A27C0EBB-C217-F734-C6CF-F2BFE46DC676}"/>
              </a:ext>
            </a:extLst>
          </p:cNvPr>
          <p:cNvSpPr/>
          <p:nvPr/>
        </p:nvSpPr>
        <p:spPr>
          <a:xfrm>
            <a:off x="6935151" y="3819462"/>
            <a:ext cx="410309" cy="218288"/>
          </a:xfrm>
          <a:prstGeom prst="rect">
            <a:avLst/>
          </a:prstGeom>
          <a:solidFill>
            <a:schemeClr val="accent2"/>
          </a:solidFill>
          <a:ln w="12700">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endParaRPr>
          </a:p>
        </p:txBody>
      </p:sp>
      <p:sp>
        <p:nvSpPr>
          <p:cNvPr id="68" name="Rectangle 74">
            <a:extLst>
              <a:ext uri="{FF2B5EF4-FFF2-40B4-BE49-F238E27FC236}">
                <a16:creationId xmlns:a16="http://schemas.microsoft.com/office/drawing/2014/main" id="{33E9A2EB-F7B5-6E52-3502-3ABEE9EAAF17}"/>
              </a:ext>
            </a:extLst>
          </p:cNvPr>
          <p:cNvSpPr/>
          <p:nvPr/>
        </p:nvSpPr>
        <p:spPr>
          <a:xfrm>
            <a:off x="8193100" y="3819462"/>
            <a:ext cx="410309" cy="218288"/>
          </a:xfrm>
          <a:prstGeom prst="rect">
            <a:avLst/>
          </a:prstGeom>
          <a:solidFill>
            <a:schemeClr val="accent1"/>
          </a:solidFill>
          <a:ln w="12700">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endParaRPr>
          </a:p>
        </p:txBody>
      </p:sp>
      <p:sp>
        <p:nvSpPr>
          <p:cNvPr id="69" name="Rectangle 75">
            <a:extLst>
              <a:ext uri="{FF2B5EF4-FFF2-40B4-BE49-F238E27FC236}">
                <a16:creationId xmlns:a16="http://schemas.microsoft.com/office/drawing/2014/main" id="{01A7C991-A83E-A87B-7166-7FB9207BC65A}"/>
              </a:ext>
            </a:extLst>
          </p:cNvPr>
          <p:cNvSpPr/>
          <p:nvPr/>
        </p:nvSpPr>
        <p:spPr>
          <a:xfrm>
            <a:off x="9451048" y="3814131"/>
            <a:ext cx="410309" cy="218288"/>
          </a:xfrm>
          <a:prstGeom prst="rect">
            <a:avLst/>
          </a:prstGeom>
          <a:solidFill>
            <a:schemeClr val="accent2"/>
          </a:solidFill>
          <a:ln w="12700">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endParaRPr>
          </a:p>
        </p:txBody>
      </p:sp>
      <p:sp>
        <p:nvSpPr>
          <p:cNvPr id="70" name="Rectangle 76">
            <a:extLst>
              <a:ext uri="{FF2B5EF4-FFF2-40B4-BE49-F238E27FC236}">
                <a16:creationId xmlns:a16="http://schemas.microsoft.com/office/drawing/2014/main" id="{1C7E78FE-1D22-FB3B-3FBF-FA374DFB5294}"/>
              </a:ext>
            </a:extLst>
          </p:cNvPr>
          <p:cNvSpPr/>
          <p:nvPr/>
        </p:nvSpPr>
        <p:spPr>
          <a:xfrm>
            <a:off x="10708997" y="3814131"/>
            <a:ext cx="410309" cy="218288"/>
          </a:xfrm>
          <a:prstGeom prst="rect">
            <a:avLst/>
          </a:prstGeom>
          <a:solidFill>
            <a:schemeClr val="accent2"/>
          </a:solidFill>
          <a:ln w="12700">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endParaRPr>
          </a:p>
        </p:txBody>
      </p:sp>
      <p:sp>
        <p:nvSpPr>
          <p:cNvPr id="71" name="Rectangle 77">
            <a:extLst>
              <a:ext uri="{FF2B5EF4-FFF2-40B4-BE49-F238E27FC236}">
                <a16:creationId xmlns:a16="http://schemas.microsoft.com/office/drawing/2014/main" id="{6079251B-8510-2BFF-0060-4CC1F79ABFA7}"/>
              </a:ext>
            </a:extLst>
          </p:cNvPr>
          <p:cNvSpPr/>
          <p:nvPr/>
        </p:nvSpPr>
        <p:spPr>
          <a:xfrm>
            <a:off x="7241551" y="4341546"/>
            <a:ext cx="410309" cy="218288"/>
          </a:xfrm>
          <a:prstGeom prst="rect">
            <a:avLst/>
          </a:prstGeom>
          <a:solidFill>
            <a:schemeClr val="accent2"/>
          </a:solidFill>
          <a:ln w="12700">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endParaRPr>
          </a:p>
        </p:txBody>
      </p:sp>
      <p:sp>
        <p:nvSpPr>
          <p:cNvPr id="72" name="Rectangle 78">
            <a:extLst>
              <a:ext uri="{FF2B5EF4-FFF2-40B4-BE49-F238E27FC236}">
                <a16:creationId xmlns:a16="http://schemas.microsoft.com/office/drawing/2014/main" id="{4F38C1C3-CF36-0901-AEA8-3925B1312C97}"/>
              </a:ext>
            </a:extLst>
          </p:cNvPr>
          <p:cNvSpPr/>
          <p:nvPr/>
        </p:nvSpPr>
        <p:spPr>
          <a:xfrm>
            <a:off x="7871231" y="4341546"/>
            <a:ext cx="410309" cy="218288"/>
          </a:xfrm>
          <a:prstGeom prst="rect">
            <a:avLst/>
          </a:prstGeom>
          <a:solidFill>
            <a:schemeClr val="accent1"/>
          </a:solidFill>
          <a:ln w="12700">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endParaRPr>
          </a:p>
        </p:txBody>
      </p:sp>
      <p:sp>
        <p:nvSpPr>
          <p:cNvPr id="73" name="Rectangle 79">
            <a:extLst>
              <a:ext uri="{FF2B5EF4-FFF2-40B4-BE49-F238E27FC236}">
                <a16:creationId xmlns:a16="http://schemas.microsoft.com/office/drawing/2014/main" id="{D4CCFCC7-7BC7-21EF-DF0E-05F46EAD9E9B}"/>
              </a:ext>
            </a:extLst>
          </p:cNvPr>
          <p:cNvSpPr/>
          <p:nvPr/>
        </p:nvSpPr>
        <p:spPr>
          <a:xfrm>
            <a:off x="8500911" y="4341546"/>
            <a:ext cx="410309" cy="218288"/>
          </a:xfrm>
          <a:prstGeom prst="rect">
            <a:avLst/>
          </a:prstGeom>
          <a:solidFill>
            <a:schemeClr val="accent2"/>
          </a:solidFill>
          <a:ln w="12700">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endParaRPr>
          </a:p>
        </p:txBody>
      </p:sp>
      <p:sp>
        <p:nvSpPr>
          <p:cNvPr id="74" name="Rectangle 80">
            <a:extLst>
              <a:ext uri="{FF2B5EF4-FFF2-40B4-BE49-F238E27FC236}">
                <a16:creationId xmlns:a16="http://schemas.microsoft.com/office/drawing/2014/main" id="{0803CC9B-47B6-F775-DE09-BE6B07F2095A}"/>
              </a:ext>
            </a:extLst>
          </p:cNvPr>
          <p:cNvSpPr/>
          <p:nvPr/>
        </p:nvSpPr>
        <p:spPr>
          <a:xfrm>
            <a:off x="9130591" y="4344017"/>
            <a:ext cx="410309" cy="218288"/>
          </a:xfrm>
          <a:prstGeom prst="rect">
            <a:avLst/>
          </a:prstGeom>
          <a:solidFill>
            <a:schemeClr val="accent2"/>
          </a:solidFill>
          <a:ln w="12700">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endParaRPr>
          </a:p>
        </p:txBody>
      </p:sp>
      <p:sp>
        <p:nvSpPr>
          <p:cNvPr id="75" name="Rectangle 81">
            <a:extLst>
              <a:ext uri="{FF2B5EF4-FFF2-40B4-BE49-F238E27FC236}">
                <a16:creationId xmlns:a16="http://schemas.microsoft.com/office/drawing/2014/main" id="{3A786335-4E71-2B1B-0FDC-96564A18E9A2}"/>
              </a:ext>
            </a:extLst>
          </p:cNvPr>
          <p:cNvSpPr/>
          <p:nvPr/>
        </p:nvSpPr>
        <p:spPr>
          <a:xfrm>
            <a:off x="9760272" y="4344017"/>
            <a:ext cx="410309" cy="218288"/>
          </a:xfrm>
          <a:prstGeom prst="rect">
            <a:avLst/>
          </a:prstGeom>
          <a:solidFill>
            <a:schemeClr val="accent2"/>
          </a:solidFill>
          <a:ln w="12700">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endParaRPr>
          </a:p>
        </p:txBody>
      </p:sp>
      <p:sp>
        <p:nvSpPr>
          <p:cNvPr id="76" name="Rectangle 82">
            <a:extLst>
              <a:ext uri="{FF2B5EF4-FFF2-40B4-BE49-F238E27FC236}">
                <a16:creationId xmlns:a16="http://schemas.microsoft.com/office/drawing/2014/main" id="{183F8AEA-101D-4843-5241-5F56075CF8B1}"/>
              </a:ext>
            </a:extLst>
          </p:cNvPr>
          <p:cNvSpPr/>
          <p:nvPr/>
        </p:nvSpPr>
        <p:spPr>
          <a:xfrm>
            <a:off x="10389952" y="4344017"/>
            <a:ext cx="410309" cy="218288"/>
          </a:xfrm>
          <a:prstGeom prst="rect">
            <a:avLst/>
          </a:prstGeom>
          <a:solidFill>
            <a:schemeClr val="accent2"/>
          </a:solidFill>
          <a:ln w="12700">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endParaRPr>
          </a:p>
        </p:txBody>
      </p:sp>
      <p:sp>
        <p:nvSpPr>
          <p:cNvPr id="77" name="Rectangle 83">
            <a:extLst>
              <a:ext uri="{FF2B5EF4-FFF2-40B4-BE49-F238E27FC236}">
                <a16:creationId xmlns:a16="http://schemas.microsoft.com/office/drawing/2014/main" id="{FF4308ED-74A7-A87E-228D-3B7FBD368E33}"/>
              </a:ext>
            </a:extLst>
          </p:cNvPr>
          <p:cNvSpPr/>
          <p:nvPr/>
        </p:nvSpPr>
        <p:spPr>
          <a:xfrm>
            <a:off x="11019634" y="4340116"/>
            <a:ext cx="410309" cy="218288"/>
          </a:xfrm>
          <a:prstGeom prst="rect">
            <a:avLst/>
          </a:prstGeom>
          <a:solidFill>
            <a:schemeClr val="accent2"/>
          </a:solidFill>
          <a:ln w="12700">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endParaRPr>
          </a:p>
        </p:txBody>
      </p:sp>
      <p:sp>
        <p:nvSpPr>
          <p:cNvPr id="78" name="Rectangle 84">
            <a:extLst>
              <a:ext uri="{FF2B5EF4-FFF2-40B4-BE49-F238E27FC236}">
                <a16:creationId xmlns:a16="http://schemas.microsoft.com/office/drawing/2014/main" id="{CA35F3E7-AC0A-9D87-5D99-1E02BC0B8026}"/>
              </a:ext>
            </a:extLst>
          </p:cNvPr>
          <p:cNvSpPr/>
          <p:nvPr/>
        </p:nvSpPr>
        <p:spPr>
          <a:xfrm>
            <a:off x="7561584" y="3297379"/>
            <a:ext cx="410309" cy="218288"/>
          </a:xfrm>
          <a:prstGeom prst="rect">
            <a:avLst/>
          </a:prstGeom>
          <a:solidFill>
            <a:schemeClr val="accent1"/>
          </a:solidFill>
          <a:ln w="12700">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endParaRPr>
          </a:p>
        </p:txBody>
      </p:sp>
      <p:sp>
        <p:nvSpPr>
          <p:cNvPr id="79" name="Rectangle 85">
            <a:extLst>
              <a:ext uri="{FF2B5EF4-FFF2-40B4-BE49-F238E27FC236}">
                <a16:creationId xmlns:a16="http://schemas.microsoft.com/office/drawing/2014/main" id="{4B2D8B91-F24B-D397-DFD9-145129F28100}"/>
              </a:ext>
            </a:extLst>
          </p:cNvPr>
          <p:cNvSpPr/>
          <p:nvPr/>
        </p:nvSpPr>
        <p:spPr>
          <a:xfrm>
            <a:off x="10083175" y="3299850"/>
            <a:ext cx="410309" cy="218288"/>
          </a:xfrm>
          <a:prstGeom prst="rect">
            <a:avLst/>
          </a:prstGeom>
          <a:solidFill>
            <a:schemeClr val="accent2"/>
          </a:solidFill>
          <a:ln w="12700">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endParaRPr>
          </a:p>
        </p:txBody>
      </p:sp>
      <p:sp>
        <p:nvSpPr>
          <p:cNvPr id="80" name="Rectangle 86">
            <a:extLst>
              <a:ext uri="{FF2B5EF4-FFF2-40B4-BE49-F238E27FC236}">
                <a16:creationId xmlns:a16="http://schemas.microsoft.com/office/drawing/2014/main" id="{AF3A4528-15FE-D49B-B64A-B0A875898CF1}"/>
              </a:ext>
            </a:extLst>
          </p:cNvPr>
          <p:cNvSpPr/>
          <p:nvPr/>
        </p:nvSpPr>
        <p:spPr>
          <a:xfrm>
            <a:off x="8827869" y="2762942"/>
            <a:ext cx="410309" cy="218288"/>
          </a:xfrm>
          <a:prstGeom prst="rect">
            <a:avLst/>
          </a:prstGeom>
          <a:solidFill>
            <a:schemeClr val="accent1"/>
          </a:solidFill>
          <a:ln w="12700">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endParaRPr>
          </a:p>
        </p:txBody>
      </p:sp>
      <p:grpSp>
        <p:nvGrpSpPr>
          <p:cNvPr id="81" name="Gruppieren 80">
            <a:extLst>
              <a:ext uri="{FF2B5EF4-FFF2-40B4-BE49-F238E27FC236}">
                <a16:creationId xmlns:a16="http://schemas.microsoft.com/office/drawing/2014/main" id="{5DDC10A6-5433-96EB-F840-6CF7D98731FC}"/>
              </a:ext>
            </a:extLst>
          </p:cNvPr>
          <p:cNvGrpSpPr/>
          <p:nvPr/>
        </p:nvGrpSpPr>
        <p:grpSpPr>
          <a:xfrm>
            <a:off x="3626347" y="5380772"/>
            <a:ext cx="4523497" cy="307778"/>
            <a:chOff x="1244308" y="121693"/>
            <a:chExt cx="4523497" cy="307778"/>
          </a:xfrm>
        </p:grpSpPr>
        <p:sp>
          <p:nvSpPr>
            <p:cNvPr id="82" name="Rectangle 6">
              <a:extLst>
                <a:ext uri="{FF2B5EF4-FFF2-40B4-BE49-F238E27FC236}">
                  <a16:creationId xmlns:a16="http://schemas.microsoft.com/office/drawing/2014/main" id="{7D41BD5A-F097-1092-6D33-C9DA91E05CFB}"/>
                </a:ext>
              </a:extLst>
            </p:cNvPr>
            <p:cNvSpPr/>
            <p:nvPr/>
          </p:nvSpPr>
          <p:spPr>
            <a:xfrm>
              <a:off x="4328046" y="166438"/>
              <a:ext cx="410309" cy="218288"/>
            </a:xfrm>
            <a:prstGeom prst="rect">
              <a:avLst/>
            </a:prstGeom>
            <a:solidFill>
              <a:schemeClr val="accent1"/>
            </a:solidFill>
            <a:ln w="12700"/>
          </p:spPr>
          <p:style>
            <a:lnRef idx="1">
              <a:schemeClr val="dk1"/>
            </a:lnRef>
            <a:fillRef idx="3">
              <a:schemeClr val="dk1"/>
            </a:fillRef>
            <a:effectRef idx="2">
              <a:schemeClr val="dk1"/>
            </a:effectRef>
            <a:fontRef idx="minor">
              <a:schemeClr val="lt1"/>
            </a:fontRef>
          </p:style>
          <p:txBody>
            <a:bodyPr rtlCol="0" anchor="ctr"/>
            <a:lstStyle/>
            <a:p>
              <a:pPr algn="ctr"/>
              <a:endParaRPr lang="en-US" sz="2400">
                <a:solidFill>
                  <a:prstClr val="white"/>
                </a:solidFill>
              </a:endParaRPr>
            </a:p>
          </p:txBody>
        </p:sp>
        <p:sp>
          <p:nvSpPr>
            <p:cNvPr id="83" name="Rectangle 7">
              <a:extLst>
                <a:ext uri="{FF2B5EF4-FFF2-40B4-BE49-F238E27FC236}">
                  <a16:creationId xmlns:a16="http://schemas.microsoft.com/office/drawing/2014/main" id="{8213312B-14E3-4DEE-3C25-BB2AE1DAB280}"/>
                </a:ext>
              </a:extLst>
            </p:cNvPr>
            <p:cNvSpPr/>
            <p:nvPr/>
          </p:nvSpPr>
          <p:spPr>
            <a:xfrm>
              <a:off x="1244308" y="166437"/>
              <a:ext cx="410309" cy="218288"/>
            </a:xfrm>
            <a:prstGeom prst="rect">
              <a:avLst/>
            </a:prstGeom>
            <a:solidFill>
              <a:schemeClr val="accent2"/>
            </a:solidFill>
            <a:ln w="12700"/>
          </p:spPr>
          <p:style>
            <a:lnRef idx="1">
              <a:schemeClr val="dk1"/>
            </a:lnRef>
            <a:fillRef idx="2">
              <a:schemeClr val="dk1"/>
            </a:fillRef>
            <a:effectRef idx="1">
              <a:schemeClr val="dk1"/>
            </a:effectRef>
            <a:fontRef idx="minor">
              <a:schemeClr val="dk1"/>
            </a:fontRef>
          </p:style>
          <p:txBody>
            <a:bodyPr rtlCol="0" anchor="ctr"/>
            <a:lstStyle/>
            <a:p>
              <a:pPr algn="ctr"/>
              <a:endParaRPr lang="en-US" sz="2400">
                <a:solidFill>
                  <a:prstClr val="black"/>
                </a:solidFill>
              </a:endParaRPr>
            </a:p>
          </p:txBody>
        </p:sp>
        <p:sp>
          <p:nvSpPr>
            <p:cNvPr id="84" name="TextBox 8">
              <a:extLst>
                <a:ext uri="{FF2B5EF4-FFF2-40B4-BE49-F238E27FC236}">
                  <a16:creationId xmlns:a16="http://schemas.microsoft.com/office/drawing/2014/main" id="{9D91A76A-E0D0-5A7B-CB05-348F4258409F}"/>
                </a:ext>
              </a:extLst>
            </p:cNvPr>
            <p:cNvSpPr txBox="1"/>
            <p:nvPr/>
          </p:nvSpPr>
          <p:spPr>
            <a:xfrm>
              <a:off x="4738357" y="121694"/>
              <a:ext cx="1029448" cy="307777"/>
            </a:xfrm>
            <a:prstGeom prst="rect">
              <a:avLst/>
            </a:prstGeom>
            <a:noFill/>
          </p:spPr>
          <p:txBody>
            <a:bodyPr wrap="none" rtlCol="0">
              <a:spAutoFit/>
            </a:bodyPr>
            <a:lstStyle/>
            <a:p>
              <a:r>
                <a:rPr lang="de-DE" sz="1400" dirty="0" err="1">
                  <a:solidFill>
                    <a:prstClr val="black"/>
                  </a:solidFill>
                </a:rPr>
                <a:t>prototyped</a:t>
              </a:r>
              <a:endParaRPr lang="en-US" sz="1400" dirty="0">
                <a:solidFill>
                  <a:prstClr val="black"/>
                </a:solidFill>
              </a:endParaRPr>
            </a:p>
          </p:txBody>
        </p:sp>
        <p:sp>
          <p:nvSpPr>
            <p:cNvPr id="85" name="TextBox 9">
              <a:extLst>
                <a:ext uri="{FF2B5EF4-FFF2-40B4-BE49-F238E27FC236}">
                  <a16:creationId xmlns:a16="http://schemas.microsoft.com/office/drawing/2014/main" id="{7725D8A1-2C43-ACBA-767F-9FBD3C38DC2C}"/>
                </a:ext>
              </a:extLst>
            </p:cNvPr>
            <p:cNvSpPr txBox="1"/>
            <p:nvPr/>
          </p:nvSpPr>
          <p:spPr>
            <a:xfrm>
              <a:off x="1654617" y="121693"/>
              <a:ext cx="1327608" cy="307777"/>
            </a:xfrm>
            <a:prstGeom prst="rect">
              <a:avLst/>
            </a:prstGeom>
            <a:noFill/>
          </p:spPr>
          <p:txBody>
            <a:bodyPr wrap="none" rtlCol="0">
              <a:spAutoFit/>
            </a:bodyPr>
            <a:lstStyle/>
            <a:p>
              <a:r>
                <a:rPr lang="de-DE" sz="1400" dirty="0">
                  <a:solidFill>
                    <a:prstClr val="black"/>
                  </a:solidFill>
                </a:rPr>
                <a:t>not </a:t>
              </a:r>
              <a:r>
                <a:rPr lang="de-DE" sz="1400" dirty="0" err="1">
                  <a:solidFill>
                    <a:prstClr val="black"/>
                  </a:solidFill>
                </a:rPr>
                <a:t>prototyped</a:t>
              </a:r>
              <a:endParaRPr lang="en-US" sz="1400" dirty="0">
                <a:solidFill>
                  <a:prstClr val="black"/>
                </a:solidFill>
              </a:endParaRPr>
            </a:p>
          </p:txBody>
        </p:sp>
      </p:grpSp>
      <p:sp>
        <p:nvSpPr>
          <p:cNvPr id="86" name="Textfeld 85">
            <a:extLst>
              <a:ext uri="{FF2B5EF4-FFF2-40B4-BE49-F238E27FC236}">
                <a16:creationId xmlns:a16="http://schemas.microsoft.com/office/drawing/2014/main" id="{2ACE1626-ECA5-4D83-4359-C07682691511}"/>
              </a:ext>
            </a:extLst>
          </p:cNvPr>
          <p:cNvSpPr txBox="1"/>
          <p:nvPr/>
        </p:nvSpPr>
        <p:spPr>
          <a:xfrm>
            <a:off x="1675648" y="2002752"/>
            <a:ext cx="2975495" cy="461665"/>
          </a:xfrm>
          <a:prstGeom prst="rect">
            <a:avLst/>
          </a:prstGeom>
          <a:noFill/>
        </p:spPr>
        <p:txBody>
          <a:bodyPr wrap="none" lIns="0" rtlCol="0">
            <a:spAutoFit/>
          </a:bodyPr>
          <a:lstStyle/>
          <a:p>
            <a:r>
              <a:rPr lang="en-US" sz="2400" dirty="0"/>
              <a:t>Horizontal Prototype</a:t>
            </a:r>
          </a:p>
        </p:txBody>
      </p:sp>
      <p:sp>
        <p:nvSpPr>
          <p:cNvPr id="87" name="Textfeld 86">
            <a:extLst>
              <a:ext uri="{FF2B5EF4-FFF2-40B4-BE49-F238E27FC236}">
                <a16:creationId xmlns:a16="http://schemas.microsoft.com/office/drawing/2014/main" id="{31CA2D93-C10C-7D8C-CBCE-6ADD4B1A2CBB}"/>
              </a:ext>
            </a:extLst>
          </p:cNvPr>
          <p:cNvSpPr txBox="1"/>
          <p:nvPr/>
        </p:nvSpPr>
        <p:spPr>
          <a:xfrm>
            <a:off x="7721992" y="1937063"/>
            <a:ext cx="2597827" cy="461665"/>
          </a:xfrm>
          <a:prstGeom prst="rect">
            <a:avLst/>
          </a:prstGeom>
          <a:noFill/>
        </p:spPr>
        <p:txBody>
          <a:bodyPr wrap="none" lIns="0" rtlCol="0">
            <a:spAutoFit/>
          </a:bodyPr>
          <a:lstStyle/>
          <a:p>
            <a:r>
              <a:rPr lang="en-US" sz="2400" dirty="0"/>
              <a:t>Vertical Prototype</a:t>
            </a:r>
          </a:p>
        </p:txBody>
      </p:sp>
    </p:spTree>
    <p:extLst>
      <p:ext uri="{BB962C8B-B14F-4D97-AF65-F5344CB8AC3E}">
        <p14:creationId xmlns:p14="http://schemas.microsoft.com/office/powerpoint/2010/main" val="3654259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5EC260-8A69-47B3-C050-0F05C6EE72E1}"/>
              </a:ext>
            </a:extLst>
          </p:cNvPr>
          <p:cNvSpPr>
            <a:spLocks noGrp="1"/>
          </p:cNvSpPr>
          <p:nvPr>
            <p:ph type="title"/>
          </p:nvPr>
        </p:nvSpPr>
        <p:spPr/>
        <p:txBody>
          <a:bodyPr/>
          <a:lstStyle/>
          <a:p>
            <a:r>
              <a:rPr lang="en-US" dirty="0"/>
              <a:t>Horizontal Prototype</a:t>
            </a:r>
            <a:endParaRPr lang="de-DE" dirty="0"/>
          </a:p>
        </p:txBody>
      </p:sp>
      <p:sp>
        <p:nvSpPr>
          <p:cNvPr id="3" name="Fußzeilenplatzhalter 2">
            <a:extLst>
              <a:ext uri="{FF2B5EF4-FFF2-40B4-BE49-F238E27FC236}">
                <a16:creationId xmlns:a16="http://schemas.microsoft.com/office/drawing/2014/main" id="{3103B022-C03E-9A4A-C33E-51E8999C226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32DE1D7-6DFF-EBF3-1311-EEDAD49CB6A9}"/>
              </a:ext>
            </a:extLst>
          </p:cNvPr>
          <p:cNvSpPr>
            <a:spLocks noGrp="1"/>
          </p:cNvSpPr>
          <p:nvPr>
            <p:ph type="sldNum" sz="quarter" idx="28"/>
          </p:nvPr>
        </p:nvSpPr>
        <p:spPr/>
        <p:txBody>
          <a:bodyPr/>
          <a:lstStyle/>
          <a:p>
            <a:fld id="{BA24374A-C3A8-471A-8837-3FC31668ABE5}" type="slidenum">
              <a:rPr lang="de-DE" smtClean="0"/>
              <a:pPr/>
              <a:t>31</a:t>
            </a:fld>
            <a:endParaRPr lang="de-DE" dirty="0"/>
          </a:p>
        </p:txBody>
      </p:sp>
      <p:sp>
        <p:nvSpPr>
          <p:cNvPr id="5" name="Textplatzhalter 4">
            <a:extLst>
              <a:ext uri="{FF2B5EF4-FFF2-40B4-BE49-F238E27FC236}">
                <a16:creationId xmlns:a16="http://schemas.microsoft.com/office/drawing/2014/main" id="{33F5011A-0A6A-5A2E-215A-7FA50C88E054}"/>
              </a:ext>
            </a:extLst>
          </p:cNvPr>
          <p:cNvSpPr>
            <a:spLocks noGrp="1"/>
          </p:cNvSpPr>
          <p:nvPr>
            <p:ph type="body" sz="quarter" idx="21"/>
          </p:nvPr>
        </p:nvSpPr>
        <p:spPr/>
        <p:txBody>
          <a:bodyPr/>
          <a:lstStyle/>
          <a:p>
            <a:r>
              <a:rPr lang="en-US" sz="1400" dirty="0"/>
              <a:t>Prototype Taxonomies</a:t>
            </a:r>
            <a:endParaRPr lang="de-DE" dirty="0"/>
          </a:p>
        </p:txBody>
      </p:sp>
      <p:sp>
        <p:nvSpPr>
          <p:cNvPr id="6" name="Textplatzhalter 5">
            <a:extLst>
              <a:ext uri="{FF2B5EF4-FFF2-40B4-BE49-F238E27FC236}">
                <a16:creationId xmlns:a16="http://schemas.microsoft.com/office/drawing/2014/main" id="{A8458E0F-A9A0-FDFC-954A-6A8E50EF61DF}"/>
              </a:ext>
            </a:extLst>
          </p:cNvPr>
          <p:cNvSpPr>
            <a:spLocks noGrp="1"/>
          </p:cNvSpPr>
          <p:nvPr>
            <p:ph type="body" sz="quarter" idx="29"/>
          </p:nvPr>
        </p:nvSpPr>
        <p:spPr/>
        <p:txBody>
          <a:bodyPr>
            <a:normAutofit fontScale="92500" lnSpcReduction="10000"/>
          </a:bodyPr>
          <a:lstStyle/>
          <a:p>
            <a:r>
              <a:rPr lang="en-US" dirty="0"/>
              <a:t>Demonstrates the </a:t>
            </a:r>
            <a:r>
              <a:rPr lang="en-US" b="1" dirty="0">
                <a:solidFill>
                  <a:schemeClr val="accent1"/>
                </a:solidFill>
              </a:rPr>
              <a:t>full feature spectrum </a:t>
            </a:r>
            <a:r>
              <a:rPr lang="en-US" dirty="0"/>
              <a:t>without implementing them</a:t>
            </a:r>
          </a:p>
          <a:p>
            <a:r>
              <a:rPr lang="en-US" b="1" dirty="0">
                <a:solidFill>
                  <a:schemeClr val="accent1"/>
                </a:solidFill>
              </a:rPr>
              <a:t>Helps to evaluate</a:t>
            </a:r>
            <a:r>
              <a:rPr lang="en-US" dirty="0"/>
              <a:t>/test </a:t>
            </a:r>
          </a:p>
          <a:p>
            <a:pPr lvl="1"/>
            <a:r>
              <a:rPr lang="en-US" dirty="0"/>
              <a:t>Navigation (e.g., finding a specific function)</a:t>
            </a:r>
          </a:p>
          <a:p>
            <a:pPr lvl="1"/>
            <a:r>
              <a:rPr lang="en-US" dirty="0"/>
              <a:t>Layout options</a:t>
            </a:r>
          </a:p>
          <a:p>
            <a:pPr lvl="1"/>
            <a:r>
              <a:rPr lang="en-US" dirty="0"/>
              <a:t>Overall user interface concept</a:t>
            </a:r>
          </a:p>
          <a:p>
            <a:pPr lvl="1"/>
            <a:r>
              <a:rPr lang="en-US" dirty="0"/>
              <a:t>Feature placement</a:t>
            </a:r>
          </a:p>
          <a:p>
            <a:pPr lvl="1"/>
            <a:r>
              <a:rPr lang="en-US" dirty="0"/>
              <a:t>Accessibility</a:t>
            </a:r>
          </a:p>
          <a:p>
            <a:pPr lvl="1"/>
            <a:r>
              <a:rPr lang="en-US" dirty="0"/>
              <a:t>User preferences</a:t>
            </a:r>
          </a:p>
          <a:p>
            <a:r>
              <a:rPr lang="en-US" b="1" dirty="0">
                <a:solidFill>
                  <a:schemeClr val="accent1"/>
                </a:solidFill>
              </a:rPr>
              <a:t>Applicable in low-fidelity prototyping and high-fidelity prototyping </a:t>
            </a:r>
          </a:p>
          <a:p>
            <a:r>
              <a:rPr lang="en-US" dirty="0"/>
              <a:t>Used in early design stages</a:t>
            </a:r>
          </a:p>
          <a:p>
            <a:pPr lvl="1"/>
            <a:r>
              <a:rPr lang="en-US" dirty="0"/>
              <a:t>To determine the set of features to include</a:t>
            </a:r>
          </a:p>
          <a:p>
            <a:pPr lvl="1"/>
            <a:r>
              <a:rPr lang="en-US" dirty="0"/>
              <a:t>To decide on the user interface concept</a:t>
            </a:r>
            <a:r>
              <a:rPr lang="de-DE" dirty="0"/>
              <a:t> </a:t>
            </a:r>
          </a:p>
        </p:txBody>
      </p:sp>
    </p:spTree>
    <p:extLst>
      <p:ext uri="{BB962C8B-B14F-4D97-AF65-F5344CB8AC3E}">
        <p14:creationId xmlns:p14="http://schemas.microsoft.com/office/powerpoint/2010/main" val="2008835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25926-03A0-A6FD-2A7F-4E262AB6EA26}"/>
              </a:ext>
            </a:extLst>
          </p:cNvPr>
          <p:cNvSpPr>
            <a:spLocks noGrp="1"/>
          </p:cNvSpPr>
          <p:nvPr>
            <p:ph type="title"/>
          </p:nvPr>
        </p:nvSpPr>
        <p:spPr/>
        <p:txBody>
          <a:bodyPr/>
          <a:lstStyle/>
          <a:p>
            <a:r>
              <a:rPr lang="de-DE" dirty="0"/>
              <a:t>Horizontal Prototype</a:t>
            </a:r>
          </a:p>
        </p:txBody>
      </p:sp>
      <p:sp>
        <p:nvSpPr>
          <p:cNvPr id="3" name="Fußzeilenplatzhalter 2">
            <a:extLst>
              <a:ext uri="{FF2B5EF4-FFF2-40B4-BE49-F238E27FC236}">
                <a16:creationId xmlns:a16="http://schemas.microsoft.com/office/drawing/2014/main" id="{D739D4E1-9CA3-018F-CF75-906C6F8F4894}"/>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197ECEA-4A99-55AA-A02B-8A65B74CA13B}"/>
              </a:ext>
            </a:extLst>
          </p:cNvPr>
          <p:cNvSpPr>
            <a:spLocks noGrp="1"/>
          </p:cNvSpPr>
          <p:nvPr>
            <p:ph type="sldNum" sz="quarter" idx="28"/>
          </p:nvPr>
        </p:nvSpPr>
        <p:spPr/>
        <p:txBody>
          <a:bodyPr/>
          <a:lstStyle/>
          <a:p>
            <a:fld id="{BA24374A-C3A8-471A-8837-3FC31668ABE5}" type="slidenum">
              <a:rPr lang="de-DE" smtClean="0"/>
              <a:pPr/>
              <a:t>32</a:t>
            </a:fld>
            <a:endParaRPr lang="de-DE" dirty="0"/>
          </a:p>
        </p:txBody>
      </p:sp>
      <p:sp>
        <p:nvSpPr>
          <p:cNvPr id="5" name="Textplatzhalter 4">
            <a:extLst>
              <a:ext uri="{FF2B5EF4-FFF2-40B4-BE49-F238E27FC236}">
                <a16:creationId xmlns:a16="http://schemas.microsoft.com/office/drawing/2014/main" id="{9DE039C7-07DD-DD53-2ECE-5E1825EDFB51}"/>
              </a:ext>
            </a:extLst>
          </p:cNvPr>
          <p:cNvSpPr>
            <a:spLocks noGrp="1"/>
          </p:cNvSpPr>
          <p:nvPr>
            <p:ph type="body" sz="quarter" idx="21"/>
          </p:nvPr>
        </p:nvSpPr>
        <p:spPr/>
        <p:txBody>
          <a:bodyPr/>
          <a:lstStyle/>
          <a:p>
            <a:r>
              <a:rPr lang="en-US" sz="1400" dirty="0"/>
              <a:t>Prototype Taxonomies</a:t>
            </a:r>
            <a:endParaRPr lang="de-DE" dirty="0"/>
          </a:p>
        </p:txBody>
      </p:sp>
      <p:sp>
        <p:nvSpPr>
          <p:cNvPr id="6" name="Textplatzhalter 5">
            <a:extLst>
              <a:ext uri="{FF2B5EF4-FFF2-40B4-BE49-F238E27FC236}">
                <a16:creationId xmlns:a16="http://schemas.microsoft.com/office/drawing/2014/main" id="{107316AB-1C41-A290-F823-2B7F50823B1E}"/>
              </a:ext>
            </a:extLst>
          </p:cNvPr>
          <p:cNvSpPr>
            <a:spLocks noGrp="1"/>
          </p:cNvSpPr>
          <p:nvPr>
            <p:ph type="body" sz="quarter" idx="29"/>
          </p:nvPr>
        </p:nvSpPr>
        <p:spPr/>
        <p:txBody>
          <a:bodyPr/>
          <a:lstStyle/>
          <a:p>
            <a:endParaRPr lang="de-DE" dirty="0"/>
          </a:p>
        </p:txBody>
      </p:sp>
      <p:pic>
        <p:nvPicPr>
          <p:cNvPr id="7" name="Grafik 6">
            <a:extLst>
              <a:ext uri="{FF2B5EF4-FFF2-40B4-BE49-F238E27FC236}">
                <a16:creationId xmlns:a16="http://schemas.microsoft.com/office/drawing/2014/main" id="{71823A74-00FD-0FF0-3349-24E66F42609C}"/>
              </a:ext>
            </a:extLst>
          </p:cNvPr>
          <p:cNvPicPr>
            <a:picLocks noChangeAspect="1"/>
          </p:cNvPicPr>
          <p:nvPr/>
        </p:nvPicPr>
        <p:blipFill>
          <a:blip r:embed="rId2"/>
          <a:stretch>
            <a:fillRect/>
          </a:stretch>
        </p:blipFill>
        <p:spPr>
          <a:xfrm>
            <a:off x="695324" y="1449389"/>
            <a:ext cx="5312347" cy="4158931"/>
          </a:xfrm>
          <a:prstGeom prst="rect">
            <a:avLst/>
          </a:prstGeom>
        </p:spPr>
      </p:pic>
      <p:pic>
        <p:nvPicPr>
          <p:cNvPr id="8" name="Grafik 7">
            <a:extLst>
              <a:ext uri="{FF2B5EF4-FFF2-40B4-BE49-F238E27FC236}">
                <a16:creationId xmlns:a16="http://schemas.microsoft.com/office/drawing/2014/main" id="{3766ABAD-371A-3534-F3BD-348E8C54FAEE}"/>
              </a:ext>
            </a:extLst>
          </p:cNvPr>
          <p:cNvPicPr>
            <a:picLocks noChangeAspect="1"/>
          </p:cNvPicPr>
          <p:nvPr/>
        </p:nvPicPr>
        <p:blipFill>
          <a:blip r:embed="rId3"/>
          <a:stretch>
            <a:fillRect/>
          </a:stretch>
        </p:blipFill>
        <p:spPr>
          <a:xfrm>
            <a:off x="6184324" y="1449388"/>
            <a:ext cx="5312349" cy="4158932"/>
          </a:xfrm>
          <a:prstGeom prst="rect">
            <a:avLst/>
          </a:prstGeom>
        </p:spPr>
      </p:pic>
    </p:spTree>
    <p:extLst>
      <p:ext uri="{BB962C8B-B14F-4D97-AF65-F5344CB8AC3E}">
        <p14:creationId xmlns:p14="http://schemas.microsoft.com/office/powerpoint/2010/main" val="306035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3EE4E4-BD85-89D7-9B1F-7761D74644C3}"/>
              </a:ext>
            </a:extLst>
          </p:cNvPr>
          <p:cNvSpPr>
            <a:spLocks noGrp="1"/>
          </p:cNvSpPr>
          <p:nvPr>
            <p:ph type="title"/>
          </p:nvPr>
        </p:nvSpPr>
        <p:spPr/>
        <p:txBody>
          <a:bodyPr/>
          <a:lstStyle/>
          <a:p>
            <a:r>
              <a:rPr lang="en-US" dirty="0"/>
              <a:t>Vertical Prototype</a:t>
            </a:r>
            <a:endParaRPr lang="de-DE" dirty="0"/>
          </a:p>
        </p:txBody>
      </p:sp>
      <p:sp>
        <p:nvSpPr>
          <p:cNvPr id="3" name="Fußzeilenplatzhalter 2">
            <a:extLst>
              <a:ext uri="{FF2B5EF4-FFF2-40B4-BE49-F238E27FC236}">
                <a16:creationId xmlns:a16="http://schemas.microsoft.com/office/drawing/2014/main" id="{CE2790A9-4B59-F35F-FFC7-9FC6C7193C9B}"/>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867B805-3DC2-80B8-0401-EE3ACD788D34}"/>
              </a:ext>
            </a:extLst>
          </p:cNvPr>
          <p:cNvSpPr>
            <a:spLocks noGrp="1"/>
          </p:cNvSpPr>
          <p:nvPr>
            <p:ph type="sldNum" sz="quarter" idx="28"/>
          </p:nvPr>
        </p:nvSpPr>
        <p:spPr/>
        <p:txBody>
          <a:bodyPr/>
          <a:lstStyle/>
          <a:p>
            <a:fld id="{BA24374A-C3A8-471A-8837-3FC31668ABE5}" type="slidenum">
              <a:rPr lang="de-DE" smtClean="0"/>
              <a:pPr/>
              <a:t>33</a:t>
            </a:fld>
            <a:endParaRPr lang="de-DE" dirty="0"/>
          </a:p>
        </p:txBody>
      </p:sp>
      <p:sp>
        <p:nvSpPr>
          <p:cNvPr id="5" name="Textplatzhalter 4">
            <a:extLst>
              <a:ext uri="{FF2B5EF4-FFF2-40B4-BE49-F238E27FC236}">
                <a16:creationId xmlns:a16="http://schemas.microsoft.com/office/drawing/2014/main" id="{8196B3C1-497A-49EC-6743-FA5DB2EC6D93}"/>
              </a:ext>
            </a:extLst>
          </p:cNvPr>
          <p:cNvSpPr>
            <a:spLocks noGrp="1"/>
          </p:cNvSpPr>
          <p:nvPr>
            <p:ph type="body" sz="quarter" idx="21"/>
          </p:nvPr>
        </p:nvSpPr>
        <p:spPr/>
        <p:txBody>
          <a:bodyPr/>
          <a:lstStyle/>
          <a:p>
            <a:r>
              <a:rPr lang="en-US" sz="1400" dirty="0"/>
              <a:t>Prototype Taxonomies</a:t>
            </a:r>
            <a:endParaRPr lang="de-DE" dirty="0"/>
          </a:p>
        </p:txBody>
      </p:sp>
      <p:sp>
        <p:nvSpPr>
          <p:cNvPr id="6" name="Textplatzhalter 5">
            <a:extLst>
              <a:ext uri="{FF2B5EF4-FFF2-40B4-BE49-F238E27FC236}">
                <a16:creationId xmlns:a16="http://schemas.microsoft.com/office/drawing/2014/main" id="{E0E83EB9-211A-CB7C-3C06-E7A544DE752E}"/>
              </a:ext>
            </a:extLst>
          </p:cNvPr>
          <p:cNvSpPr>
            <a:spLocks noGrp="1"/>
          </p:cNvSpPr>
          <p:nvPr>
            <p:ph type="body" sz="quarter" idx="29"/>
          </p:nvPr>
        </p:nvSpPr>
        <p:spPr/>
        <p:txBody>
          <a:bodyPr/>
          <a:lstStyle/>
          <a:p>
            <a:r>
              <a:rPr lang="en-US" b="1" dirty="0">
                <a:solidFill>
                  <a:schemeClr val="accent1"/>
                </a:solidFill>
              </a:rPr>
              <a:t>Demonstrate a specific feature </a:t>
            </a:r>
            <a:r>
              <a:rPr lang="en-US" dirty="0"/>
              <a:t>and its implemented functionality</a:t>
            </a:r>
          </a:p>
          <a:p>
            <a:r>
              <a:rPr lang="en-US" dirty="0"/>
              <a:t>The details of the function/feature are shown/implemented</a:t>
            </a:r>
          </a:p>
          <a:p>
            <a:r>
              <a:rPr lang="en-US" dirty="0"/>
              <a:t>Helps to evaluate/test </a:t>
            </a:r>
          </a:p>
          <a:p>
            <a:pPr lvl="1"/>
            <a:r>
              <a:rPr lang="en-US" dirty="0"/>
              <a:t>The optimal design for a particular function</a:t>
            </a:r>
          </a:p>
          <a:p>
            <a:pPr lvl="1"/>
            <a:r>
              <a:rPr lang="en-US" dirty="0"/>
              <a:t>Optimize the usability of this function</a:t>
            </a:r>
          </a:p>
          <a:p>
            <a:pPr lvl="1"/>
            <a:r>
              <a:rPr lang="en-US" dirty="0"/>
              <a:t>User performance for this particular function</a:t>
            </a:r>
          </a:p>
          <a:p>
            <a:r>
              <a:rPr lang="en-US" b="1" dirty="0">
                <a:solidFill>
                  <a:schemeClr val="accent1"/>
                </a:solidFill>
              </a:rPr>
              <a:t>Applicable in low-fidelity prototyping but mostly used in high-fidelity prototyping </a:t>
            </a:r>
          </a:p>
          <a:p>
            <a:endParaRPr lang="de-DE" dirty="0"/>
          </a:p>
        </p:txBody>
      </p:sp>
    </p:spTree>
    <p:extLst>
      <p:ext uri="{BB962C8B-B14F-4D97-AF65-F5344CB8AC3E}">
        <p14:creationId xmlns:p14="http://schemas.microsoft.com/office/powerpoint/2010/main" val="22156456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DFAA33CF-F3F6-2E66-9FE1-7D2A2AB128D1}"/>
              </a:ext>
            </a:extLst>
          </p:cNvPr>
          <p:cNvSpPr>
            <a:spLocks noGrp="1"/>
          </p:cNvSpPr>
          <p:nvPr>
            <p:ph type="title"/>
          </p:nvPr>
        </p:nvSpPr>
        <p:spPr/>
        <p:txBody>
          <a:bodyPr/>
          <a:lstStyle/>
          <a:p>
            <a:r>
              <a:rPr lang="de-DE" dirty="0" err="1"/>
              <a:t>Vertical</a:t>
            </a:r>
            <a:r>
              <a:rPr lang="de-DE" dirty="0"/>
              <a:t> Prototype</a:t>
            </a:r>
          </a:p>
        </p:txBody>
      </p:sp>
      <p:sp>
        <p:nvSpPr>
          <p:cNvPr id="3" name="Fußzeilenplatzhalter 2">
            <a:extLst>
              <a:ext uri="{FF2B5EF4-FFF2-40B4-BE49-F238E27FC236}">
                <a16:creationId xmlns:a16="http://schemas.microsoft.com/office/drawing/2014/main" id="{CEA444E5-CFB4-12C4-D500-A290187513BF}"/>
              </a:ext>
            </a:extLst>
          </p:cNvPr>
          <p:cNvSpPr>
            <a:spLocks noGrp="1"/>
          </p:cNvSpPr>
          <p:nvPr>
            <p:ph type="ftr" sz="quarter" idx="32"/>
          </p:nvPr>
        </p:nvSpPr>
        <p:spPr/>
        <p:txBody>
          <a:bodyPr/>
          <a:lstStyle/>
          <a:p>
            <a:r>
              <a:rPr lang="de-DE" dirty="0"/>
              <a:t>Prof. Dr. Valentin Schwind</a:t>
            </a:r>
          </a:p>
        </p:txBody>
      </p:sp>
      <p:sp>
        <p:nvSpPr>
          <p:cNvPr id="4" name="Foliennummernplatzhalter 3">
            <a:extLst>
              <a:ext uri="{FF2B5EF4-FFF2-40B4-BE49-F238E27FC236}">
                <a16:creationId xmlns:a16="http://schemas.microsoft.com/office/drawing/2014/main" id="{BED42354-2B7D-D5A3-923B-93E387CD1AE2}"/>
              </a:ext>
            </a:extLst>
          </p:cNvPr>
          <p:cNvSpPr>
            <a:spLocks noGrp="1"/>
          </p:cNvSpPr>
          <p:nvPr>
            <p:ph type="sldNum" sz="quarter" idx="33"/>
          </p:nvPr>
        </p:nvSpPr>
        <p:spPr/>
        <p:txBody>
          <a:bodyPr/>
          <a:lstStyle/>
          <a:p>
            <a:fld id="{BA24374A-C3A8-471A-8837-3FC31668ABE5}" type="slidenum">
              <a:rPr lang="de-DE" smtClean="0"/>
              <a:pPr/>
              <a:t>34</a:t>
            </a:fld>
            <a:endParaRPr lang="de-DE" dirty="0"/>
          </a:p>
        </p:txBody>
      </p:sp>
      <p:sp>
        <p:nvSpPr>
          <p:cNvPr id="18" name="Textplatzhalter 17">
            <a:extLst>
              <a:ext uri="{FF2B5EF4-FFF2-40B4-BE49-F238E27FC236}">
                <a16:creationId xmlns:a16="http://schemas.microsoft.com/office/drawing/2014/main" id="{5E0A7209-AA9D-5149-115F-BDAE6789561F}"/>
              </a:ext>
            </a:extLst>
          </p:cNvPr>
          <p:cNvSpPr>
            <a:spLocks noGrp="1"/>
          </p:cNvSpPr>
          <p:nvPr>
            <p:ph type="body" sz="quarter" idx="21"/>
          </p:nvPr>
        </p:nvSpPr>
        <p:spPr/>
        <p:txBody>
          <a:bodyPr/>
          <a:lstStyle/>
          <a:p>
            <a:r>
              <a:rPr lang="en-US" sz="1400" dirty="0"/>
              <a:t>Prototype Taxonomies</a:t>
            </a:r>
            <a:endParaRPr lang="de-DE" dirty="0"/>
          </a:p>
        </p:txBody>
      </p:sp>
      <p:sp>
        <p:nvSpPr>
          <p:cNvPr id="19" name="Textplatzhalter 18">
            <a:extLst>
              <a:ext uri="{FF2B5EF4-FFF2-40B4-BE49-F238E27FC236}">
                <a16:creationId xmlns:a16="http://schemas.microsoft.com/office/drawing/2014/main" id="{36C6A075-950B-6CEC-DDB7-8D3C0592ABA0}"/>
              </a:ext>
            </a:extLst>
          </p:cNvPr>
          <p:cNvSpPr>
            <a:spLocks noGrp="1"/>
          </p:cNvSpPr>
          <p:nvPr>
            <p:ph type="body" sz="quarter" idx="34"/>
          </p:nvPr>
        </p:nvSpPr>
        <p:spPr/>
        <p:txBody>
          <a:bodyPr/>
          <a:lstStyle/>
          <a:p>
            <a:endParaRPr lang="de-DE" dirty="0"/>
          </a:p>
        </p:txBody>
      </p:sp>
      <p:sp>
        <p:nvSpPr>
          <p:cNvPr id="13" name="Inhaltsplatzhalter 12">
            <a:extLst>
              <a:ext uri="{FF2B5EF4-FFF2-40B4-BE49-F238E27FC236}">
                <a16:creationId xmlns:a16="http://schemas.microsoft.com/office/drawing/2014/main" id="{BF32DFAD-E619-9D1A-84F1-20D01B8951CA}"/>
              </a:ext>
            </a:extLst>
          </p:cNvPr>
          <p:cNvSpPr>
            <a:spLocks noGrp="1"/>
          </p:cNvSpPr>
          <p:nvPr>
            <p:ph sz="quarter" idx="35"/>
          </p:nvPr>
        </p:nvSpPr>
        <p:spPr>
          <a:xfrm>
            <a:off x="7637365" y="4905646"/>
            <a:ext cx="4399060" cy="502966"/>
          </a:xfrm>
        </p:spPr>
        <p:txBody>
          <a:bodyPr/>
          <a:lstStyle/>
          <a:p>
            <a:r>
              <a:rPr lang="en-US" dirty="0"/>
              <a:t>Based on a photo by </a:t>
            </a:r>
            <a:r>
              <a:rPr lang="en-US" dirty="0" err="1"/>
              <a:t>cottonbro</a:t>
            </a:r>
            <a:r>
              <a:rPr lang="en-US" dirty="0"/>
              <a:t> from https://www.pexels.com/photo/man-using-a-printer-3201783 (PD)</a:t>
            </a:r>
          </a:p>
        </p:txBody>
      </p:sp>
      <p:pic>
        <p:nvPicPr>
          <p:cNvPr id="8" name="Grafik 7">
            <a:extLst>
              <a:ext uri="{FF2B5EF4-FFF2-40B4-BE49-F238E27FC236}">
                <a16:creationId xmlns:a16="http://schemas.microsoft.com/office/drawing/2014/main" id="{0FB856FC-6337-7FF9-5D7E-2BB30EB10C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7205"/>
          <a:stretch/>
        </p:blipFill>
        <p:spPr>
          <a:xfrm>
            <a:off x="7637365" y="1449388"/>
            <a:ext cx="4399060" cy="3456258"/>
          </a:xfrm>
          <a:prstGeom prst="rect">
            <a:avLst/>
          </a:prstGeom>
        </p:spPr>
      </p:pic>
      <p:pic>
        <p:nvPicPr>
          <p:cNvPr id="21" name="Grafik 20">
            <a:extLst>
              <a:ext uri="{FF2B5EF4-FFF2-40B4-BE49-F238E27FC236}">
                <a16:creationId xmlns:a16="http://schemas.microsoft.com/office/drawing/2014/main" id="{689C3F5A-9FC2-B5E1-7999-26B1E4D7DFF7}"/>
              </a:ext>
            </a:extLst>
          </p:cNvPr>
          <p:cNvPicPr>
            <a:picLocks noChangeAspect="1"/>
          </p:cNvPicPr>
          <p:nvPr/>
        </p:nvPicPr>
        <p:blipFill>
          <a:blip r:embed="rId3"/>
          <a:stretch>
            <a:fillRect/>
          </a:stretch>
        </p:blipFill>
        <p:spPr>
          <a:xfrm>
            <a:off x="695325" y="1449388"/>
            <a:ext cx="5977863" cy="4679950"/>
          </a:xfrm>
          <a:prstGeom prst="rect">
            <a:avLst/>
          </a:prstGeom>
        </p:spPr>
      </p:pic>
      <p:pic>
        <p:nvPicPr>
          <p:cNvPr id="22" name="Grafik 21">
            <a:extLst>
              <a:ext uri="{FF2B5EF4-FFF2-40B4-BE49-F238E27FC236}">
                <a16:creationId xmlns:a16="http://schemas.microsoft.com/office/drawing/2014/main" id="{861E9471-FCDE-3F4A-4A47-812E647D779C}"/>
              </a:ext>
            </a:extLst>
          </p:cNvPr>
          <p:cNvPicPr>
            <a:picLocks noChangeAspect="1"/>
          </p:cNvPicPr>
          <p:nvPr/>
        </p:nvPicPr>
        <p:blipFill>
          <a:blip r:embed="rId4"/>
          <a:stretch>
            <a:fillRect/>
          </a:stretch>
        </p:blipFill>
        <p:spPr>
          <a:xfrm>
            <a:off x="695325" y="1449388"/>
            <a:ext cx="5977863" cy="4679950"/>
          </a:xfrm>
          <a:prstGeom prst="rect">
            <a:avLst/>
          </a:prstGeom>
        </p:spPr>
      </p:pic>
      <p:pic>
        <p:nvPicPr>
          <p:cNvPr id="23" name="Grafik 22">
            <a:extLst>
              <a:ext uri="{FF2B5EF4-FFF2-40B4-BE49-F238E27FC236}">
                <a16:creationId xmlns:a16="http://schemas.microsoft.com/office/drawing/2014/main" id="{66BA45DA-94DD-338B-D5DA-E326D20215A1}"/>
              </a:ext>
            </a:extLst>
          </p:cNvPr>
          <p:cNvPicPr>
            <a:picLocks noChangeAspect="1"/>
          </p:cNvPicPr>
          <p:nvPr/>
        </p:nvPicPr>
        <p:blipFill>
          <a:blip r:embed="rId5"/>
          <a:stretch>
            <a:fillRect/>
          </a:stretch>
        </p:blipFill>
        <p:spPr>
          <a:xfrm>
            <a:off x="695325" y="1449388"/>
            <a:ext cx="5977863" cy="4696695"/>
          </a:xfrm>
          <a:prstGeom prst="rect">
            <a:avLst/>
          </a:prstGeom>
        </p:spPr>
      </p:pic>
      <p:pic>
        <p:nvPicPr>
          <p:cNvPr id="24" name="Grafik 23">
            <a:extLst>
              <a:ext uri="{FF2B5EF4-FFF2-40B4-BE49-F238E27FC236}">
                <a16:creationId xmlns:a16="http://schemas.microsoft.com/office/drawing/2014/main" id="{B725773D-F09B-FEAC-4B79-F11458B29CA1}"/>
              </a:ext>
            </a:extLst>
          </p:cNvPr>
          <p:cNvPicPr>
            <a:picLocks noChangeAspect="1"/>
          </p:cNvPicPr>
          <p:nvPr/>
        </p:nvPicPr>
        <p:blipFill>
          <a:blip r:embed="rId6"/>
          <a:stretch>
            <a:fillRect/>
          </a:stretch>
        </p:blipFill>
        <p:spPr>
          <a:xfrm>
            <a:off x="2672624" y="1522288"/>
            <a:ext cx="4794009" cy="4389436"/>
          </a:xfrm>
          <a:prstGeom prst="rect">
            <a:avLst/>
          </a:prstGeom>
        </p:spPr>
      </p:pic>
    </p:spTree>
    <p:extLst>
      <p:ext uri="{BB962C8B-B14F-4D97-AF65-F5344CB8AC3E}">
        <p14:creationId xmlns:p14="http://schemas.microsoft.com/office/powerpoint/2010/main" val="396658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C1C950-7644-F29C-BE3F-7307B1C1E960}"/>
              </a:ext>
            </a:extLst>
          </p:cNvPr>
          <p:cNvSpPr>
            <a:spLocks noGrp="1"/>
          </p:cNvSpPr>
          <p:nvPr>
            <p:ph type="title"/>
          </p:nvPr>
        </p:nvSpPr>
        <p:spPr/>
        <p:txBody>
          <a:bodyPr/>
          <a:lstStyle/>
          <a:p>
            <a:r>
              <a:rPr lang="de-DE" dirty="0"/>
              <a:t>By Fidelity</a:t>
            </a:r>
          </a:p>
        </p:txBody>
      </p:sp>
      <p:sp>
        <p:nvSpPr>
          <p:cNvPr id="3" name="Fußzeilenplatzhalter 2">
            <a:extLst>
              <a:ext uri="{FF2B5EF4-FFF2-40B4-BE49-F238E27FC236}">
                <a16:creationId xmlns:a16="http://schemas.microsoft.com/office/drawing/2014/main" id="{DF83C40A-9B52-3F8F-3E27-F3B15C8D7056}"/>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ACD8A9E-CBBB-55E7-F99C-57235BE6504B}"/>
              </a:ext>
            </a:extLst>
          </p:cNvPr>
          <p:cNvSpPr>
            <a:spLocks noGrp="1"/>
          </p:cNvSpPr>
          <p:nvPr>
            <p:ph type="sldNum" sz="quarter" idx="28"/>
          </p:nvPr>
        </p:nvSpPr>
        <p:spPr/>
        <p:txBody>
          <a:bodyPr/>
          <a:lstStyle/>
          <a:p>
            <a:fld id="{BA24374A-C3A8-471A-8837-3FC31668ABE5}" type="slidenum">
              <a:rPr lang="de-DE" smtClean="0"/>
              <a:pPr/>
              <a:t>35</a:t>
            </a:fld>
            <a:endParaRPr lang="de-DE" dirty="0"/>
          </a:p>
        </p:txBody>
      </p:sp>
      <p:sp>
        <p:nvSpPr>
          <p:cNvPr id="5" name="Textplatzhalter 4">
            <a:extLst>
              <a:ext uri="{FF2B5EF4-FFF2-40B4-BE49-F238E27FC236}">
                <a16:creationId xmlns:a16="http://schemas.microsoft.com/office/drawing/2014/main" id="{16BB82EA-3268-E13F-DCBA-6768A9D4B7D8}"/>
              </a:ext>
            </a:extLst>
          </p:cNvPr>
          <p:cNvSpPr>
            <a:spLocks noGrp="1"/>
          </p:cNvSpPr>
          <p:nvPr>
            <p:ph type="body" sz="quarter" idx="21"/>
          </p:nvPr>
        </p:nvSpPr>
        <p:spPr/>
        <p:txBody>
          <a:bodyPr/>
          <a:lstStyle/>
          <a:p>
            <a:r>
              <a:rPr lang="en-US" sz="1400" dirty="0"/>
              <a:t>Prototype Taxonomies</a:t>
            </a:r>
            <a:endParaRPr lang="de-DE" dirty="0"/>
          </a:p>
        </p:txBody>
      </p:sp>
      <p:sp>
        <p:nvSpPr>
          <p:cNvPr id="6" name="Textplatzhalter 5">
            <a:extLst>
              <a:ext uri="{FF2B5EF4-FFF2-40B4-BE49-F238E27FC236}">
                <a16:creationId xmlns:a16="http://schemas.microsoft.com/office/drawing/2014/main" id="{C5BEE88F-2F8B-062E-7B6B-737E3C6379EF}"/>
              </a:ext>
            </a:extLst>
          </p:cNvPr>
          <p:cNvSpPr>
            <a:spLocks noGrp="1"/>
          </p:cNvSpPr>
          <p:nvPr>
            <p:ph type="body" sz="quarter" idx="29"/>
          </p:nvPr>
        </p:nvSpPr>
        <p:spPr/>
        <p:txBody>
          <a:bodyPr>
            <a:normAutofit fontScale="92500" lnSpcReduction="10000"/>
          </a:bodyPr>
          <a:lstStyle/>
          <a:p>
            <a:r>
              <a:rPr lang="en-US" b="1" dirty="0">
                <a:solidFill>
                  <a:schemeClr val="accent1"/>
                </a:solidFill>
              </a:rPr>
              <a:t>Low-Fidelity Prototypes</a:t>
            </a:r>
          </a:p>
          <a:p>
            <a:pPr lvl="1"/>
            <a:r>
              <a:rPr lang="en-US" dirty="0"/>
              <a:t>Often paper-based or simple digital mock-ups.</a:t>
            </a:r>
          </a:p>
          <a:p>
            <a:pPr lvl="1"/>
            <a:r>
              <a:rPr lang="en-US" dirty="0"/>
              <a:t>Quick to create and useful for early-stage design to test broad concepts.</a:t>
            </a:r>
          </a:p>
          <a:p>
            <a:pPr lvl="1"/>
            <a:r>
              <a:rPr lang="en-US" dirty="0"/>
              <a:t>Examples: Sketches, paper models, wireframes.</a:t>
            </a:r>
          </a:p>
          <a:p>
            <a:r>
              <a:rPr lang="en-US" b="1" dirty="0">
                <a:solidFill>
                  <a:schemeClr val="accent1"/>
                </a:solidFill>
              </a:rPr>
              <a:t>Medium-Fidelity Prototypes</a:t>
            </a:r>
          </a:p>
          <a:p>
            <a:pPr lvl="1"/>
            <a:r>
              <a:rPr lang="en-US" dirty="0"/>
              <a:t>More detailed than low-fidelity, often digital, but not fully functional.</a:t>
            </a:r>
          </a:p>
          <a:p>
            <a:pPr lvl="1"/>
            <a:r>
              <a:rPr lang="en-US" dirty="0"/>
              <a:t>Used to get a more accurate feel for the final design without extensive coding.</a:t>
            </a:r>
          </a:p>
          <a:p>
            <a:pPr lvl="1"/>
            <a:r>
              <a:rPr lang="en-US" dirty="0"/>
              <a:t>Examples: Interactive wireframes, clickable prototypes.</a:t>
            </a:r>
          </a:p>
          <a:p>
            <a:r>
              <a:rPr lang="en-US" b="1" dirty="0">
                <a:solidFill>
                  <a:schemeClr val="accent1"/>
                </a:solidFill>
              </a:rPr>
              <a:t>High-Fidelity Prototypes</a:t>
            </a:r>
          </a:p>
          <a:p>
            <a:pPr lvl="1"/>
            <a:r>
              <a:rPr lang="en-US" dirty="0"/>
              <a:t>Very close to the final product in terms of detail and functionality.</a:t>
            </a:r>
          </a:p>
          <a:p>
            <a:pPr lvl="1"/>
            <a:r>
              <a:rPr lang="en-US" dirty="0"/>
              <a:t>Require more time and resources to create but are used for final testing before launch.</a:t>
            </a:r>
          </a:p>
          <a:p>
            <a:pPr lvl="1"/>
            <a:r>
              <a:rPr lang="en-US" dirty="0"/>
              <a:t>Examples: Fully interactive devices or applications, detailed and functional systems.</a:t>
            </a:r>
            <a:endParaRPr lang="de-DE" dirty="0"/>
          </a:p>
        </p:txBody>
      </p:sp>
    </p:spTree>
    <p:extLst>
      <p:ext uri="{BB962C8B-B14F-4D97-AF65-F5344CB8AC3E}">
        <p14:creationId xmlns:p14="http://schemas.microsoft.com/office/powerpoint/2010/main" val="719185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descr="File:Samsung Galaxy Z Flip fold.jpg">
            <a:extLst>
              <a:ext uri="{FF2B5EF4-FFF2-40B4-BE49-F238E27FC236}">
                <a16:creationId xmlns:a16="http://schemas.microsoft.com/office/drawing/2014/main" id="{2C98008D-FE6A-050A-0D13-DDDD6946A9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09" t="11536" r="12065" b="11581"/>
          <a:stretch/>
        </p:blipFill>
        <p:spPr bwMode="auto">
          <a:xfrm>
            <a:off x="9150404" y="1629274"/>
            <a:ext cx="2493352" cy="17091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images.computerhistory.org/revonline/images/102716262p-03-01.jpg?w=600">
            <a:extLst>
              <a:ext uri="{FF2B5EF4-FFF2-40B4-BE49-F238E27FC236}">
                <a16:creationId xmlns:a16="http://schemas.microsoft.com/office/drawing/2014/main" id="{FC039FAB-91A7-85D0-1D61-143B8D7F4C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89" t="14144" r="53" b="11779"/>
          <a:stretch/>
        </p:blipFill>
        <p:spPr bwMode="auto">
          <a:xfrm>
            <a:off x="1904510" y="2786167"/>
            <a:ext cx="2493352" cy="162596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C2C1C950-7644-F29C-BE3F-7307B1C1E960}"/>
              </a:ext>
            </a:extLst>
          </p:cNvPr>
          <p:cNvSpPr>
            <a:spLocks noGrp="1"/>
          </p:cNvSpPr>
          <p:nvPr>
            <p:ph type="title"/>
          </p:nvPr>
        </p:nvSpPr>
        <p:spPr/>
        <p:txBody>
          <a:bodyPr/>
          <a:lstStyle/>
          <a:p>
            <a:r>
              <a:rPr lang="en-US" dirty="0"/>
              <a:t>Low-/Medium/High-Fidelity Prototypes</a:t>
            </a:r>
            <a:endParaRPr lang="de-DE" dirty="0"/>
          </a:p>
        </p:txBody>
      </p:sp>
      <p:sp>
        <p:nvSpPr>
          <p:cNvPr id="3" name="Fußzeilenplatzhalter 2">
            <a:extLst>
              <a:ext uri="{FF2B5EF4-FFF2-40B4-BE49-F238E27FC236}">
                <a16:creationId xmlns:a16="http://schemas.microsoft.com/office/drawing/2014/main" id="{DF83C40A-9B52-3F8F-3E27-F3B15C8D7056}"/>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ACD8A9E-CBBB-55E7-F99C-57235BE6504B}"/>
              </a:ext>
            </a:extLst>
          </p:cNvPr>
          <p:cNvSpPr>
            <a:spLocks noGrp="1"/>
          </p:cNvSpPr>
          <p:nvPr>
            <p:ph type="sldNum" sz="quarter" idx="33"/>
          </p:nvPr>
        </p:nvSpPr>
        <p:spPr/>
        <p:txBody>
          <a:bodyPr/>
          <a:lstStyle/>
          <a:p>
            <a:fld id="{BA24374A-C3A8-471A-8837-3FC31668ABE5}" type="slidenum">
              <a:rPr lang="de-DE" smtClean="0"/>
              <a:pPr/>
              <a:t>36</a:t>
            </a:fld>
            <a:endParaRPr lang="de-DE" dirty="0"/>
          </a:p>
        </p:txBody>
      </p:sp>
      <p:sp>
        <p:nvSpPr>
          <p:cNvPr id="5" name="Textplatzhalter 4">
            <a:extLst>
              <a:ext uri="{FF2B5EF4-FFF2-40B4-BE49-F238E27FC236}">
                <a16:creationId xmlns:a16="http://schemas.microsoft.com/office/drawing/2014/main" id="{16BB82EA-3268-E13F-DCBA-6768A9D4B7D8}"/>
              </a:ext>
            </a:extLst>
          </p:cNvPr>
          <p:cNvSpPr>
            <a:spLocks noGrp="1"/>
          </p:cNvSpPr>
          <p:nvPr>
            <p:ph type="body" sz="quarter" idx="21"/>
          </p:nvPr>
        </p:nvSpPr>
        <p:spPr/>
        <p:txBody>
          <a:bodyPr/>
          <a:lstStyle/>
          <a:p>
            <a:r>
              <a:rPr lang="en-US" sz="1400" dirty="0"/>
              <a:t>Prototype Taxonomies</a:t>
            </a:r>
            <a:endParaRPr lang="de-DE" dirty="0"/>
          </a:p>
        </p:txBody>
      </p:sp>
      <p:sp>
        <p:nvSpPr>
          <p:cNvPr id="6" name="Textplatzhalter 5">
            <a:extLst>
              <a:ext uri="{FF2B5EF4-FFF2-40B4-BE49-F238E27FC236}">
                <a16:creationId xmlns:a16="http://schemas.microsoft.com/office/drawing/2014/main" id="{C5BEE88F-2F8B-062E-7B6B-737E3C6379EF}"/>
              </a:ext>
            </a:extLst>
          </p:cNvPr>
          <p:cNvSpPr>
            <a:spLocks noGrp="1"/>
          </p:cNvSpPr>
          <p:nvPr>
            <p:ph type="body" sz="quarter" idx="34"/>
          </p:nvPr>
        </p:nvSpPr>
        <p:spPr>
          <a:xfrm>
            <a:off x="695325" y="1022668"/>
            <a:ext cx="10801349" cy="4056061"/>
          </a:xfrm>
        </p:spPr>
        <p:txBody>
          <a:bodyPr/>
          <a:lstStyle/>
          <a:p>
            <a:endParaRPr lang="de-DE" dirty="0"/>
          </a:p>
        </p:txBody>
      </p:sp>
      <p:sp>
        <p:nvSpPr>
          <p:cNvPr id="7" name="Inhaltsplatzhalter 6">
            <a:extLst>
              <a:ext uri="{FF2B5EF4-FFF2-40B4-BE49-F238E27FC236}">
                <a16:creationId xmlns:a16="http://schemas.microsoft.com/office/drawing/2014/main" id="{6BE6DBF3-9DC7-C1CF-54BC-B3B31DF271B3}"/>
              </a:ext>
            </a:extLst>
          </p:cNvPr>
          <p:cNvSpPr>
            <a:spLocks noGrp="1"/>
          </p:cNvSpPr>
          <p:nvPr>
            <p:ph sz="quarter" idx="35"/>
          </p:nvPr>
        </p:nvSpPr>
        <p:spPr/>
        <p:txBody>
          <a:bodyPr/>
          <a:lstStyle/>
          <a:p>
            <a:r>
              <a:rPr lang="en-US" sz="1000" dirty="0"/>
              <a:t>Photo by Mark Richards from https://www.computerhistory.org/revolution/mobile-computing/18/321/1648</a:t>
            </a:r>
          </a:p>
          <a:p>
            <a:r>
              <a:rPr lang="en-US" sz="1050" dirty="0"/>
              <a:t>Image by Grace R. Samson from https://</a:t>
            </a:r>
            <a:r>
              <a:rPr lang="en-US" dirty="0"/>
              <a:t>commons.wikimedia.org/wiki/File:Samsung_Galaxy_Z_Flip_fold.jpg</a:t>
            </a:r>
            <a:r>
              <a:rPr lang="en-US" sz="1050" dirty="0"/>
              <a:t> (CC-BY-SA 4.0)</a:t>
            </a:r>
          </a:p>
        </p:txBody>
      </p:sp>
      <p:cxnSp>
        <p:nvCxnSpPr>
          <p:cNvPr id="8" name="Gerade Verbindung mit Pfeil 7">
            <a:extLst>
              <a:ext uri="{FF2B5EF4-FFF2-40B4-BE49-F238E27FC236}">
                <a16:creationId xmlns:a16="http://schemas.microsoft.com/office/drawing/2014/main" id="{7753CA0B-6765-39FB-7529-3D280BFD784A}"/>
              </a:ext>
            </a:extLst>
          </p:cNvPr>
          <p:cNvCxnSpPr>
            <a:cxnSpLocks/>
          </p:cNvCxnSpPr>
          <p:nvPr/>
        </p:nvCxnSpPr>
        <p:spPr>
          <a:xfrm flipV="1">
            <a:off x="1419510" y="3172129"/>
            <a:ext cx="9186771" cy="187146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F5D85994-130C-FBF0-FA56-155A76046BB5}"/>
              </a:ext>
            </a:extLst>
          </p:cNvPr>
          <p:cNvCxnSpPr>
            <a:cxnSpLocks/>
          </p:cNvCxnSpPr>
          <p:nvPr/>
        </p:nvCxnSpPr>
        <p:spPr>
          <a:xfrm>
            <a:off x="1378235" y="5043590"/>
            <a:ext cx="97091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A9F92DDB-2958-5142-7260-DCC07DCA3699}"/>
              </a:ext>
            </a:extLst>
          </p:cNvPr>
          <p:cNvSpPr txBox="1"/>
          <p:nvPr/>
        </p:nvSpPr>
        <p:spPr>
          <a:xfrm>
            <a:off x="1955410" y="5070189"/>
            <a:ext cx="2246142" cy="646331"/>
          </a:xfrm>
          <a:prstGeom prst="rect">
            <a:avLst/>
          </a:prstGeom>
          <a:noFill/>
        </p:spPr>
        <p:txBody>
          <a:bodyPr wrap="square" rtlCol="0">
            <a:spAutoFit/>
          </a:bodyPr>
          <a:lstStyle/>
          <a:p>
            <a:pPr algn="ctr"/>
            <a:r>
              <a:rPr lang="de-DE" dirty="0"/>
              <a:t>Low-</a:t>
            </a:r>
            <a:r>
              <a:rPr lang="de-DE" dirty="0" err="1"/>
              <a:t>fidelity</a:t>
            </a:r>
            <a:r>
              <a:rPr lang="de-DE" dirty="0"/>
              <a:t> </a:t>
            </a:r>
            <a:r>
              <a:rPr lang="de-DE" dirty="0" err="1"/>
              <a:t>prototypes</a:t>
            </a:r>
            <a:endParaRPr lang="de-DE" dirty="0"/>
          </a:p>
        </p:txBody>
      </p:sp>
      <p:sp>
        <p:nvSpPr>
          <p:cNvPr id="13" name="Textfeld 12">
            <a:extLst>
              <a:ext uri="{FF2B5EF4-FFF2-40B4-BE49-F238E27FC236}">
                <a16:creationId xmlns:a16="http://schemas.microsoft.com/office/drawing/2014/main" id="{A13455B3-3385-FBDE-2134-3158490115CF}"/>
              </a:ext>
            </a:extLst>
          </p:cNvPr>
          <p:cNvSpPr txBox="1"/>
          <p:nvPr/>
        </p:nvSpPr>
        <p:spPr>
          <a:xfrm>
            <a:off x="8534400" y="5065555"/>
            <a:ext cx="1539874" cy="646331"/>
          </a:xfrm>
          <a:prstGeom prst="rect">
            <a:avLst/>
          </a:prstGeom>
          <a:noFill/>
        </p:spPr>
        <p:txBody>
          <a:bodyPr wrap="square" rtlCol="0">
            <a:spAutoFit/>
          </a:bodyPr>
          <a:lstStyle/>
          <a:p>
            <a:pPr algn="ctr"/>
            <a:r>
              <a:rPr lang="de-DE" dirty="0"/>
              <a:t>High-</a:t>
            </a:r>
            <a:r>
              <a:rPr lang="de-DE" dirty="0" err="1"/>
              <a:t>fidelity</a:t>
            </a:r>
            <a:r>
              <a:rPr lang="de-DE" dirty="0"/>
              <a:t> prototype</a:t>
            </a:r>
          </a:p>
        </p:txBody>
      </p:sp>
      <p:cxnSp>
        <p:nvCxnSpPr>
          <p:cNvPr id="15" name="Gerade Verbindung mit Pfeil 14">
            <a:extLst>
              <a:ext uri="{FF2B5EF4-FFF2-40B4-BE49-F238E27FC236}">
                <a16:creationId xmlns:a16="http://schemas.microsoft.com/office/drawing/2014/main" id="{F7048389-34CC-4C17-7A36-A57C7F612D8E}"/>
              </a:ext>
            </a:extLst>
          </p:cNvPr>
          <p:cNvCxnSpPr>
            <a:cxnSpLocks/>
          </p:cNvCxnSpPr>
          <p:nvPr/>
        </p:nvCxnSpPr>
        <p:spPr>
          <a:xfrm flipV="1">
            <a:off x="1378235" y="1989792"/>
            <a:ext cx="0" cy="30537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348691C1-03C0-6A39-21E0-BAD8A05F23EF}"/>
              </a:ext>
            </a:extLst>
          </p:cNvPr>
          <p:cNvSpPr txBox="1"/>
          <p:nvPr/>
        </p:nvSpPr>
        <p:spPr>
          <a:xfrm rot="16200000">
            <a:off x="203237" y="3393772"/>
            <a:ext cx="1667394" cy="369332"/>
          </a:xfrm>
          <a:prstGeom prst="rect">
            <a:avLst/>
          </a:prstGeom>
          <a:noFill/>
        </p:spPr>
        <p:txBody>
          <a:bodyPr wrap="square" rtlCol="0">
            <a:spAutoFit/>
          </a:bodyPr>
          <a:lstStyle/>
          <a:p>
            <a:pPr algn="ctr"/>
            <a:r>
              <a:rPr lang="de-DE" dirty="0" err="1"/>
              <a:t>Functionality</a:t>
            </a:r>
            <a:endParaRPr lang="de-DE" dirty="0"/>
          </a:p>
        </p:txBody>
      </p:sp>
      <p:sp>
        <p:nvSpPr>
          <p:cNvPr id="22" name="Textfeld 21">
            <a:extLst>
              <a:ext uri="{FF2B5EF4-FFF2-40B4-BE49-F238E27FC236}">
                <a16:creationId xmlns:a16="http://schemas.microsoft.com/office/drawing/2014/main" id="{81554F2A-0483-C197-B81D-8CE50C061D5C}"/>
              </a:ext>
            </a:extLst>
          </p:cNvPr>
          <p:cNvSpPr txBox="1"/>
          <p:nvPr/>
        </p:nvSpPr>
        <p:spPr>
          <a:xfrm>
            <a:off x="1461291" y="2564847"/>
            <a:ext cx="1263105" cy="369332"/>
          </a:xfrm>
          <a:prstGeom prst="rect">
            <a:avLst/>
          </a:prstGeom>
          <a:noFill/>
        </p:spPr>
        <p:txBody>
          <a:bodyPr wrap="square" rtlCol="0">
            <a:spAutoFit/>
          </a:bodyPr>
          <a:lstStyle/>
          <a:p>
            <a:pPr algn="ctr"/>
            <a:r>
              <a:rPr lang="de-DE" dirty="0" err="1"/>
              <a:t>Idea</a:t>
            </a:r>
            <a:endParaRPr lang="de-DE" dirty="0"/>
          </a:p>
        </p:txBody>
      </p:sp>
      <p:sp>
        <p:nvSpPr>
          <p:cNvPr id="23" name="Textfeld 22">
            <a:extLst>
              <a:ext uri="{FF2B5EF4-FFF2-40B4-BE49-F238E27FC236}">
                <a16:creationId xmlns:a16="http://schemas.microsoft.com/office/drawing/2014/main" id="{CD609C2A-9D87-3395-CF9F-6C6642D0A47A}"/>
              </a:ext>
            </a:extLst>
          </p:cNvPr>
          <p:cNvSpPr txBox="1"/>
          <p:nvPr/>
        </p:nvSpPr>
        <p:spPr>
          <a:xfrm>
            <a:off x="3306739" y="2091088"/>
            <a:ext cx="1263105" cy="646331"/>
          </a:xfrm>
          <a:prstGeom prst="rect">
            <a:avLst/>
          </a:prstGeom>
          <a:noFill/>
        </p:spPr>
        <p:txBody>
          <a:bodyPr wrap="square" rtlCol="0">
            <a:spAutoFit/>
          </a:bodyPr>
          <a:lstStyle/>
          <a:p>
            <a:pPr algn="ctr"/>
            <a:r>
              <a:rPr lang="de-DE" dirty="0" err="1"/>
              <a:t>Structure</a:t>
            </a:r>
            <a:r>
              <a:rPr lang="de-DE" dirty="0"/>
              <a:t> &amp; </a:t>
            </a:r>
            <a:r>
              <a:rPr lang="de-DE" dirty="0" err="1"/>
              <a:t>Process</a:t>
            </a:r>
            <a:endParaRPr lang="de-DE" dirty="0"/>
          </a:p>
        </p:txBody>
      </p:sp>
      <p:sp>
        <p:nvSpPr>
          <p:cNvPr id="24" name="Textfeld 23">
            <a:extLst>
              <a:ext uri="{FF2B5EF4-FFF2-40B4-BE49-F238E27FC236}">
                <a16:creationId xmlns:a16="http://schemas.microsoft.com/office/drawing/2014/main" id="{56926D88-B8CF-1488-6D53-70D96B0D4467}"/>
              </a:ext>
            </a:extLst>
          </p:cNvPr>
          <p:cNvSpPr txBox="1"/>
          <p:nvPr/>
        </p:nvSpPr>
        <p:spPr>
          <a:xfrm>
            <a:off x="5201245" y="1740567"/>
            <a:ext cx="1585334" cy="369332"/>
          </a:xfrm>
          <a:prstGeom prst="rect">
            <a:avLst/>
          </a:prstGeom>
          <a:noFill/>
        </p:spPr>
        <p:txBody>
          <a:bodyPr wrap="square" rtlCol="0">
            <a:spAutoFit/>
          </a:bodyPr>
          <a:lstStyle/>
          <a:p>
            <a:pPr algn="ctr"/>
            <a:r>
              <a:rPr lang="de-DE" dirty="0"/>
              <a:t>Content</a:t>
            </a:r>
          </a:p>
        </p:txBody>
      </p:sp>
      <p:sp>
        <p:nvSpPr>
          <p:cNvPr id="25" name="Textfeld 24">
            <a:extLst>
              <a:ext uri="{FF2B5EF4-FFF2-40B4-BE49-F238E27FC236}">
                <a16:creationId xmlns:a16="http://schemas.microsoft.com/office/drawing/2014/main" id="{B25A274E-96D4-153F-2F30-D5B75D49913E}"/>
              </a:ext>
            </a:extLst>
          </p:cNvPr>
          <p:cNvSpPr txBox="1"/>
          <p:nvPr/>
        </p:nvSpPr>
        <p:spPr>
          <a:xfrm>
            <a:off x="7333237" y="1317518"/>
            <a:ext cx="1585334" cy="369332"/>
          </a:xfrm>
          <a:prstGeom prst="rect">
            <a:avLst/>
          </a:prstGeom>
          <a:noFill/>
        </p:spPr>
        <p:txBody>
          <a:bodyPr wrap="square" rtlCol="0">
            <a:spAutoFit/>
          </a:bodyPr>
          <a:lstStyle/>
          <a:p>
            <a:pPr algn="ctr"/>
            <a:r>
              <a:rPr lang="de-DE" dirty="0" err="1"/>
              <a:t>Interactivity</a:t>
            </a:r>
            <a:endParaRPr lang="de-DE" dirty="0"/>
          </a:p>
        </p:txBody>
      </p:sp>
      <p:sp>
        <p:nvSpPr>
          <p:cNvPr id="26" name="Textfeld 25">
            <a:extLst>
              <a:ext uri="{FF2B5EF4-FFF2-40B4-BE49-F238E27FC236}">
                <a16:creationId xmlns:a16="http://schemas.microsoft.com/office/drawing/2014/main" id="{BA2CD767-3FB6-68CA-DBD7-26CA1FB4C5CA}"/>
              </a:ext>
            </a:extLst>
          </p:cNvPr>
          <p:cNvSpPr txBox="1"/>
          <p:nvPr/>
        </p:nvSpPr>
        <p:spPr>
          <a:xfrm>
            <a:off x="9273944" y="963454"/>
            <a:ext cx="2416308" cy="369332"/>
          </a:xfrm>
          <a:prstGeom prst="rect">
            <a:avLst/>
          </a:prstGeom>
          <a:noFill/>
        </p:spPr>
        <p:txBody>
          <a:bodyPr wrap="square" rtlCol="0">
            <a:spAutoFit/>
          </a:bodyPr>
          <a:lstStyle/>
          <a:p>
            <a:pPr algn="ctr"/>
            <a:r>
              <a:rPr lang="de-DE" dirty="0"/>
              <a:t>Final</a:t>
            </a:r>
          </a:p>
        </p:txBody>
      </p:sp>
      <p:sp>
        <p:nvSpPr>
          <p:cNvPr id="11" name="Textfeld 10">
            <a:extLst>
              <a:ext uri="{FF2B5EF4-FFF2-40B4-BE49-F238E27FC236}">
                <a16:creationId xmlns:a16="http://schemas.microsoft.com/office/drawing/2014/main" id="{4D06F565-0EAC-F949-56D1-1F583DB49434}"/>
              </a:ext>
            </a:extLst>
          </p:cNvPr>
          <p:cNvSpPr txBox="1"/>
          <p:nvPr/>
        </p:nvSpPr>
        <p:spPr>
          <a:xfrm>
            <a:off x="5020962" y="5078729"/>
            <a:ext cx="2150076" cy="646331"/>
          </a:xfrm>
          <a:prstGeom prst="rect">
            <a:avLst/>
          </a:prstGeom>
          <a:noFill/>
        </p:spPr>
        <p:txBody>
          <a:bodyPr wrap="square" rtlCol="0">
            <a:spAutoFit/>
          </a:bodyPr>
          <a:lstStyle/>
          <a:p>
            <a:pPr algn="ctr"/>
            <a:r>
              <a:rPr lang="de-DE" dirty="0"/>
              <a:t>Medium-</a:t>
            </a:r>
            <a:r>
              <a:rPr lang="de-DE" dirty="0" err="1"/>
              <a:t>fidelity</a:t>
            </a:r>
            <a:r>
              <a:rPr lang="de-DE" dirty="0"/>
              <a:t> </a:t>
            </a:r>
            <a:r>
              <a:rPr lang="de-DE" dirty="0" err="1"/>
              <a:t>prototypes</a:t>
            </a:r>
            <a:endParaRPr lang="de-DE" dirty="0"/>
          </a:p>
        </p:txBody>
      </p:sp>
    </p:spTree>
    <p:extLst>
      <p:ext uri="{BB962C8B-B14F-4D97-AF65-F5344CB8AC3E}">
        <p14:creationId xmlns:p14="http://schemas.microsoft.com/office/powerpoint/2010/main" val="32147164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483F00-BD33-67D7-9D83-796A4F7BC3D1}"/>
              </a:ext>
            </a:extLst>
          </p:cNvPr>
          <p:cNvSpPr>
            <a:spLocks noGrp="1"/>
          </p:cNvSpPr>
          <p:nvPr>
            <p:ph type="title"/>
          </p:nvPr>
        </p:nvSpPr>
        <p:spPr/>
        <p:txBody>
          <a:bodyPr/>
          <a:lstStyle/>
          <a:p>
            <a:r>
              <a:rPr lang="en-GB" dirty="0"/>
              <a:t>Low-Fidelity Prototype</a:t>
            </a:r>
            <a:endParaRPr lang="de-DE" dirty="0"/>
          </a:p>
        </p:txBody>
      </p:sp>
      <p:sp>
        <p:nvSpPr>
          <p:cNvPr id="3" name="Fußzeilenplatzhalter 2">
            <a:extLst>
              <a:ext uri="{FF2B5EF4-FFF2-40B4-BE49-F238E27FC236}">
                <a16:creationId xmlns:a16="http://schemas.microsoft.com/office/drawing/2014/main" id="{5DD30BBE-51D9-41AC-1951-0E1C6525853A}"/>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0440ACF-1ECB-F17F-9746-47B44BC2CF9B}"/>
              </a:ext>
            </a:extLst>
          </p:cNvPr>
          <p:cNvSpPr>
            <a:spLocks noGrp="1"/>
          </p:cNvSpPr>
          <p:nvPr>
            <p:ph type="sldNum" sz="quarter" idx="33"/>
          </p:nvPr>
        </p:nvSpPr>
        <p:spPr/>
        <p:txBody>
          <a:bodyPr/>
          <a:lstStyle/>
          <a:p>
            <a:fld id="{BA24374A-C3A8-471A-8837-3FC31668ABE5}" type="slidenum">
              <a:rPr lang="de-DE" smtClean="0"/>
              <a:pPr/>
              <a:t>37</a:t>
            </a:fld>
            <a:endParaRPr lang="de-DE" dirty="0"/>
          </a:p>
        </p:txBody>
      </p:sp>
      <p:sp>
        <p:nvSpPr>
          <p:cNvPr id="5" name="Textplatzhalter 4">
            <a:extLst>
              <a:ext uri="{FF2B5EF4-FFF2-40B4-BE49-F238E27FC236}">
                <a16:creationId xmlns:a16="http://schemas.microsoft.com/office/drawing/2014/main" id="{814F4FE0-D543-8138-26CD-55AC68947D67}"/>
              </a:ext>
            </a:extLst>
          </p:cNvPr>
          <p:cNvSpPr>
            <a:spLocks noGrp="1"/>
          </p:cNvSpPr>
          <p:nvPr>
            <p:ph type="body" sz="quarter" idx="21"/>
          </p:nvPr>
        </p:nvSpPr>
        <p:spPr/>
        <p:txBody>
          <a:bodyPr/>
          <a:lstStyle/>
          <a:p>
            <a:r>
              <a:rPr lang="en-US" sz="1400" dirty="0"/>
              <a:t>Prototype Taxonomies</a:t>
            </a:r>
            <a:endParaRPr lang="de-DE" dirty="0"/>
          </a:p>
        </p:txBody>
      </p:sp>
      <p:sp>
        <p:nvSpPr>
          <p:cNvPr id="6" name="Textplatzhalter 5">
            <a:extLst>
              <a:ext uri="{FF2B5EF4-FFF2-40B4-BE49-F238E27FC236}">
                <a16:creationId xmlns:a16="http://schemas.microsoft.com/office/drawing/2014/main" id="{A7F54995-35F8-CF2E-7B6B-40CDEA461FDD}"/>
              </a:ext>
            </a:extLst>
          </p:cNvPr>
          <p:cNvSpPr>
            <a:spLocks noGrp="1"/>
          </p:cNvSpPr>
          <p:nvPr>
            <p:ph type="body" sz="quarter" idx="34"/>
          </p:nvPr>
        </p:nvSpPr>
        <p:spPr/>
        <p:txBody>
          <a:bodyPr/>
          <a:lstStyle/>
          <a:p>
            <a:r>
              <a:rPr lang="en-GB" b="1" dirty="0">
                <a:solidFill>
                  <a:schemeClr val="accent1"/>
                </a:solidFill>
              </a:rPr>
              <a:t>Advantages</a:t>
            </a:r>
          </a:p>
          <a:p>
            <a:pPr lvl="1"/>
            <a:r>
              <a:rPr lang="en-GB" dirty="0"/>
              <a:t>Cheap, easy and quick to implement</a:t>
            </a:r>
          </a:p>
          <a:p>
            <a:pPr lvl="1"/>
            <a:r>
              <a:rPr lang="en-GB" dirty="0"/>
              <a:t>Users are keen to criticise</a:t>
            </a:r>
          </a:p>
          <a:p>
            <a:r>
              <a:rPr lang="en-GB" b="1" dirty="0">
                <a:solidFill>
                  <a:schemeClr val="accent1"/>
                </a:solidFill>
              </a:rPr>
              <a:t>Disadvantages</a:t>
            </a:r>
          </a:p>
          <a:p>
            <a:pPr lvl="1"/>
            <a:r>
              <a:rPr lang="en-GB" dirty="0"/>
              <a:t>No real functionality, difficult to identify errors</a:t>
            </a:r>
          </a:p>
          <a:p>
            <a:pPr lvl="1"/>
            <a:r>
              <a:rPr lang="en-GB" dirty="0"/>
              <a:t>Reuse and extending difficult to impossible</a:t>
            </a:r>
          </a:p>
          <a:p>
            <a:pPr lvl="1"/>
            <a:r>
              <a:rPr lang="en-GB" dirty="0"/>
              <a:t>Not all ideas can be realized</a:t>
            </a:r>
          </a:p>
          <a:p>
            <a:pPr lvl="1"/>
            <a:endParaRPr lang="en-GB" dirty="0"/>
          </a:p>
          <a:p>
            <a:endParaRPr lang="de-DE" dirty="0"/>
          </a:p>
          <a:p>
            <a:endParaRPr lang="de-DE" dirty="0"/>
          </a:p>
        </p:txBody>
      </p:sp>
      <p:sp>
        <p:nvSpPr>
          <p:cNvPr id="7" name="Inhaltsplatzhalter 6">
            <a:extLst>
              <a:ext uri="{FF2B5EF4-FFF2-40B4-BE49-F238E27FC236}">
                <a16:creationId xmlns:a16="http://schemas.microsoft.com/office/drawing/2014/main" id="{5D631AFC-23E6-842F-22FF-EB8BA414A19A}"/>
              </a:ext>
            </a:extLst>
          </p:cNvPr>
          <p:cNvSpPr>
            <a:spLocks noGrp="1"/>
          </p:cNvSpPr>
          <p:nvPr>
            <p:ph sz="quarter" idx="35"/>
          </p:nvPr>
        </p:nvSpPr>
        <p:spPr/>
        <p:txBody>
          <a:bodyPr/>
          <a:lstStyle/>
          <a:p>
            <a:r>
              <a:rPr lang="en-US" sz="1000" dirty="0"/>
              <a:t>Photo by Mark Richards from https://www.computerhistory.org/revolution/mobile-computing/18/321/1648</a:t>
            </a:r>
          </a:p>
        </p:txBody>
      </p:sp>
      <p:sp>
        <p:nvSpPr>
          <p:cNvPr id="9" name="Textfeld 8">
            <a:extLst>
              <a:ext uri="{FF2B5EF4-FFF2-40B4-BE49-F238E27FC236}">
                <a16:creationId xmlns:a16="http://schemas.microsoft.com/office/drawing/2014/main" id="{EB13DE49-0BE8-BF66-2FA3-218B77D21E83}"/>
              </a:ext>
            </a:extLst>
          </p:cNvPr>
          <p:cNvSpPr txBox="1"/>
          <p:nvPr/>
        </p:nvSpPr>
        <p:spPr>
          <a:xfrm>
            <a:off x="6738426" y="5115951"/>
            <a:ext cx="4924020" cy="415498"/>
          </a:xfrm>
          <a:prstGeom prst="rect">
            <a:avLst/>
          </a:prstGeom>
          <a:noFill/>
        </p:spPr>
        <p:txBody>
          <a:bodyPr wrap="square">
            <a:spAutoFit/>
          </a:bodyPr>
          <a:lstStyle/>
          <a:p>
            <a:r>
              <a:rPr lang="en-US" sz="1050" dirty="0"/>
              <a:t>Photo by Mark Richards from </a:t>
            </a:r>
            <a:r>
              <a:rPr lang="en-US" sz="1050" dirty="0">
                <a:hlinkClick r:id="rId2"/>
              </a:rPr>
              <a:t>https://www.computerhistory.org/revolution/mobile-computing/18/321/1648</a:t>
            </a:r>
            <a:r>
              <a:rPr lang="en-US" sz="1050" dirty="0"/>
              <a:t> </a:t>
            </a:r>
          </a:p>
        </p:txBody>
      </p:sp>
      <p:pic>
        <p:nvPicPr>
          <p:cNvPr id="11" name="Picture 2" descr="http://images.computerhistory.org/revonline/images/102716262p-03-01.jpg?w=600">
            <a:extLst>
              <a:ext uri="{FF2B5EF4-FFF2-40B4-BE49-F238E27FC236}">
                <a16:creationId xmlns:a16="http://schemas.microsoft.com/office/drawing/2014/main" id="{C0A4D6E3-7A57-D2B1-4575-B028EFFF91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89" t="14144" r="53" b="11779"/>
          <a:stretch/>
        </p:blipFill>
        <p:spPr bwMode="auto">
          <a:xfrm>
            <a:off x="6787713" y="1464627"/>
            <a:ext cx="5404286" cy="352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3153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483F00-BD33-67D7-9D83-796A4F7BC3D1}"/>
              </a:ext>
            </a:extLst>
          </p:cNvPr>
          <p:cNvSpPr>
            <a:spLocks noGrp="1"/>
          </p:cNvSpPr>
          <p:nvPr>
            <p:ph type="title"/>
          </p:nvPr>
        </p:nvSpPr>
        <p:spPr/>
        <p:txBody>
          <a:bodyPr/>
          <a:lstStyle/>
          <a:p>
            <a:r>
              <a:rPr lang="en-GB" dirty="0"/>
              <a:t>Medium-Fidelity Prototype</a:t>
            </a:r>
            <a:endParaRPr lang="de-DE" dirty="0"/>
          </a:p>
        </p:txBody>
      </p:sp>
      <p:sp>
        <p:nvSpPr>
          <p:cNvPr id="3" name="Fußzeilenplatzhalter 2">
            <a:extLst>
              <a:ext uri="{FF2B5EF4-FFF2-40B4-BE49-F238E27FC236}">
                <a16:creationId xmlns:a16="http://schemas.microsoft.com/office/drawing/2014/main" id="{5DD30BBE-51D9-41AC-1951-0E1C6525853A}"/>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0440ACF-1ECB-F17F-9746-47B44BC2CF9B}"/>
              </a:ext>
            </a:extLst>
          </p:cNvPr>
          <p:cNvSpPr>
            <a:spLocks noGrp="1"/>
          </p:cNvSpPr>
          <p:nvPr>
            <p:ph type="sldNum" sz="quarter" idx="33"/>
          </p:nvPr>
        </p:nvSpPr>
        <p:spPr/>
        <p:txBody>
          <a:bodyPr/>
          <a:lstStyle/>
          <a:p>
            <a:fld id="{BA24374A-C3A8-471A-8837-3FC31668ABE5}" type="slidenum">
              <a:rPr lang="de-DE" smtClean="0"/>
              <a:pPr/>
              <a:t>38</a:t>
            </a:fld>
            <a:endParaRPr lang="de-DE" dirty="0"/>
          </a:p>
        </p:txBody>
      </p:sp>
      <p:sp>
        <p:nvSpPr>
          <p:cNvPr id="5" name="Textplatzhalter 4">
            <a:extLst>
              <a:ext uri="{FF2B5EF4-FFF2-40B4-BE49-F238E27FC236}">
                <a16:creationId xmlns:a16="http://schemas.microsoft.com/office/drawing/2014/main" id="{814F4FE0-D543-8138-26CD-55AC68947D67}"/>
              </a:ext>
            </a:extLst>
          </p:cNvPr>
          <p:cNvSpPr>
            <a:spLocks noGrp="1"/>
          </p:cNvSpPr>
          <p:nvPr>
            <p:ph type="body" sz="quarter" idx="21"/>
          </p:nvPr>
        </p:nvSpPr>
        <p:spPr/>
        <p:txBody>
          <a:bodyPr/>
          <a:lstStyle/>
          <a:p>
            <a:r>
              <a:rPr lang="en-US" sz="1400" dirty="0"/>
              <a:t>Prototype Taxonomies</a:t>
            </a:r>
            <a:endParaRPr lang="de-DE" dirty="0"/>
          </a:p>
        </p:txBody>
      </p:sp>
      <p:sp>
        <p:nvSpPr>
          <p:cNvPr id="6" name="Textplatzhalter 5">
            <a:extLst>
              <a:ext uri="{FF2B5EF4-FFF2-40B4-BE49-F238E27FC236}">
                <a16:creationId xmlns:a16="http://schemas.microsoft.com/office/drawing/2014/main" id="{A7F54995-35F8-CF2E-7B6B-40CDEA461FDD}"/>
              </a:ext>
            </a:extLst>
          </p:cNvPr>
          <p:cNvSpPr>
            <a:spLocks noGrp="1"/>
          </p:cNvSpPr>
          <p:nvPr>
            <p:ph type="body" sz="quarter" idx="34"/>
          </p:nvPr>
        </p:nvSpPr>
        <p:spPr>
          <a:xfrm>
            <a:off x="695324" y="1449388"/>
            <a:ext cx="6568293" cy="4056061"/>
          </a:xfrm>
        </p:spPr>
        <p:txBody>
          <a:bodyPr>
            <a:normAutofit lnSpcReduction="10000"/>
          </a:bodyPr>
          <a:lstStyle/>
          <a:p>
            <a:r>
              <a:rPr lang="en-GB" b="1" dirty="0">
                <a:solidFill>
                  <a:schemeClr val="accent1"/>
                </a:solidFill>
              </a:rPr>
              <a:t>Advantages</a:t>
            </a:r>
          </a:p>
          <a:p>
            <a:pPr lvl="1"/>
            <a:r>
              <a:rPr lang="en-US" dirty="0"/>
              <a:t>Allow for some level of user interaction, which can yield valuable feedback on the usability  </a:t>
            </a:r>
          </a:p>
          <a:p>
            <a:pPr lvl="1"/>
            <a:r>
              <a:rPr lang="en-US" dirty="0"/>
              <a:t>Communicate design concepts to stakeholders</a:t>
            </a:r>
          </a:p>
          <a:p>
            <a:pPr lvl="1"/>
            <a:r>
              <a:rPr lang="en-US" dirty="0"/>
              <a:t>Flexible enough for changes</a:t>
            </a:r>
          </a:p>
          <a:p>
            <a:r>
              <a:rPr lang="en-GB" b="1" dirty="0">
                <a:solidFill>
                  <a:schemeClr val="accent1"/>
                </a:solidFill>
              </a:rPr>
              <a:t>Disadvantages</a:t>
            </a:r>
          </a:p>
          <a:p>
            <a:pPr lvl="1"/>
            <a:r>
              <a:rPr lang="en-US" dirty="0"/>
              <a:t>They may not fully convey the final look</a:t>
            </a:r>
          </a:p>
          <a:p>
            <a:pPr lvl="1"/>
            <a:r>
              <a:rPr lang="en-US" dirty="0"/>
              <a:t>The visual and interactive quality can lead to an attachment to elements that may not be optimal</a:t>
            </a:r>
            <a:endParaRPr lang="en-GB" dirty="0"/>
          </a:p>
          <a:p>
            <a:pPr lvl="1"/>
            <a:r>
              <a:rPr lang="en-US" dirty="0"/>
              <a:t>They might give a false sense of completeness</a:t>
            </a:r>
            <a:endParaRPr lang="de-DE" dirty="0"/>
          </a:p>
          <a:p>
            <a:endParaRPr lang="de-DE" dirty="0"/>
          </a:p>
        </p:txBody>
      </p:sp>
      <p:sp>
        <p:nvSpPr>
          <p:cNvPr id="7" name="Inhaltsplatzhalter 6">
            <a:extLst>
              <a:ext uri="{FF2B5EF4-FFF2-40B4-BE49-F238E27FC236}">
                <a16:creationId xmlns:a16="http://schemas.microsoft.com/office/drawing/2014/main" id="{5D631AFC-23E6-842F-22FF-EB8BA414A19A}"/>
              </a:ext>
            </a:extLst>
          </p:cNvPr>
          <p:cNvSpPr>
            <a:spLocks noGrp="1"/>
          </p:cNvSpPr>
          <p:nvPr>
            <p:ph sz="quarter" idx="35"/>
          </p:nvPr>
        </p:nvSpPr>
        <p:spPr/>
        <p:txBody>
          <a:bodyPr/>
          <a:lstStyle/>
          <a:p>
            <a:r>
              <a:rPr lang="en-US" sz="1000" dirty="0"/>
              <a:t>Photo by Mark Richards from https://www.computerhistory.org/revolution/mobile-computing/18/321/1648</a:t>
            </a:r>
          </a:p>
        </p:txBody>
      </p:sp>
      <p:pic>
        <p:nvPicPr>
          <p:cNvPr id="1026" name="Picture 2" descr="Creating Mobile App Wireframes: A Step-by-Step Guide | Wireframing Academy  | Balsamiq">
            <a:extLst>
              <a:ext uri="{FF2B5EF4-FFF2-40B4-BE49-F238E27FC236}">
                <a16:creationId xmlns:a16="http://schemas.microsoft.com/office/drawing/2014/main" id="{A91B0249-F1D3-8F09-7ACD-04B020A54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9104" y="1547019"/>
            <a:ext cx="4223212" cy="3500437"/>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EB13DE49-0BE8-BF66-2FA3-218B77D21E83}"/>
              </a:ext>
            </a:extLst>
          </p:cNvPr>
          <p:cNvSpPr txBox="1"/>
          <p:nvPr/>
        </p:nvSpPr>
        <p:spPr>
          <a:xfrm>
            <a:off x="7338974" y="5145087"/>
            <a:ext cx="4323471" cy="415498"/>
          </a:xfrm>
          <a:prstGeom prst="rect">
            <a:avLst/>
          </a:prstGeom>
          <a:noFill/>
        </p:spPr>
        <p:txBody>
          <a:bodyPr wrap="square">
            <a:spAutoFit/>
          </a:bodyPr>
          <a:lstStyle/>
          <a:p>
            <a:r>
              <a:rPr lang="de-DE" sz="1050" dirty="0"/>
              <a:t>Images </a:t>
            </a:r>
            <a:r>
              <a:rPr lang="de-DE" sz="1050" dirty="0" err="1"/>
              <a:t>by</a:t>
            </a:r>
            <a:r>
              <a:rPr lang="de-DE" sz="1050" dirty="0"/>
              <a:t> Nick </a:t>
            </a:r>
            <a:r>
              <a:rPr lang="de-DE" sz="1050" dirty="0" err="1"/>
              <a:t>Babich</a:t>
            </a:r>
            <a:r>
              <a:rPr lang="de-DE" sz="1050" dirty="0"/>
              <a:t>: </a:t>
            </a:r>
            <a:r>
              <a:rPr lang="de-DE" sz="1050" dirty="0">
                <a:hlinkClick r:id="rId3"/>
              </a:rPr>
              <a:t>https://balsamiq.com/learn/articles/mobile-app-wireframing-guide/</a:t>
            </a:r>
            <a:r>
              <a:rPr lang="de-DE" sz="1050" dirty="0"/>
              <a:t> </a:t>
            </a:r>
          </a:p>
        </p:txBody>
      </p:sp>
    </p:spTree>
    <p:extLst>
      <p:ext uri="{BB962C8B-B14F-4D97-AF65-F5344CB8AC3E}">
        <p14:creationId xmlns:p14="http://schemas.microsoft.com/office/powerpoint/2010/main" val="26302162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116C3F-C412-6566-EAB7-A17969D47DFB}"/>
              </a:ext>
            </a:extLst>
          </p:cNvPr>
          <p:cNvSpPr>
            <a:spLocks noGrp="1"/>
          </p:cNvSpPr>
          <p:nvPr>
            <p:ph type="title"/>
          </p:nvPr>
        </p:nvSpPr>
        <p:spPr>
          <a:xfrm>
            <a:off x="695325" y="115889"/>
            <a:ext cx="10801350" cy="973136"/>
          </a:xfrm>
        </p:spPr>
        <p:txBody>
          <a:bodyPr/>
          <a:lstStyle/>
          <a:p>
            <a:r>
              <a:rPr lang="en-US"/>
              <a:t>High-Fidelity Prototype</a:t>
            </a:r>
            <a:endParaRPr lang="de-DE" dirty="0"/>
          </a:p>
        </p:txBody>
      </p:sp>
      <p:sp>
        <p:nvSpPr>
          <p:cNvPr id="3" name="Fußzeilenplatzhalter 2">
            <a:extLst>
              <a:ext uri="{FF2B5EF4-FFF2-40B4-BE49-F238E27FC236}">
                <a16:creationId xmlns:a16="http://schemas.microsoft.com/office/drawing/2014/main" id="{FC41FECB-0509-EE14-F108-75102D53A198}"/>
              </a:ext>
            </a:extLst>
          </p:cNvPr>
          <p:cNvSpPr>
            <a:spLocks noGrp="1"/>
          </p:cNvSpPr>
          <p:nvPr>
            <p:ph type="ftr" sz="quarter" idx="27"/>
          </p:nvPr>
        </p:nvSpPr>
        <p:spPr>
          <a:xfrm>
            <a:off x="8651875" y="6318000"/>
            <a:ext cx="2844798" cy="540000"/>
          </a:xfrm>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627F0F0-6337-623C-5C48-BB2DFB612540}"/>
              </a:ext>
            </a:extLst>
          </p:cNvPr>
          <p:cNvSpPr>
            <a:spLocks noGrp="1"/>
          </p:cNvSpPr>
          <p:nvPr>
            <p:ph type="sldNum" sz="quarter" idx="28"/>
          </p:nvPr>
        </p:nvSpPr>
        <p:spPr>
          <a:xfrm>
            <a:off x="11496674" y="6318000"/>
            <a:ext cx="695325" cy="540000"/>
          </a:xfrm>
        </p:spPr>
        <p:txBody>
          <a:bodyPr/>
          <a:lstStyle/>
          <a:p>
            <a:fld id="{BA24374A-C3A8-471A-8837-3FC31668ABE5}" type="slidenum">
              <a:rPr lang="de-DE" smtClean="0"/>
              <a:pPr/>
              <a:t>39</a:t>
            </a:fld>
            <a:endParaRPr lang="de-DE" dirty="0"/>
          </a:p>
        </p:txBody>
      </p:sp>
      <p:sp>
        <p:nvSpPr>
          <p:cNvPr id="5" name="Textplatzhalter 4">
            <a:extLst>
              <a:ext uri="{FF2B5EF4-FFF2-40B4-BE49-F238E27FC236}">
                <a16:creationId xmlns:a16="http://schemas.microsoft.com/office/drawing/2014/main" id="{6EB4F9CF-9902-B4B4-7FC7-5F1246145E18}"/>
              </a:ext>
            </a:extLst>
          </p:cNvPr>
          <p:cNvSpPr>
            <a:spLocks noGrp="1"/>
          </p:cNvSpPr>
          <p:nvPr>
            <p:ph type="body" sz="quarter" idx="21"/>
          </p:nvPr>
        </p:nvSpPr>
        <p:spPr>
          <a:xfrm>
            <a:off x="695325" y="6317998"/>
            <a:ext cx="7956549" cy="540001"/>
          </a:xfrm>
        </p:spPr>
        <p:txBody>
          <a:bodyPr/>
          <a:lstStyle/>
          <a:p>
            <a:r>
              <a:rPr lang="en-US" sz="1400" dirty="0"/>
              <a:t>Prototype Taxonomies</a:t>
            </a:r>
            <a:endParaRPr lang="de-DE" dirty="0"/>
          </a:p>
        </p:txBody>
      </p:sp>
      <p:sp>
        <p:nvSpPr>
          <p:cNvPr id="6" name="Textplatzhalter 5">
            <a:extLst>
              <a:ext uri="{FF2B5EF4-FFF2-40B4-BE49-F238E27FC236}">
                <a16:creationId xmlns:a16="http://schemas.microsoft.com/office/drawing/2014/main" id="{B9227666-5612-2B78-953C-8445885652CD}"/>
              </a:ext>
            </a:extLst>
          </p:cNvPr>
          <p:cNvSpPr>
            <a:spLocks noGrp="1"/>
          </p:cNvSpPr>
          <p:nvPr>
            <p:ph type="body" sz="quarter" idx="29"/>
          </p:nvPr>
        </p:nvSpPr>
        <p:spPr>
          <a:xfrm>
            <a:off x="695325" y="1449388"/>
            <a:ext cx="6165020" cy="4679950"/>
          </a:xfrm>
        </p:spPr>
        <p:txBody>
          <a:bodyPr>
            <a:normAutofit/>
          </a:bodyPr>
          <a:lstStyle/>
          <a:p>
            <a:r>
              <a:rPr lang="en-US" b="1" dirty="0">
                <a:solidFill>
                  <a:schemeClr val="accent1"/>
                </a:solidFill>
              </a:rPr>
              <a:t>Advantages</a:t>
            </a:r>
          </a:p>
          <a:p>
            <a:pPr lvl="1"/>
            <a:r>
              <a:rPr lang="en-US" dirty="0"/>
              <a:t>Show how the finished product will look and feel</a:t>
            </a:r>
          </a:p>
          <a:p>
            <a:pPr lvl="1"/>
            <a:r>
              <a:rPr lang="en-US" dirty="0"/>
              <a:t>Behaves like the final product for selected tasks</a:t>
            </a:r>
          </a:p>
          <a:p>
            <a:pPr lvl="1"/>
            <a:r>
              <a:rPr lang="en-US" dirty="0"/>
              <a:t>Allows predicting efficiency</a:t>
            </a:r>
          </a:p>
          <a:p>
            <a:r>
              <a:rPr lang="en-US" b="1" dirty="0">
                <a:solidFill>
                  <a:schemeClr val="accent1"/>
                </a:solidFill>
              </a:rPr>
              <a:t>Disadvantages</a:t>
            </a:r>
          </a:p>
          <a:p>
            <a:pPr lvl="1"/>
            <a:r>
              <a:rPr lang="en-US" dirty="0"/>
              <a:t>Can be very time-consuming to implement </a:t>
            </a:r>
          </a:p>
          <a:p>
            <a:pPr lvl="1"/>
            <a:r>
              <a:rPr lang="en-US" dirty="0"/>
              <a:t>Users can only “use” the implemented functions</a:t>
            </a:r>
          </a:p>
          <a:p>
            <a:pPr lvl="1"/>
            <a:r>
              <a:rPr lang="en-US" dirty="0"/>
              <a:t>Feedback centered around look &amp; feel</a:t>
            </a:r>
          </a:p>
          <a:p>
            <a:pPr lvl="1"/>
            <a:r>
              <a:rPr lang="en-US" dirty="0"/>
              <a:t>Managers may expect that “the product” is nearly ready</a:t>
            </a:r>
          </a:p>
          <a:p>
            <a:endParaRPr lang="de-DE" dirty="0"/>
          </a:p>
          <a:p>
            <a:endParaRPr lang="de-DE" dirty="0"/>
          </a:p>
        </p:txBody>
      </p:sp>
      <p:pic>
        <p:nvPicPr>
          <p:cNvPr id="7" name="Picture 5" descr="File:Samsung Galaxy Z Flip fold.jpg">
            <a:extLst>
              <a:ext uri="{FF2B5EF4-FFF2-40B4-BE49-F238E27FC236}">
                <a16:creationId xmlns:a16="http://schemas.microsoft.com/office/drawing/2014/main" id="{09093F2D-6B5D-B0F6-25F0-4F21C5F705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09" t="11536" r="12065" b="11581"/>
          <a:stretch/>
        </p:blipFill>
        <p:spPr bwMode="auto">
          <a:xfrm>
            <a:off x="6902450" y="1597919"/>
            <a:ext cx="5133975" cy="351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766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172767-64AF-3985-112E-D96706054EF4}"/>
              </a:ext>
            </a:extLst>
          </p:cNvPr>
          <p:cNvSpPr>
            <a:spLocks noGrp="1"/>
          </p:cNvSpPr>
          <p:nvPr>
            <p:ph type="title"/>
          </p:nvPr>
        </p:nvSpPr>
        <p:spPr/>
        <p:txBody>
          <a:bodyPr/>
          <a:lstStyle/>
          <a:p>
            <a:r>
              <a:rPr lang="en-US" dirty="0"/>
              <a:t>The Human-Centered Design Process (slow cycle)</a:t>
            </a:r>
            <a:endParaRPr lang="de-DE" dirty="0"/>
          </a:p>
        </p:txBody>
      </p:sp>
      <p:sp>
        <p:nvSpPr>
          <p:cNvPr id="3" name="Fußzeilenplatzhalter 2">
            <a:extLst>
              <a:ext uri="{FF2B5EF4-FFF2-40B4-BE49-F238E27FC236}">
                <a16:creationId xmlns:a16="http://schemas.microsoft.com/office/drawing/2014/main" id="{0308CB38-43B0-36EF-541F-9EB336C2B583}"/>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ECF76A8-3654-06BE-7A6B-64C897F4EA32}"/>
              </a:ext>
            </a:extLst>
          </p:cNvPr>
          <p:cNvSpPr>
            <a:spLocks noGrp="1"/>
          </p:cNvSpPr>
          <p:nvPr>
            <p:ph type="sldNum" sz="quarter" idx="33"/>
          </p:nvPr>
        </p:nvSpPr>
        <p:spPr/>
        <p:txBody>
          <a:bodyPr/>
          <a:lstStyle/>
          <a:p>
            <a:fld id="{BA24374A-C3A8-471A-8837-3FC31668ABE5}" type="slidenum">
              <a:rPr lang="de-DE" smtClean="0"/>
              <a:pPr/>
              <a:t>4</a:t>
            </a:fld>
            <a:endParaRPr lang="de-DE" dirty="0"/>
          </a:p>
        </p:txBody>
      </p:sp>
      <p:sp>
        <p:nvSpPr>
          <p:cNvPr id="5" name="Textplatzhalter 4">
            <a:extLst>
              <a:ext uri="{FF2B5EF4-FFF2-40B4-BE49-F238E27FC236}">
                <a16:creationId xmlns:a16="http://schemas.microsoft.com/office/drawing/2014/main" id="{9F5D5F6A-9E38-35E3-A0EE-3700B7D4984B}"/>
              </a:ext>
            </a:extLst>
          </p:cNvPr>
          <p:cNvSpPr>
            <a:spLocks noGrp="1"/>
          </p:cNvSpPr>
          <p:nvPr>
            <p:ph type="body" sz="quarter" idx="21"/>
          </p:nvPr>
        </p:nvSpPr>
        <p:spPr/>
        <p:txBody>
          <a:bodyPr/>
          <a:lstStyle/>
          <a:p>
            <a:r>
              <a:rPr lang="en-US" sz="1400" dirty="0"/>
              <a:t>Prototyping</a:t>
            </a:r>
            <a:endParaRPr lang="de-DE" dirty="0"/>
          </a:p>
        </p:txBody>
      </p:sp>
      <p:sp>
        <p:nvSpPr>
          <p:cNvPr id="6" name="Textplatzhalter 5">
            <a:extLst>
              <a:ext uri="{FF2B5EF4-FFF2-40B4-BE49-F238E27FC236}">
                <a16:creationId xmlns:a16="http://schemas.microsoft.com/office/drawing/2014/main" id="{A07DFE27-7185-0737-AD8F-CD74BD1F1F23}"/>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D7441275-FC1E-87B1-9090-7DD805226058}"/>
              </a:ext>
            </a:extLst>
          </p:cNvPr>
          <p:cNvSpPr>
            <a:spLocks noGrp="1"/>
          </p:cNvSpPr>
          <p:nvPr>
            <p:ph sz="quarter" idx="35"/>
          </p:nvPr>
        </p:nvSpPr>
        <p:spPr/>
        <p:txBody>
          <a:bodyPr/>
          <a:lstStyle/>
          <a:p>
            <a:r>
              <a:rPr lang="de-DE" sz="1000" cap="all" dirty="0">
                <a:solidFill>
                  <a:schemeClr val="bg1">
                    <a:lumMod val="50000"/>
                  </a:schemeClr>
                </a:solidFill>
              </a:rPr>
              <a:t>ISO 9241-210:2019(en) </a:t>
            </a:r>
            <a:r>
              <a:rPr lang="en-US" sz="1000" dirty="0">
                <a:solidFill>
                  <a:schemeClr val="bg1">
                    <a:lumMod val="50000"/>
                  </a:schemeClr>
                </a:solidFill>
              </a:rPr>
              <a:t>Human-centered design for interactive systems</a:t>
            </a:r>
            <a:r>
              <a:rPr lang="de-DE" sz="1000" cap="all" dirty="0">
                <a:solidFill>
                  <a:schemeClr val="bg1">
                    <a:lumMod val="50000"/>
                  </a:schemeClr>
                </a:solidFill>
              </a:rPr>
              <a:t> </a:t>
            </a:r>
            <a:endParaRPr lang="de-DE" sz="1000" i="0" cap="all" dirty="0">
              <a:solidFill>
                <a:schemeClr val="bg1">
                  <a:lumMod val="50000"/>
                </a:schemeClr>
              </a:solidFill>
              <a:effectLst/>
            </a:endParaRPr>
          </a:p>
        </p:txBody>
      </p:sp>
      <p:grpSp>
        <p:nvGrpSpPr>
          <p:cNvPr id="26" name="Gruppieren 25" descr="The human-centered design process&#10; (slow cycle)">
            <a:extLst>
              <a:ext uri="{FF2B5EF4-FFF2-40B4-BE49-F238E27FC236}">
                <a16:creationId xmlns:a16="http://schemas.microsoft.com/office/drawing/2014/main" id="{2E92998C-0704-2368-0888-4A7E6C1DA7F5}"/>
              </a:ext>
            </a:extLst>
          </p:cNvPr>
          <p:cNvGrpSpPr/>
          <p:nvPr/>
        </p:nvGrpSpPr>
        <p:grpSpPr>
          <a:xfrm>
            <a:off x="2105025" y="1160302"/>
            <a:ext cx="7916834" cy="4955596"/>
            <a:chOff x="2105025" y="1160302"/>
            <a:chExt cx="7916834" cy="4955596"/>
          </a:xfrm>
        </p:grpSpPr>
        <p:pic>
          <p:nvPicPr>
            <p:cNvPr id="8" name="Picture 2">
              <a:extLst>
                <a:ext uri="{FF2B5EF4-FFF2-40B4-BE49-F238E27FC236}">
                  <a16:creationId xmlns:a16="http://schemas.microsoft.com/office/drawing/2014/main" id="{AECEC916-E7DE-CF5C-1B2D-4DCC48DCF9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0960" y="3412632"/>
              <a:ext cx="1164648" cy="116464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a:extLst>
                <a:ext uri="{FF2B5EF4-FFF2-40B4-BE49-F238E27FC236}">
                  <a16:creationId xmlns:a16="http://schemas.microsoft.com/office/drawing/2014/main" id="{21CF8588-11AD-AD7C-A692-5957CD742937}"/>
                </a:ext>
              </a:extLst>
            </p:cNvPr>
            <p:cNvSpPr/>
            <p:nvPr/>
          </p:nvSpPr>
          <p:spPr>
            <a:xfrm>
              <a:off x="3093681" y="3610239"/>
              <a:ext cx="1785798" cy="905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Evaluate designs against requirements</a:t>
              </a:r>
            </a:p>
          </p:txBody>
        </p:sp>
        <p:sp>
          <p:nvSpPr>
            <p:cNvPr id="10" name="Rectangle 7">
              <a:extLst>
                <a:ext uri="{FF2B5EF4-FFF2-40B4-BE49-F238E27FC236}">
                  <a16:creationId xmlns:a16="http://schemas.microsoft.com/office/drawing/2014/main" id="{88ED2DB9-9EDA-A0E0-DA1A-87461C7FF165}"/>
                </a:ext>
              </a:extLst>
            </p:cNvPr>
            <p:cNvSpPr/>
            <p:nvPr/>
          </p:nvSpPr>
          <p:spPr>
            <a:xfrm>
              <a:off x="5664871" y="5002790"/>
              <a:ext cx="1785798" cy="9066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Product design solutions to meet the user requirements</a:t>
              </a:r>
            </a:p>
          </p:txBody>
        </p:sp>
        <p:sp>
          <p:nvSpPr>
            <p:cNvPr id="11" name="Rectangle 8">
              <a:extLst>
                <a:ext uri="{FF2B5EF4-FFF2-40B4-BE49-F238E27FC236}">
                  <a16:creationId xmlns:a16="http://schemas.microsoft.com/office/drawing/2014/main" id="{44B57066-98E2-AD02-D983-BED31B7DD290}"/>
                </a:ext>
              </a:extLst>
            </p:cNvPr>
            <p:cNvSpPr/>
            <p:nvPr/>
          </p:nvSpPr>
          <p:spPr>
            <a:xfrm>
              <a:off x="8236061" y="3610239"/>
              <a:ext cx="1785798" cy="905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Specify the user and organizational requirements</a:t>
              </a:r>
            </a:p>
          </p:txBody>
        </p:sp>
        <p:sp>
          <p:nvSpPr>
            <p:cNvPr id="12" name="Rectangle 9">
              <a:extLst>
                <a:ext uri="{FF2B5EF4-FFF2-40B4-BE49-F238E27FC236}">
                  <a16:creationId xmlns:a16="http://schemas.microsoft.com/office/drawing/2014/main" id="{68C019F8-A803-8C91-9159-EBE0291C5E9B}"/>
                </a:ext>
              </a:extLst>
            </p:cNvPr>
            <p:cNvSpPr/>
            <p:nvPr/>
          </p:nvSpPr>
          <p:spPr>
            <a:xfrm>
              <a:off x="5593200" y="2285996"/>
              <a:ext cx="1785798" cy="905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Understand and specify the context of use</a:t>
              </a:r>
            </a:p>
          </p:txBody>
        </p:sp>
        <p:sp>
          <p:nvSpPr>
            <p:cNvPr id="13" name="Oval 10">
              <a:extLst>
                <a:ext uri="{FF2B5EF4-FFF2-40B4-BE49-F238E27FC236}">
                  <a16:creationId xmlns:a16="http://schemas.microsoft.com/office/drawing/2014/main" id="{16DA4574-A758-DEF8-3611-0C7490D40109}"/>
                </a:ext>
              </a:extLst>
            </p:cNvPr>
            <p:cNvSpPr/>
            <p:nvPr/>
          </p:nvSpPr>
          <p:spPr>
            <a:xfrm>
              <a:off x="2105025" y="1657452"/>
              <a:ext cx="2332419" cy="10448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Design solution meets the user requirements</a:t>
              </a:r>
            </a:p>
          </p:txBody>
        </p:sp>
        <p:cxnSp>
          <p:nvCxnSpPr>
            <p:cNvPr id="14" name="Shape 21">
              <a:extLst>
                <a:ext uri="{FF2B5EF4-FFF2-40B4-BE49-F238E27FC236}">
                  <a16:creationId xmlns:a16="http://schemas.microsoft.com/office/drawing/2014/main" id="{23F0E767-6453-BF77-2CBD-DDE67382FB24}"/>
                </a:ext>
              </a:extLst>
            </p:cNvPr>
            <p:cNvCxnSpPr>
              <a:stCxn id="20" idx="1"/>
              <a:endCxn id="12" idx="0"/>
            </p:cNvCxnSpPr>
            <p:nvPr/>
          </p:nvCxnSpPr>
          <p:spPr>
            <a:xfrm rot="10800000" flipV="1">
              <a:off x="6486099" y="1599266"/>
              <a:ext cx="509882" cy="686730"/>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5" name="Shape 23">
              <a:extLst>
                <a:ext uri="{FF2B5EF4-FFF2-40B4-BE49-F238E27FC236}">
                  <a16:creationId xmlns:a16="http://schemas.microsoft.com/office/drawing/2014/main" id="{4D390633-BC24-48E2-E867-CFC98ADDE0EC}"/>
                </a:ext>
              </a:extLst>
            </p:cNvPr>
            <p:cNvCxnSpPr>
              <a:cxnSpLocks/>
              <a:stCxn id="12" idx="3"/>
              <a:endCxn id="11" idx="0"/>
            </p:cNvCxnSpPr>
            <p:nvPr/>
          </p:nvCxnSpPr>
          <p:spPr>
            <a:xfrm>
              <a:off x="7378998" y="2739313"/>
              <a:ext cx="1749962" cy="870926"/>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6" name="Shape 25">
              <a:extLst>
                <a:ext uri="{FF2B5EF4-FFF2-40B4-BE49-F238E27FC236}">
                  <a16:creationId xmlns:a16="http://schemas.microsoft.com/office/drawing/2014/main" id="{8BD89B02-FC9E-C141-6295-296A8A402485}"/>
                </a:ext>
              </a:extLst>
            </p:cNvPr>
            <p:cNvCxnSpPr>
              <a:cxnSpLocks/>
            </p:cNvCxnSpPr>
            <p:nvPr/>
          </p:nvCxnSpPr>
          <p:spPr>
            <a:xfrm rot="5400000">
              <a:off x="7851219" y="4169249"/>
              <a:ext cx="940787" cy="1678291"/>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7" name="Shape 27">
              <a:extLst>
                <a:ext uri="{FF2B5EF4-FFF2-40B4-BE49-F238E27FC236}">
                  <a16:creationId xmlns:a16="http://schemas.microsoft.com/office/drawing/2014/main" id="{2A2B6C38-FE37-FD48-3C26-93F4C076DCFB}"/>
                </a:ext>
              </a:extLst>
            </p:cNvPr>
            <p:cNvCxnSpPr>
              <a:stCxn id="10" idx="1"/>
              <a:endCxn id="9" idx="2"/>
            </p:cNvCxnSpPr>
            <p:nvPr/>
          </p:nvCxnSpPr>
          <p:spPr>
            <a:xfrm rot="10800000">
              <a:off x="3986580" y="4515320"/>
              <a:ext cx="1678291" cy="940787"/>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8" name="Shape 29">
              <a:extLst>
                <a:ext uri="{FF2B5EF4-FFF2-40B4-BE49-F238E27FC236}">
                  <a16:creationId xmlns:a16="http://schemas.microsoft.com/office/drawing/2014/main" id="{F99F2F89-5D1D-A562-6743-69960F43CBCD}"/>
                </a:ext>
              </a:extLst>
            </p:cNvPr>
            <p:cNvCxnSpPr>
              <a:stCxn id="9" idx="0"/>
              <a:endCxn id="12" idx="1"/>
            </p:cNvCxnSpPr>
            <p:nvPr/>
          </p:nvCxnSpPr>
          <p:spPr>
            <a:xfrm rot="5400000" flipH="1" flipV="1">
              <a:off x="4354427" y="2371466"/>
              <a:ext cx="870926" cy="1606621"/>
            </a:xfrm>
            <a:prstGeom prst="curvedConnector2">
              <a:avLst/>
            </a:prstGeom>
            <a:ln w="34925">
              <a:solidFill>
                <a:schemeClr val="accent1"/>
              </a:solidFill>
              <a:prstDash val="dash"/>
              <a:tailEnd type="arrow" w="lg" len="lg"/>
            </a:ln>
          </p:spPr>
          <p:style>
            <a:lnRef idx="1">
              <a:schemeClr val="accent1"/>
            </a:lnRef>
            <a:fillRef idx="0">
              <a:schemeClr val="accent1"/>
            </a:fillRef>
            <a:effectRef idx="0">
              <a:schemeClr val="accent1"/>
            </a:effectRef>
            <a:fontRef idx="minor">
              <a:schemeClr val="tx1"/>
            </a:fontRef>
          </p:style>
        </p:cxnSp>
        <p:cxnSp>
          <p:nvCxnSpPr>
            <p:cNvPr id="19" name="Curved Connector 37">
              <a:extLst>
                <a:ext uri="{FF2B5EF4-FFF2-40B4-BE49-F238E27FC236}">
                  <a16:creationId xmlns:a16="http://schemas.microsoft.com/office/drawing/2014/main" id="{7ACAFBA4-99FD-F294-B3E6-7E1ABF8F0348}"/>
                </a:ext>
              </a:extLst>
            </p:cNvPr>
            <p:cNvCxnSpPr>
              <a:stCxn id="9" idx="1"/>
              <a:endCxn id="13" idx="3"/>
            </p:cNvCxnSpPr>
            <p:nvPr/>
          </p:nvCxnSpPr>
          <p:spPr>
            <a:xfrm rot="10800000">
              <a:off x="2446601" y="2549246"/>
              <a:ext cx="647081" cy="1513535"/>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sp>
          <p:nvSpPr>
            <p:cNvPr id="20" name="Rechteck 19">
              <a:extLst>
                <a:ext uri="{FF2B5EF4-FFF2-40B4-BE49-F238E27FC236}">
                  <a16:creationId xmlns:a16="http://schemas.microsoft.com/office/drawing/2014/main" id="{49A5988D-48AD-B0E5-D1EF-D2D2A11C0B06}"/>
                </a:ext>
              </a:extLst>
            </p:cNvPr>
            <p:cNvSpPr/>
            <p:nvPr/>
          </p:nvSpPr>
          <p:spPr>
            <a:xfrm>
              <a:off x="6995981" y="1160302"/>
              <a:ext cx="2046740" cy="8779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400" dirty="0">
                  <a:solidFill>
                    <a:schemeClr val="bg1"/>
                  </a:solidFill>
                </a:rPr>
                <a:t>Plan the human-centered design process</a:t>
              </a:r>
            </a:p>
          </p:txBody>
        </p:sp>
        <p:cxnSp>
          <p:nvCxnSpPr>
            <p:cNvPr id="21" name="Shape 29">
              <a:extLst>
                <a:ext uri="{FF2B5EF4-FFF2-40B4-BE49-F238E27FC236}">
                  <a16:creationId xmlns:a16="http://schemas.microsoft.com/office/drawing/2014/main" id="{44599703-6254-BCEA-A75C-C9946EDA5DCA}"/>
                </a:ext>
              </a:extLst>
            </p:cNvPr>
            <p:cNvCxnSpPr>
              <a:stCxn id="9" idx="0"/>
              <a:endCxn id="10" idx="0"/>
            </p:cNvCxnSpPr>
            <p:nvPr/>
          </p:nvCxnSpPr>
          <p:spPr>
            <a:xfrm rot="16200000" flipH="1">
              <a:off x="4575899" y="3020919"/>
              <a:ext cx="1392551" cy="2571190"/>
            </a:xfrm>
            <a:prstGeom prst="curvedConnector3">
              <a:avLst>
                <a:gd name="adj1" fmla="val -11193"/>
              </a:avLst>
            </a:prstGeom>
            <a:ln w="34925">
              <a:solidFill>
                <a:schemeClr val="accent1"/>
              </a:solidFill>
              <a:prstDash val="dash"/>
              <a:tailEnd type="arrow" w="lg" len="lg"/>
            </a:ln>
          </p:spPr>
          <p:style>
            <a:lnRef idx="1">
              <a:schemeClr val="accent1"/>
            </a:lnRef>
            <a:fillRef idx="0">
              <a:schemeClr val="accent1"/>
            </a:fillRef>
            <a:effectRef idx="0">
              <a:schemeClr val="accent1"/>
            </a:effectRef>
            <a:fontRef idx="minor">
              <a:schemeClr val="tx1"/>
            </a:fontRef>
          </p:style>
        </p:cxnSp>
        <p:cxnSp>
          <p:nvCxnSpPr>
            <p:cNvPr id="22" name="Shape 29">
              <a:extLst>
                <a:ext uri="{FF2B5EF4-FFF2-40B4-BE49-F238E27FC236}">
                  <a16:creationId xmlns:a16="http://schemas.microsoft.com/office/drawing/2014/main" id="{AB831D1D-7969-C7EA-78FE-6EF04CA3764C}"/>
                </a:ext>
              </a:extLst>
            </p:cNvPr>
            <p:cNvCxnSpPr>
              <a:stCxn id="9" idx="0"/>
              <a:endCxn id="11" idx="0"/>
            </p:cNvCxnSpPr>
            <p:nvPr/>
          </p:nvCxnSpPr>
          <p:spPr>
            <a:xfrm rot="5400000" flipH="1" flipV="1">
              <a:off x="6557770" y="1039049"/>
              <a:ext cx="12700" cy="5142380"/>
            </a:xfrm>
            <a:prstGeom prst="curvedConnector3">
              <a:avLst>
                <a:gd name="adj1" fmla="val 2618181"/>
              </a:avLst>
            </a:prstGeom>
            <a:ln w="34925">
              <a:solidFill>
                <a:schemeClr val="accent1"/>
              </a:solidFill>
              <a:prstDash val="dash"/>
              <a:tailEnd type="arrow" w="lg" len="lg"/>
            </a:ln>
          </p:spPr>
          <p:style>
            <a:lnRef idx="1">
              <a:schemeClr val="accent1"/>
            </a:lnRef>
            <a:fillRef idx="0">
              <a:schemeClr val="accent1"/>
            </a:fillRef>
            <a:effectRef idx="0">
              <a:schemeClr val="accent1"/>
            </a:effectRef>
            <a:fontRef idx="minor">
              <a:schemeClr val="tx1"/>
            </a:fontRef>
          </p:style>
        </p:cxnSp>
        <p:pic>
          <p:nvPicPr>
            <p:cNvPr id="23" name="Grafik 22">
              <a:extLst>
                <a:ext uri="{FF2B5EF4-FFF2-40B4-BE49-F238E27FC236}">
                  <a16:creationId xmlns:a16="http://schemas.microsoft.com/office/drawing/2014/main" id="{1A8BE5C4-634B-DBC1-B597-D828EC9B55BD}"/>
                </a:ext>
              </a:extLst>
            </p:cNvPr>
            <p:cNvPicPr>
              <a:picLocks noChangeAspect="1"/>
            </p:cNvPicPr>
            <p:nvPr/>
          </p:nvPicPr>
          <p:blipFill>
            <a:blip r:embed="rId3"/>
            <a:stretch>
              <a:fillRect/>
            </a:stretch>
          </p:blipFill>
          <p:spPr>
            <a:xfrm>
              <a:off x="5561293" y="4725236"/>
              <a:ext cx="1967607" cy="1390662"/>
            </a:xfrm>
            <a:prstGeom prst="rect">
              <a:avLst/>
            </a:prstGeom>
          </p:spPr>
        </p:pic>
        <p:sp>
          <p:nvSpPr>
            <p:cNvPr id="24" name="Textfeld 23">
              <a:extLst>
                <a:ext uri="{FF2B5EF4-FFF2-40B4-BE49-F238E27FC236}">
                  <a16:creationId xmlns:a16="http://schemas.microsoft.com/office/drawing/2014/main" id="{9ADA43A1-81FD-2179-D3FF-9F936772519D}"/>
                </a:ext>
              </a:extLst>
            </p:cNvPr>
            <p:cNvSpPr txBox="1"/>
            <p:nvPr/>
          </p:nvSpPr>
          <p:spPr>
            <a:xfrm>
              <a:off x="5285468" y="3772410"/>
              <a:ext cx="2557303" cy="564409"/>
            </a:xfrm>
            <a:prstGeom prst="rect">
              <a:avLst/>
            </a:prstGeom>
            <a:solidFill>
              <a:srgbClr val="FF0000"/>
            </a:solidFill>
          </p:spPr>
          <p:txBody>
            <a:bodyPr wrap="square" rtlCol="0" anchor="ctr">
              <a:noAutofit/>
            </a:bodyPr>
            <a:lstStyle/>
            <a:p>
              <a:pPr algn="ctr"/>
              <a:r>
                <a:rPr lang="en-US" sz="3600" dirty="0">
                  <a:solidFill>
                    <a:schemeClr val="bg1"/>
                  </a:solidFill>
                </a:rPr>
                <a:t>very slow</a:t>
              </a:r>
            </a:p>
          </p:txBody>
        </p:sp>
        <p:sp>
          <p:nvSpPr>
            <p:cNvPr id="25" name="Rechteck 24">
              <a:extLst>
                <a:ext uri="{FF2B5EF4-FFF2-40B4-BE49-F238E27FC236}">
                  <a16:creationId xmlns:a16="http://schemas.microsoft.com/office/drawing/2014/main" id="{21549706-F9C8-A35F-C9A6-E54D1ACAE53B}"/>
                </a:ext>
              </a:extLst>
            </p:cNvPr>
            <p:cNvSpPr/>
            <p:nvPr/>
          </p:nvSpPr>
          <p:spPr>
            <a:xfrm>
              <a:off x="3251139" y="3043555"/>
              <a:ext cx="2235148" cy="307777"/>
            </a:xfrm>
            <a:prstGeom prst="rect">
              <a:avLst/>
            </a:prstGeom>
            <a:solidFill>
              <a:schemeClr val="accent1">
                <a:lumMod val="20000"/>
                <a:lumOff val="80000"/>
              </a:schemeClr>
            </a:solidFill>
          </p:spPr>
          <p:txBody>
            <a:bodyPr wrap="square">
              <a:spAutoFit/>
            </a:bodyPr>
            <a:lstStyle/>
            <a:p>
              <a:r>
                <a:rPr lang="en-US" sz="1400" i="1" dirty="0"/>
                <a:t>iterate where appropriate</a:t>
              </a:r>
              <a:endParaRPr lang="de-DE" sz="1400" i="1" dirty="0"/>
            </a:p>
          </p:txBody>
        </p:sp>
      </p:grpSp>
    </p:spTree>
    <p:extLst>
      <p:ext uri="{BB962C8B-B14F-4D97-AF65-F5344CB8AC3E}">
        <p14:creationId xmlns:p14="http://schemas.microsoft.com/office/powerpoint/2010/main" val="3701623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F85AD1-8C43-8257-D110-54A23DBF4376}"/>
              </a:ext>
            </a:extLst>
          </p:cNvPr>
          <p:cNvSpPr>
            <a:spLocks noGrp="1"/>
          </p:cNvSpPr>
          <p:nvPr>
            <p:ph type="title"/>
          </p:nvPr>
        </p:nvSpPr>
        <p:spPr/>
        <p:txBody>
          <a:bodyPr/>
          <a:lstStyle/>
          <a:p>
            <a:r>
              <a:rPr lang="en-US" dirty="0"/>
              <a:t>By Function</a:t>
            </a:r>
            <a:endParaRPr lang="de-DE" dirty="0"/>
          </a:p>
        </p:txBody>
      </p:sp>
      <p:sp>
        <p:nvSpPr>
          <p:cNvPr id="3" name="Fußzeilenplatzhalter 2">
            <a:extLst>
              <a:ext uri="{FF2B5EF4-FFF2-40B4-BE49-F238E27FC236}">
                <a16:creationId xmlns:a16="http://schemas.microsoft.com/office/drawing/2014/main" id="{4B2FEB1A-A5C9-98D3-6549-16E93BEE7E1D}"/>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D3BFD63-6DAE-85FB-09E0-E43A950FA737}"/>
              </a:ext>
            </a:extLst>
          </p:cNvPr>
          <p:cNvSpPr>
            <a:spLocks noGrp="1"/>
          </p:cNvSpPr>
          <p:nvPr>
            <p:ph type="sldNum" sz="quarter" idx="33"/>
          </p:nvPr>
        </p:nvSpPr>
        <p:spPr/>
        <p:txBody>
          <a:bodyPr/>
          <a:lstStyle/>
          <a:p>
            <a:fld id="{BA24374A-C3A8-471A-8837-3FC31668ABE5}" type="slidenum">
              <a:rPr lang="de-DE" smtClean="0"/>
              <a:pPr/>
              <a:t>40</a:t>
            </a:fld>
            <a:endParaRPr lang="de-DE" dirty="0"/>
          </a:p>
        </p:txBody>
      </p:sp>
      <p:sp>
        <p:nvSpPr>
          <p:cNvPr id="5" name="Textplatzhalter 4">
            <a:extLst>
              <a:ext uri="{FF2B5EF4-FFF2-40B4-BE49-F238E27FC236}">
                <a16:creationId xmlns:a16="http://schemas.microsoft.com/office/drawing/2014/main" id="{88454C88-B24B-C4FA-90B9-58BF67955B49}"/>
              </a:ext>
            </a:extLst>
          </p:cNvPr>
          <p:cNvSpPr>
            <a:spLocks noGrp="1"/>
          </p:cNvSpPr>
          <p:nvPr>
            <p:ph type="body" sz="quarter" idx="21"/>
          </p:nvPr>
        </p:nvSpPr>
        <p:spPr/>
        <p:txBody>
          <a:bodyPr/>
          <a:lstStyle/>
          <a:p>
            <a:r>
              <a:rPr lang="en-US" sz="1400" dirty="0"/>
              <a:t>Prototype Taxonomies</a:t>
            </a:r>
            <a:endParaRPr lang="de-DE" dirty="0"/>
          </a:p>
        </p:txBody>
      </p:sp>
      <p:sp>
        <p:nvSpPr>
          <p:cNvPr id="7" name="Inhaltsplatzhalter 6">
            <a:extLst>
              <a:ext uri="{FF2B5EF4-FFF2-40B4-BE49-F238E27FC236}">
                <a16:creationId xmlns:a16="http://schemas.microsoft.com/office/drawing/2014/main" id="{5A470DA8-83D2-8AE3-4772-70EE27BAA5BC}"/>
              </a:ext>
            </a:extLst>
          </p:cNvPr>
          <p:cNvSpPr>
            <a:spLocks noGrp="1"/>
          </p:cNvSpPr>
          <p:nvPr>
            <p:ph sz="quarter" idx="35"/>
          </p:nvPr>
        </p:nvSpPr>
        <p:spPr/>
        <p:txBody>
          <a:bodyPr/>
          <a:lstStyle/>
          <a:p>
            <a:r>
              <a:rPr lang="de-DE" dirty="0"/>
              <a:t>Images </a:t>
            </a:r>
            <a:r>
              <a:rPr lang="de-DE" dirty="0" err="1"/>
              <a:t>by</a:t>
            </a:r>
            <a:r>
              <a:rPr lang="de-DE" dirty="0"/>
              <a:t> Lego and </a:t>
            </a:r>
            <a:r>
              <a:rPr lang="de-DE" dirty="0" err="1"/>
              <a:t>CaDA</a:t>
            </a:r>
            <a:endParaRPr lang="de-DE" dirty="0"/>
          </a:p>
        </p:txBody>
      </p:sp>
      <p:pic>
        <p:nvPicPr>
          <p:cNvPr id="2058" name="Picture 10">
            <a:extLst>
              <a:ext uri="{FF2B5EF4-FFF2-40B4-BE49-F238E27FC236}">
                <a16:creationId xmlns:a16="http://schemas.microsoft.com/office/drawing/2014/main" id="{1983CA0D-26B7-2D11-4493-0E63114141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025" b="17131"/>
          <a:stretch/>
        </p:blipFill>
        <p:spPr bwMode="auto">
          <a:xfrm>
            <a:off x="7012233" y="2337801"/>
            <a:ext cx="4419458" cy="234930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a:extLst>
              <a:ext uri="{FF2B5EF4-FFF2-40B4-BE49-F238E27FC236}">
                <a16:creationId xmlns:a16="http://schemas.microsoft.com/office/drawing/2014/main" id="{AFEA8EB9-3CA1-5A14-C3C4-7A4B7D4E5F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7333"/>
          <a:stretch/>
        </p:blipFill>
        <p:spPr bwMode="auto">
          <a:xfrm>
            <a:off x="1261794" y="3723249"/>
            <a:ext cx="4892516" cy="1866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622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F85AD1-8C43-8257-D110-54A23DBF4376}"/>
              </a:ext>
            </a:extLst>
          </p:cNvPr>
          <p:cNvSpPr>
            <a:spLocks noGrp="1"/>
          </p:cNvSpPr>
          <p:nvPr>
            <p:ph type="title"/>
          </p:nvPr>
        </p:nvSpPr>
        <p:spPr/>
        <p:txBody>
          <a:bodyPr/>
          <a:lstStyle/>
          <a:p>
            <a:r>
              <a:rPr lang="en-US" dirty="0"/>
              <a:t>By Function</a:t>
            </a:r>
            <a:endParaRPr lang="de-DE" dirty="0"/>
          </a:p>
        </p:txBody>
      </p:sp>
      <p:sp>
        <p:nvSpPr>
          <p:cNvPr id="3" name="Fußzeilenplatzhalter 2">
            <a:extLst>
              <a:ext uri="{FF2B5EF4-FFF2-40B4-BE49-F238E27FC236}">
                <a16:creationId xmlns:a16="http://schemas.microsoft.com/office/drawing/2014/main" id="{4B2FEB1A-A5C9-98D3-6549-16E93BEE7E1D}"/>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D3BFD63-6DAE-85FB-09E0-E43A950FA737}"/>
              </a:ext>
            </a:extLst>
          </p:cNvPr>
          <p:cNvSpPr>
            <a:spLocks noGrp="1"/>
          </p:cNvSpPr>
          <p:nvPr>
            <p:ph type="sldNum" sz="quarter" idx="33"/>
          </p:nvPr>
        </p:nvSpPr>
        <p:spPr/>
        <p:txBody>
          <a:bodyPr/>
          <a:lstStyle/>
          <a:p>
            <a:fld id="{BA24374A-C3A8-471A-8837-3FC31668ABE5}" type="slidenum">
              <a:rPr lang="de-DE" smtClean="0"/>
              <a:pPr/>
              <a:t>41</a:t>
            </a:fld>
            <a:endParaRPr lang="de-DE" dirty="0"/>
          </a:p>
        </p:txBody>
      </p:sp>
      <p:sp>
        <p:nvSpPr>
          <p:cNvPr id="5" name="Textplatzhalter 4">
            <a:extLst>
              <a:ext uri="{FF2B5EF4-FFF2-40B4-BE49-F238E27FC236}">
                <a16:creationId xmlns:a16="http://schemas.microsoft.com/office/drawing/2014/main" id="{88454C88-B24B-C4FA-90B9-58BF67955B49}"/>
              </a:ext>
            </a:extLst>
          </p:cNvPr>
          <p:cNvSpPr>
            <a:spLocks noGrp="1"/>
          </p:cNvSpPr>
          <p:nvPr>
            <p:ph type="body" sz="quarter" idx="21"/>
          </p:nvPr>
        </p:nvSpPr>
        <p:spPr/>
        <p:txBody>
          <a:bodyPr/>
          <a:lstStyle/>
          <a:p>
            <a:r>
              <a:rPr lang="en-US" sz="1400" dirty="0"/>
              <a:t>Prototype Taxonomies</a:t>
            </a:r>
            <a:endParaRPr lang="de-DE" dirty="0"/>
          </a:p>
        </p:txBody>
      </p:sp>
      <p:sp>
        <p:nvSpPr>
          <p:cNvPr id="7" name="Inhaltsplatzhalter 6">
            <a:extLst>
              <a:ext uri="{FF2B5EF4-FFF2-40B4-BE49-F238E27FC236}">
                <a16:creationId xmlns:a16="http://schemas.microsoft.com/office/drawing/2014/main" id="{5A470DA8-83D2-8AE3-4772-70EE27BAA5BC}"/>
              </a:ext>
            </a:extLst>
          </p:cNvPr>
          <p:cNvSpPr>
            <a:spLocks noGrp="1"/>
          </p:cNvSpPr>
          <p:nvPr>
            <p:ph sz="quarter" idx="35"/>
          </p:nvPr>
        </p:nvSpPr>
        <p:spPr/>
        <p:txBody>
          <a:bodyPr/>
          <a:lstStyle/>
          <a:p>
            <a:r>
              <a:rPr lang="de-DE" dirty="0"/>
              <a:t>Images </a:t>
            </a:r>
            <a:r>
              <a:rPr lang="de-DE" dirty="0" err="1"/>
              <a:t>by</a:t>
            </a:r>
            <a:r>
              <a:rPr lang="de-DE" dirty="0"/>
              <a:t> Lego and </a:t>
            </a:r>
            <a:r>
              <a:rPr lang="de-DE" dirty="0" err="1"/>
              <a:t>CaDA</a:t>
            </a:r>
            <a:endParaRPr lang="de-DE" dirty="0"/>
          </a:p>
        </p:txBody>
      </p:sp>
      <p:pic>
        <p:nvPicPr>
          <p:cNvPr id="2058" name="Picture 10">
            <a:extLst>
              <a:ext uri="{FF2B5EF4-FFF2-40B4-BE49-F238E27FC236}">
                <a16:creationId xmlns:a16="http://schemas.microsoft.com/office/drawing/2014/main" id="{1983CA0D-26B7-2D11-4493-0E63114141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61" b="-3937"/>
          <a:stretch/>
        </p:blipFill>
        <p:spPr bwMode="auto">
          <a:xfrm>
            <a:off x="7012233" y="886265"/>
            <a:ext cx="4419458" cy="470329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D6A27343-B2B2-4FA9-39C6-4CC4247531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14"/>
          <a:stretch/>
        </p:blipFill>
        <p:spPr bwMode="auto">
          <a:xfrm>
            <a:off x="1261794" y="1153591"/>
            <a:ext cx="4892516" cy="4435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2466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F85AD1-8C43-8257-D110-54A23DBF4376}"/>
              </a:ext>
            </a:extLst>
          </p:cNvPr>
          <p:cNvSpPr>
            <a:spLocks noGrp="1"/>
          </p:cNvSpPr>
          <p:nvPr>
            <p:ph type="title"/>
          </p:nvPr>
        </p:nvSpPr>
        <p:spPr/>
        <p:txBody>
          <a:bodyPr/>
          <a:lstStyle/>
          <a:p>
            <a:r>
              <a:rPr lang="en-US" dirty="0"/>
              <a:t>By Function and Fidelity</a:t>
            </a:r>
            <a:endParaRPr lang="de-DE" dirty="0"/>
          </a:p>
        </p:txBody>
      </p:sp>
      <p:sp>
        <p:nvSpPr>
          <p:cNvPr id="3" name="Fußzeilenplatzhalter 2">
            <a:extLst>
              <a:ext uri="{FF2B5EF4-FFF2-40B4-BE49-F238E27FC236}">
                <a16:creationId xmlns:a16="http://schemas.microsoft.com/office/drawing/2014/main" id="{4B2FEB1A-A5C9-98D3-6549-16E93BEE7E1D}"/>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D3BFD63-6DAE-85FB-09E0-E43A950FA737}"/>
              </a:ext>
            </a:extLst>
          </p:cNvPr>
          <p:cNvSpPr>
            <a:spLocks noGrp="1"/>
          </p:cNvSpPr>
          <p:nvPr>
            <p:ph type="sldNum" sz="quarter" idx="33"/>
          </p:nvPr>
        </p:nvSpPr>
        <p:spPr/>
        <p:txBody>
          <a:bodyPr/>
          <a:lstStyle/>
          <a:p>
            <a:fld id="{BA24374A-C3A8-471A-8837-3FC31668ABE5}" type="slidenum">
              <a:rPr lang="de-DE" smtClean="0"/>
              <a:pPr/>
              <a:t>42</a:t>
            </a:fld>
            <a:endParaRPr lang="de-DE" dirty="0"/>
          </a:p>
        </p:txBody>
      </p:sp>
      <p:sp>
        <p:nvSpPr>
          <p:cNvPr id="5" name="Textplatzhalter 4">
            <a:extLst>
              <a:ext uri="{FF2B5EF4-FFF2-40B4-BE49-F238E27FC236}">
                <a16:creationId xmlns:a16="http://schemas.microsoft.com/office/drawing/2014/main" id="{88454C88-B24B-C4FA-90B9-58BF67955B49}"/>
              </a:ext>
            </a:extLst>
          </p:cNvPr>
          <p:cNvSpPr>
            <a:spLocks noGrp="1"/>
          </p:cNvSpPr>
          <p:nvPr>
            <p:ph type="body" sz="quarter" idx="21"/>
          </p:nvPr>
        </p:nvSpPr>
        <p:spPr/>
        <p:txBody>
          <a:bodyPr/>
          <a:lstStyle/>
          <a:p>
            <a:r>
              <a:rPr lang="en-US" sz="1400" dirty="0"/>
              <a:t>Prototype Taxonomies</a:t>
            </a:r>
            <a:endParaRPr lang="de-DE" dirty="0"/>
          </a:p>
        </p:txBody>
      </p:sp>
      <p:sp>
        <p:nvSpPr>
          <p:cNvPr id="6" name="Textplatzhalter 5">
            <a:extLst>
              <a:ext uri="{FF2B5EF4-FFF2-40B4-BE49-F238E27FC236}">
                <a16:creationId xmlns:a16="http://schemas.microsoft.com/office/drawing/2014/main" id="{C8638739-93C1-D12B-4651-64DDF109EBE8}"/>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5A470DA8-83D2-8AE3-4772-70EE27BAA5BC}"/>
              </a:ext>
            </a:extLst>
          </p:cNvPr>
          <p:cNvSpPr>
            <a:spLocks noGrp="1"/>
          </p:cNvSpPr>
          <p:nvPr>
            <p:ph sz="quarter" idx="35"/>
          </p:nvPr>
        </p:nvSpPr>
        <p:spPr/>
        <p:txBody>
          <a:bodyPr/>
          <a:lstStyle/>
          <a:p>
            <a:endParaRPr lang="de-DE"/>
          </a:p>
        </p:txBody>
      </p:sp>
      <p:cxnSp>
        <p:nvCxnSpPr>
          <p:cNvPr id="8" name="Gerade Verbindung mit Pfeil 7">
            <a:extLst>
              <a:ext uri="{FF2B5EF4-FFF2-40B4-BE49-F238E27FC236}">
                <a16:creationId xmlns:a16="http://schemas.microsoft.com/office/drawing/2014/main" id="{753E126E-1F9E-F19A-DB6C-47FD47E2FDA7}"/>
              </a:ext>
            </a:extLst>
          </p:cNvPr>
          <p:cNvCxnSpPr/>
          <p:nvPr/>
        </p:nvCxnSpPr>
        <p:spPr>
          <a:xfrm>
            <a:off x="2502695" y="5638854"/>
            <a:ext cx="7324430" cy="0"/>
          </a:xfrm>
          <a:prstGeom prst="straightConnector1">
            <a:avLst/>
          </a:prstGeom>
          <a:ln w="76200" cap="rnd">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EECB13B4-1B71-9200-4FCF-74ACFFFDB259}"/>
              </a:ext>
            </a:extLst>
          </p:cNvPr>
          <p:cNvCxnSpPr/>
          <p:nvPr/>
        </p:nvCxnSpPr>
        <p:spPr>
          <a:xfrm flipV="1">
            <a:off x="2502695" y="1316036"/>
            <a:ext cx="0" cy="4322819"/>
          </a:xfrm>
          <a:prstGeom prst="straightConnector1">
            <a:avLst/>
          </a:prstGeom>
          <a:ln w="76200" cap="rnd">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797124BB-238F-BBD6-2400-A7F45D9B5B52}"/>
              </a:ext>
            </a:extLst>
          </p:cNvPr>
          <p:cNvSpPr txBox="1"/>
          <p:nvPr/>
        </p:nvSpPr>
        <p:spPr>
          <a:xfrm rot="16200000">
            <a:off x="1408546" y="3292780"/>
            <a:ext cx="1695977" cy="369332"/>
          </a:xfrm>
          <a:prstGeom prst="rect">
            <a:avLst/>
          </a:prstGeom>
          <a:noFill/>
        </p:spPr>
        <p:txBody>
          <a:bodyPr wrap="none" lIns="0" tIns="0" rIns="0" bIns="0" rtlCol="0">
            <a:spAutoFit/>
          </a:bodyPr>
          <a:lstStyle/>
          <a:p>
            <a:r>
              <a:rPr lang="en-US" sz="2400" dirty="0">
                <a:solidFill>
                  <a:schemeClr val="tx1">
                    <a:lumMod val="75000"/>
                    <a:lumOff val="25000"/>
                  </a:schemeClr>
                </a:solidFill>
              </a:rPr>
              <a:t>functionality</a:t>
            </a:r>
          </a:p>
        </p:txBody>
      </p:sp>
      <p:sp>
        <p:nvSpPr>
          <p:cNvPr id="11" name="Textfeld 10">
            <a:extLst>
              <a:ext uri="{FF2B5EF4-FFF2-40B4-BE49-F238E27FC236}">
                <a16:creationId xmlns:a16="http://schemas.microsoft.com/office/drawing/2014/main" id="{ADD5A30F-C277-2D38-EB12-08EFBF91CF64}"/>
              </a:ext>
            </a:extLst>
          </p:cNvPr>
          <p:cNvSpPr txBox="1"/>
          <p:nvPr/>
        </p:nvSpPr>
        <p:spPr>
          <a:xfrm>
            <a:off x="5660960" y="5752927"/>
            <a:ext cx="1007900" cy="377165"/>
          </a:xfrm>
          <a:prstGeom prst="rect">
            <a:avLst/>
          </a:prstGeom>
          <a:noFill/>
        </p:spPr>
        <p:txBody>
          <a:bodyPr wrap="none" lIns="0" tIns="0" rIns="0" bIns="0" rtlCol="0">
            <a:spAutoFit/>
          </a:bodyPr>
          <a:lstStyle/>
          <a:p>
            <a:r>
              <a:rPr lang="en-US" sz="2400" dirty="0">
                <a:solidFill>
                  <a:schemeClr val="tx1">
                    <a:lumMod val="75000"/>
                    <a:lumOff val="25000"/>
                  </a:schemeClr>
                </a:solidFill>
              </a:rPr>
              <a:t>fidelity</a:t>
            </a:r>
          </a:p>
        </p:txBody>
      </p:sp>
      <p:sp>
        <p:nvSpPr>
          <p:cNvPr id="13" name="Rechteck 12">
            <a:extLst>
              <a:ext uri="{FF2B5EF4-FFF2-40B4-BE49-F238E27FC236}">
                <a16:creationId xmlns:a16="http://schemas.microsoft.com/office/drawing/2014/main" id="{7D3AD368-33DD-EF51-B4FB-1B3B1BED1708}"/>
              </a:ext>
            </a:extLst>
          </p:cNvPr>
          <p:cNvSpPr/>
          <p:nvPr/>
        </p:nvSpPr>
        <p:spPr>
          <a:xfrm>
            <a:off x="5366175" y="4603382"/>
            <a:ext cx="1459649" cy="807738"/>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Wireframe Prototype</a:t>
            </a:r>
          </a:p>
        </p:txBody>
      </p:sp>
      <p:sp>
        <p:nvSpPr>
          <p:cNvPr id="14" name="Rechteck 13">
            <a:extLst>
              <a:ext uri="{FF2B5EF4-FFF2-40B4-BE49-F238E27FC236}">
                <a16:creationId xmlns:a16="http://schemas.microsoft.com/office/drawing/2014/main" id="{006539FE-5B8E-BE8E-80CB-21E12FF16215}"/>
              </a:ext>
            </a:extLst>
          </p:cNvPr>
          <p:cNvSpPr/>
          <p:nvPr/>
        </p:nvSpPr>
        <p:spPr>
          <a:xfrm>
            <a:off x="8011894" y="4600874"/>
            <a:ext cx="1459649" cy="807738"/>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Mockup</a:t>
            </a:r>
          </a:p>
        </p:txBody>
      </p:sp>
      <p:sp>
        <p:nvSpPr>
          <p:cNvPr id="16" name="Rechteck 15">
            <a:extLst>
              <a:ext uri="{FF2B5EF4-FFF2-40B4-BE49-F238E27FC236}">
                <a16:creationId xmlns:a16="http://schemas.microsoft.com/office/drawing/2014/main" id="{032FF66E-9620-52ED-9846-ED484DEFCFEB}"/>
              </a:ext>
            </a:extLst>
          </p:cNvPr>
          <p:cNvSpPr/>
          <p:nvPr/>
        </p:nvSpPr>
        <p:spPr>
          <a:xfrm>
            <a:off x="6212095" y="3171915"/>
            <a:ext cx="1459649" cy="807738"/>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Working</a:t>
            </a:r>
            <a:br>
              <a:rPr lang="en-US" sz="1600" dirty="0"/>
            </a:br>
            <a:r>
              <a:rPr lang="en-US" sz="1600" dirty="0"/>
              <a:t>Prototype</a:t>
            </a:r>
          </a:p>
        </p:txBody>
      </p:sp>
      <p:sp>
        <p:nvSpPr>
          <p:cNvPr id="17" name="Rechteck 16">
            <a:extLst>
              <a:ext uri="{FF2B5EF4-FFF2-40B4-BE49-F238E27FC236}">
                <a16:creationId xmlns:a16="http://schemas.microsoft.com/office/drawing/2014/main" id="{4EC9D48A-AC82-E97C-138D-0B366E86BD13}"/>
              </a:ext>
            </a:extLst>
          </p:cNvPr>
          <p:cNvSpPr/>
          <p:nvPr/>
        </p:nvSpPr>
        <p:spPr>
          <a:xfrm>
            <a:off x="2733548" y="1683348"/>
            <a:ext cx="1459649" cy="807738"/>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API, package, library,…</a:t>
            </a:r>
          </a:p>
        </p:txBody>
      </p:sp>
      <p:sp>
        <p:nvSpPr>
          <p:cNvPr id="18" name="Rechteck 17">
            <a:extLst>
              <a:ext uri="{FF2B5EF4-FFF2-40B4-BE49-F238E27FC236}">
                <a16:creationId xmlns:a16="http://schemas.microsoft.com/office/drawing/2014/main" id="{D7D5C2FD-F889-BD8C-3C09-F806DC9D0832}"/>
              </a:ext>
            </a:extLst>
          </p:cNvPr>
          <p:cNvSpPr/>
          <p:nvPr/>
        </p:nvSpPr>
        <p:spPr>
          <a:xfrm>
            <a:off x="7998802" y="1683348"/>
            <a:ext cx="1459649" cy="807738"/>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Final Product</a:t>
            </a:r>
          </a:p>
        </p:txBody>
      </p:sp>
      <p:sp>
        <p:nvSpPr>
          <p:cNvPr id="19" name="Rechteck 18">
            <a:extLst>
              <a:ext uri="{FF2B5EF4-FFF2-40B4-BE49-F238E27FC236}">
                <a16:creationId xmlns:a16="http://schemas.microsoft.com/office/drawing/2014/main" id="{4E8CF1D9-183A-6917-D238-EFD65E2D72C2}"/>
              </a:ext>
            </a:extLst>
          </p:cNvPr>
          <p:cNvSpPr/>
          <p:nvPr/>
        </p:nvSpPr>
        <p:spPr>
          <a:xfrm>
            <a:off x="8011894" y="3726434"/>
            <a:ext cx="1459649" cy="807738"/>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Video Prototype</a:t>
            </a:r>
          </a:p>
        </p:txBody>
      </p:sp>
      <p:sp>
        <p:nvSpPr>
          <p:cNvPr id="21" name="Rechteck 20">
            <a:extLst>
              <a:ext uri="{FF2B5EF4-FFF2-40B4-BE49-F238E27FC236}">
                <a16:creationId xmlns:a16="http://schemas.microsoft.com/office/drawing/2014/main" id="{2A97279E-A722-9543-500F-288DF9F420E6}"/>
              </a:ext>
            </a:extLst>
          </p:cNvPr>
          <p:cNvSpPr/>
          <p:nvPr/>
        </p:nvSpPr>
        <p:spPr>
          <a:xfrm>
            <a:off x="2733547" y="4611098"/>
            <a:ext cx="1459649" cy="807738"/>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Sketches</a:t>
            </a:r>
          </a:p>
        </p:txBody>
      </p:sp>
      <p:sp>
        <p:nvSpPr>
          <p:cNvPr id="22" name="Pfeil: nach rechts 21">
            <a:extLst>
              <a:ext uri="{FF2B5EF4-FFF2-40B4-BE49-F238E27FC236}">
                <a16:creationId xmlns:a16="http://schemas.microsoft.com/office/drawing/2014/main" id="{030D93CD-5521-B8AF-67E8-948D2E371F75}"/>
              </a:ext>
            </a:extLst>
          </p:cNvPr>
          <p:cNvSpPr/>
          <p:nvPr/>
        </p:nvSpPr>
        <p:spPr>
          <a:xfrm rot="20876495">
            <a:off x="4197317" y="3467214"/>
            <a:ext cx="2145531" cy="677989"/>
          </a:xfrm>
          <a:prstGeom prst="rightArrow">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Rapid Prototyping</a:t>
            </a:r>
          </a:p>
        </p:txBody>
      </p:sp>
      <p:sp>
        <p:nvSpPr>
          <p:cNvPr id="12" name="Rechteck 11">
            <a:extLst>
              <a:ext uri="{FF2B5EF4-FFF2-40B4-BE49-F238E27FC236}">
                <a16:creationId xmlns:a16="http://schemas.microsoft.com/office/drawing/2014/main" id="{6610063C-AC26-64B4-DC57-5F90FF4355F1}"/>
              </a:ext>
            </a:extLst>
          </p:cNvPr>
          <p:cNvSpPr/>
          <p:nvPr/>
        </p:nvSpPr>
        <p:spPr>
          <a:xfrm>
            <a:off x="2912731" y="3670925"/>
            <a:ext cx="1459649" cy="807738"/>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Paper Prototype</a:t>
            </a:r>
          </a:p>
        </p:txBody>
      </p:sp>
      <p:sp>
        <p:nvSpPr>
          <p:cNvPr id="15" name="Rechteck 14">
            <a:extLst>
              <a:ext uri="{FF2B5EF4-FFF2-40B4-BE49-F238E27FC236}">
                <a16:creationId xmlns:a16="http://schemas.microsoft.com/office/drawing/2014/main" id="{C4B30255-1DD5-6D19-4304-87E82B8FDE2C}"/>
              </a:ext>
            </a:extLst>
          </p:cNvPr>
          <p:cNvSpPr/>
          <p:nvPr/>
        </p:nvSpPr>
        <p:spPr>
          <a:xfrm>
            <a:off x="4527470" y="1683348"/>
            <a:ext cx="1459649" cy="807738"/>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Click</a:t>
            </a:r>
            <a:br>
              <a:rPr lang="en-US" sz="1600" dirty="0"/>
            </a:br>
            <a:r>
              <a:rPr lang="en-US" sz="1600" dirty="0"/>
              <a:t>Prototype</a:t>
            </a:r>
          </a:p>
        </p:txBody>
      </p:sp>
      <p:sp>
        <p:nvSpPr>
          <p:cNvPr id="20" name="Rechteck 19">
            <a:extLst>
              <a:ext uri="{FF2B5EF4-FFF2-40B4-BE49-F238E27FC236}">
                <a16:creationId xmlns:a16="http://schemas.microsoft.com/office/drawing/2014/main" id="{86BB42BB-AE21-9A67-D858-4C8A2CF7C2BC}"/>
              </a:ext>
            </a:extLst>
          </p:cNvPr>
          <p:cNvSpPr/>
          <p:nvPr/>
        </p:nvSpPr>
        <p:spPr>
          <a:xfrm>
            <a:off x="7719030" y="2514826"/>
            <a:ext cx="1459649" cy="807738"/>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MVP</a:t>
            </a:r>
          </a:p>
        </p:txBody>
      </p:sp>
      <p:sp>
        <p:nvSpPr>
          <p:cNvPr id="23" name="Rechteck 22">
            <a:extLst>
              <a:ext uri="{FF2B5EF4-FFF2-40B4-BE49-F238E27FC236}">
                <a16:creationId xmlns:a16="http://schemas.microsoft.com/office/drawing/2014/main" id="{B939A624-817A-DED3-09A5-B769D264CA94}"/>
              </a:ext>
            </a:extLst>
          </p:cNvPr>
          <p:cNvSpPr/>
          <p:nvPr/>
        </p:nvSpPr>
        <p:spPr>
          <a:xfrm>
            <a:off x="4005639" y="2659024"/>
            <a:ext cx="1459649" cy="807738"/>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Click</a:t>
            </a:r>
            <a:br>
              <a:rPr lang="en-US" sz="1600" dirty="0"/>
            </a:br>
            <a:r>
              <a:rPr lang="en-US" sz="1600" dirty="0"/>
              <a:t>Dummy</a:t>
            </a:r>
          </a:p>
        </p:txBody>
      </p:sp>
    </p:spTree>
    <p:extLst>
      <p:ext uri="{BB962C8B-B14F-4D97-AF65-F5344CB8AC3E}">
        <p14:creationId xmlns:p14="http://schemas.microsoft.com/office/powerpoint/2010/main" val="7423396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6C42DED-97D8-76E4-311C-49E84A5DE299}"/>
              </a:ext>
            </a:extLst>
          </p:cNvPr>
          <p:cNvSpPr>
            <a:spLocks noGrp="1"/>
          </p:cNvSpPr>
          <p:nvPr>
            <p:ph type="title"/>
          </p:nvPr>
        </p:nvSpPr>
        <p:spPr/>
        <p:txBody>
          <a:bodyPr/>
          <a:lstStyle/>
          <a:p>
            <a:r>
              <a:rPr lang="de-DE" dirty="0"/>
              <a:t>By Purpose</a:t>
            </a:r>
          </a:p>
        </p:txBody>
      </p:sp>
      <p:sp>
        <p:nvSpPr>
          <p:cNvPr id="3" name="Fußzeilenplatzhalter 2">
            <a:extLst>
              <a:ext uri="{FF2B5EF4-FFF2-40B4-BE49-F238E27FC236}">
                <a16:creationId xmlns:a16="http://schemas.microsoft.com/office/drawing/2014/main" id="{39CD3E86-4858-D042-878B-FCE08F9E69D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AFF0518-129A-9A7D-CF0F-AC11D5EC498E}"/>
              </a:ext>
            </a:extLst>
          </p:cNvPr>
          <p:cNvSpPr>
            <a:spLocks noGrp="1"/>
          </p:cNvSpPr>
          <p:nvPr>
            <p:ph type="sldNum" sz="quarter" idx="28"/>
          </p:nvPr>
        </p:nvSpPr>
        <p:spPr/>
        <p:txBody>
          <a:bodyPr/>
          <a:lstStyle/>
          <a:p>
            <a:fld id="{BA24374A-C3A8-471A-8837-3FC31668ABE5}" type="slidenum">
              <a:rPr lang="de-DE" smtClean="0"/>
              <a:pPr/>
              <a:t>43</a:t>
            </a:fld>
            <a:endParaRPr lang="de-DE" dirty="0"/>
          </a:p>
        </p:txBody>
      </p:sp>
      <p:sp>
        <p:nvSpPr>
          <p:cNvPr id="11" name="Textplatzhalter 10">
            <a:extLst>
              <a:ext uri="{FF2B5EF4-FFF2-40B4-BE49-F238E27FC236}">
                <a16:creationId xmlns:a16="http://schemas.microsoft.com/office/drawing/2014/main" id="{5F4B52CE-A08B-F7A1-C9AC-F2AB1B352B3F}"/>
              </a:ext>
            </a:extLst>
          </p:cNvPr>
          <p:cNvSpPr>
            <a:spLocks noGrp="1"/>
          </p:cNvSpPr>
          <p:nvPr>
            <p:ph type="body" sz="quarter" idx="21"/>
          </p:nvPr>
        </p:nvSpPr>
        <p:spPr/>
        <p:txBody>
          <a:bodyPr/>
          <a:lstStyle/>
          <a:p>
            <a:r>
              <a:rPr lang="en-US" sz="1400" dirty="0"/>
              <a:t>Prototype Taxonomies</a:t>
            </a:r>
            <a:endParaRPr lang="de-DE" dirty="0"/>
          </a:p>
        </p:txBody>
      </p:sp>
      <p:sp>
        <p:nvSpPr>
          <p:cNvPr id="6" name="Textplatzhalter 5">
            <a:extLst>
              <a:ext uri="{FF2B5EF4-FFF2-40B4-BE49-F238E27FC236}">
                <a16:creationId xmlns:a16="http://schemas.microsoft.com/office/drawing/2014/main" id="{60CE4568-0B49-47A9-2ACA-39D6D37C6580}"/>
              </a:ext>
            </a:extLst>
          </p:cNvPr>
          <p:cNvSpPr>
            <a:spLocks noGrp="1"/>
          </p:cNvSpPr>
          <p:nvPr>
            <p:ph type="body" sz="quarter" idx="29"/>
          </p:nvPr>
        </p:nvSpPr>
        <p:spPr/>
        <p:txBody>
          <a:bodyPr>
            <a:normAutofit fontScale="92500" lnSpcReduction="10000"/>
          </a:bodyPr>
          <a:lstStyle/>
          <a:p>
            <a:r>
              <a:rPr lang="en-US" b="1" dirty="0">
                <a:solidFill>
                  <a:schemeClr val="accent1"/>
                </a:solidFill>
              </a:rPr>
              <a:t>Exploratory/rapid prototyping </a:t>
            </a:r>
            <a:r>
              <a:rPr lang="en-US" dirty="0"/>
              <a:t>(rapid/throw-away prototyping)</a:t>
            </a:r>
          </a:p>
          <a:p>
            <a:pPr lvl="1"/>
            <a:r>
              <a:rPr lang="en-US" dirty="0"/>
              <a:t>Provides information about the design (capture requirements)</a:t>
            </a:r>
          </a:p>
          <a:p>
            <a:pPr lvl="1"/>
            <a:r>
              <a:rPr lang="en-US" dirty="0"/>
              <a:t>not part of the final solution</a:t>
            </a:r>
          </a:p>
          <a:p>
            <a:pPr lvl="1"/>
            <a:r>
              <a:rPr lang="en-US" dirty="0"/>
              <a:t>testing certain aspects</a:t>
            </a:r>
          </a:p>
          <a:p>
            <a:r>
              <a:rPr lang="en-US" b="1" dirty="0">
                <a:solidFill>
                  <a:schemeClr val="accent1"/>
                </a:solidFill>
              </a:rPr>
              <a:t>Incremental Prototype</a:t>
            </a:r>
          </a:p>
          <a:p>
            <a:pPr lvl="1"/>
            <a:r>
              <a:rPr lang="en-US" dirty="0"/>
              <a:t>There is a functional core</a:t>
            </a:r>
          </a:p>
          <a:p>
            <a:pPr lvl="1"/>
            <a:r>
              <a:rPr lang="en-US" dirty="0"/>
              <a:t>With each iteration, a new component is added to the core</a:t>
            </a:r>
          </a:p>
          <a:p>
            <a:pPr lvl="1"/>
            <a:r>
              <a:rPr lang="en-US" dirty="0"/>
              <a:t>When all components are present, the solution is complete</a:t>
            </a:r>
          </a:p>
          <a:p>
            <a:r>
              <a:rPr lang="en-US" b="1" dirty="0">
                <a:solidFill>
                  <a:schemeClr val="accent1"/>
                </a:solidFill>
              </a:rPr>
              <a:t>Evolutionary Prototype</a:t>
            </a:r>
          </a:p>
          <a:p>
            <a:pPr lvl="1"/>
            <a:r>
              <a:rPr lang="en-US" dirty="0"/>
              <a:t>The prototype undergoes a series of refinements and can become the solution</a:t>
            </a:r>
          </a:p>
          <a:p>
            <a:pPr lvl="1"/>
            <a:r>
              <a:rPr lang="en-US" dirty="0"/>
              <a:t>Useful when the exact requirements cannot be determined in advance</a:t>
            </a:r>
          </a:p>
          <a:p>
            <a:pPr lvl="1"/>
            <a:r>
              <a:rPr lang="en-US" dirty="0"/>
              <a:t>Customer / end user are often closely involved in the development</a:t>
            </a:r>
            <a:endParaRPr lang="de-DE" dirty="0"/>
          </a:p>
        </p:txBody>
      </p:sp>
      <p:pic>
        <p:nvPicPr>
          <p:cNvPr id="12" name="Grafik 11" descr="Stoppuhr">
            <a:extLst>
              <a:ext uri="{FF2B5EF4-FFF2-40B4-BE49-F238E27FC236}">
                <a16:creationId xmlns:a16="http://schemas.microsoft.com/office/drawing/2014/main" id="{E6178C66-9957-ACF4-A306-61572FAFDB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03282" y="1427610"/>
            <a:ext cx="1533143" cy="1533143"/>
          </a:xfrm>
          <a:prstGeom prst="rect">
            <a:avLst/>
          </a:prstGeom>
        </p:spPr>
      </p:pic>
      <p:pic>
        <p:nvPicPr>
          <p:cNvPr id="13" name="Grafik 12" descr="Aktualisieren">
            <a:extLst>
              <a:ext uri="{FF2B5EF4-FFF2-40B4-BE49-F238E27FC236}">
                <a16:creationId xmlns:a16="http://schemas.microsoft.com/office/drawing/2014/main" id="{33647EF3-E6DC-5C74-1350-A930BAEE80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49947" y="3321116"/>
            <a:ext cx="1286478" cy="1286478"/>
          </a:xfrm>
          <a:prstGeom prst="rect">
            <a:avLst/>
          </a:prstGeom>
        </p:spPr>
      </p:pic>
      <p:pic>
        <p:nvPicPr>
          <p:cNvPr id="14" name="Grafik 13" descr="Pflanze">
            <a:extLst>
              <a:ext uri="{FF2B5EF4-FFF2-40B4-BE49-F238E27FC236}">
                <a16:creationId xmlns:a16="http://schemas.microsoft.com/office/drawing/2014/main" id="{1BB3E58B-6377-EF11-D888-AA53DB5D3E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16103" y="4937190"/>
            <a:ext cx="1286478" cy="1286478"/>
          </a:xfrm>
          <a:prstGeom prst="rect">
            <a:avLst/>
          </a:prstGeom>
        </p:spPr>
      </p:pic>
      <p:sp>
        <p:nvSpPr>
          <p:cNvPr id="17" name="Rechteck 16">
            <a:extLst>
              <a:ext uri="{FF2B5EF4-FFF2-40B4-BE49-F238E27FC236}">
                <a16:creationId xmlns:a16="http://schemas.microsoft.com/office/drawing/2014/main" id="{8C8BBDA7-A622-80F0-0D0C-9A3950FB6D63}"/>
              </a:ext>
            </a:extLst>
          </p:cNvPr>
          <p:cNvSpPr/>
          <p:nvPr/>
        </p:nvSpPr>
        <p:spPr>
          <a:xfrm>
            <a:off x="695325" y="2960753"/>
            <a:ext cx="11341100" cy="326291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F4CB1A5D-D98C-405F-5183-F36DACF17D27}"/>
              </a:ext>
            </a:extLst>
          </p:cNvPr>
          <p:cNvSpPr txBox="1"/>
          <p:nvPr/>
        </p:nvSpPr>
        <p:spPr>
          <a:xfrm>
            <a:off x="4817348" y="2960752"/>
            <a:ext cx="2557303" cy="564409"/>
          </a:xfrm>
          <a:prstGeom prst="rect">
            <a:avLst/>
          </a:prstGeom>
          <a:solidFill>
            <a:srgbClr val="FF0000"/>
          </a:solidFill>
        </p:spPr>
        <p:txBody>
          <a:bodyPr wrap="square" rtlCol="0" anchor="ctr">
            <a:noAutofit/>
          </a:bodyPr>
          <a:lstStyle/>
          <a:p>
            <a:pPr algn="ctr"/>
            <a:r>
              <a:rPr lang="en-US" sz="2000" dirty="0">
                <a:solidFill>
                  <a:schemeClr val="bg1"/>
                </a:solidFill>
              </a:rPr>
              <a:t>Can lead to an MVP</a:t>
            </a:r>
          </a:p>
        </p:txBody>
      </p:sp>
    </p:spTree>
    <p:extLst>
      <p:ext uri="{BB962C8B-B14F-4D97-AF65-F5344CB8AC3E}">
        <p14:creationId xmlns:p14="http://schemas.microsoft.com/office/powerpoint/2010/main" val="415227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F0D55A-BB42-C11C-BCAC-E9079C28B8C9}"/>
              </a:ext>
            </a:extLst>
          </p:cNvPr>
          <p:cNvSpPr>
            <a:spLocks noGrp="1"/>
          </p:cNvSpPr>
          <p:nvPr>
            <p:ph type="title"/>
          </p:nvPr>
        </p:nvSpPr>
        <p:spPr/>
        <p:txBody>
          <a:bodyPr/>
          <a:lstStyle/>
          <a:p>
            <a:r>
              <a:rPr lang="de-DE" dirty="0"/>
              <a:t>By Stage of Development</a:t>
            </a:r>
          </a:p>
        </p:txBody>
      </p:sp>
      <p:sp>
        <p:nvSpPr>
          <p:cNvPr id="3" name="Fußzeilenplatzhalter 2">
            <a:extLst>
              <a:ext uri="{FF2B5EF4-FFF2-40B4-BE49-F238E27FC236}">
                <a16:creationId xmlns:a16="http://schemas.microsoft.com/office/drawing/2014/main" id="{02B3AEBC-F50C-35DE-9EB9-B8E5CABF66C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2187C47-1E0C-9F5E-7A4A-9F7DAB976138}"/>
              </a:ext>
            </a:extLst>
          </p:cNvPr>
          <p:cNvSpPr>
            <a:spLocks noGrp="1"/>
          </p:cNvSpPr>
          <p:nvPr>
            <p:ph type="sldNum" sz="quarter" idx="28"/>
          </p:nvPr>
        </p:nvSpPr>
        <p:spPr/>
        <p:txBody>
          <a:bodyPr/>
          <a:lstStyle/>
          <a:p>
            <a:fld id="{BA24374A-C3A8-471A-8837-3FC31668ABE5}" type="slidenum">
              <a:rPr lang="de-DE" smtClean="0"/>
              <a:pPr/>
              <a:t>44</a:t>
            </a:fld>
            <a:endParaRPr lang="de-DE" dirty="0"/>
          </a:p>
        </p:txBody>
      </p:sp>
      <p:sp>
        <p:nvSpPr>
          <p:cNvPr id="5" name="Textplatzhalter 4">
            <a:extLst>
              <a:ext uri="{FF2B5EF4-FFF2-40B4-BE49-F238E27FC236}">
                <a16:creationId xmlns:a16="http://schemas.microsoft.com/office/drawing/2014/main" id="{3A42DB35-B186-EF33-A522-49B1745B77EC}"/>
              </a:ext>
            </a:extLst>
          </p:cNvPr>
          <p:cNvSpPr>
            <a:spLocks noGrp="1"/>
          </p:cNvSpPr>
          <p:nvPr>
            <p:ph type="body" sz="quarter" idx="21"/>
          </p:nvPr>
        </p:nvSpPr>
        <p:spPr/>
        <p:txBody>
          <a:bodyPr/>
          <a:lstStyle/>
          <a:p>
            <a:r>
              <a:rPr lang="en-US" sz="1400" dirty="0"/>
              <a:t>Prototype Taxonomies</a:t>
            </a:r>
            <a:endParaRPr lang="de-DE" dirty="0"/>
          </a:p>
        </p:txBody>
      </p:sp>
      <p:sp>
        <p:nvSpPr>
          <p:cNvPr id="6" name="Textplatzhalter 5">
            <a:extLst>
              <a:ext uri="{FF2B5EF4-FFF2-40B4-BE49-F238E27FC236}">
                <a16:creationId xmlns:a16="http://schemas.microsoft.com/office/drawing/2014/main" id="{3B2A11AD-BB77-51FE-5DD7-1B7C5F23C62B}"/>
              </a:ext>
            </a:extLst>
          </p:cNvPr>
          <p:cNvSpPr>
            <a:spLocks noGrp="1"/>
          </p:cNvSpPr>
          <p:nvPr>
            <p:ph type="body" sz="quarter" idx="29"/>
          </p:nvPr>
        </p:nvSpPr>
        <p:spPr/>
        <p:txBody>
          <a:bodyPr>
            <a:normAutofit fontScale="92500" lnSpcReduction="20000"/>
          </a:bodyPr>
          <a:lstStyle/>
          <a:p>
            <a:r>
              <a:rPr lang="en-US" b="1" dirty="0">
                <a:solidFill>
                  <a:schemeClr val="accent1"/>
                </a:solidFill>
              </a:rPr>
              <a:t>Concept Prototypes</a:t>
            </a:r>
          </a:p>
          <a:p>
            <a:pPr lvl="1"/>
            <a:r>
              <a:rPr lang="en-US" dirty="0"/>
              <a:t>Used to validate and develop the initial concept behind a product.</a:t>
            </a:r>
          </a:p>
          <a:p>
            <a:pPr lvl="1"/>
            <a:r>
              <a:rPr lang="en-US" dirty="0"/>
              <a:t>Help in communicating the basic idea and main functionality.</a:t>
            </a:r>
          </a:p>
          <a:p>
            <a:r>
              <a:rPr lang="en-US" b="1" dirty="0">
                <a:solidFill>
                  <a:schemeClr val="accent1"/>
                </a:solidFill>
              </a:rPr>
              <a:t>Functional Prototypes</a:t>
            </a:r>
          </a:p>
          <a:p>
            <a:pPr lvl="1"/>
            <a:r>
              <a:rPr lang="en-US" dirty="0"/>
              <a:t>Include working parts and demonstrate the functionality of the product.</a:t>
            </a:r>
          </a:p>
          <a:p>
            <a:pPr lvl="1"/>
            <a:r>
              <a:rPr lang="en-US" dirty="0"/>
              <a:t>Used to test the technical aspects and user interaction with actual working elements.</a:t>
            </a:r>
          </a:p>
          <a:p>
            <a:r>
              <a:rPr lang="en-US" b="1" dirty="0">
                <a:solidFill>
                  <a:schemeClr val="accent1"/>
                </a:solidFill>
              </a:rPr>
              <a:t>Presentation Prototypes</a:t>
            </a:r>
          </a:p>
          <a:p>
            <a:pPr lvl="1"/>
            <a:r>
              <a:rPr lang="en-US" dirty="0"/>
              <a:t>Created to showcase the product to stakeholders, often resembling the final product in terms of aesthetics.</a:t>
            </a:r>
          </a:p>
          <a:p>
            <a:pPr lvl="1"/>
            <a:r>
              <a:rPr lang="en-US" dirty="0"/>
              <a:t>Used for marketing purposes and to gather feedback from a non-technical audience.</a:t>
            </a:r>
          </a:p>
          <a:p>
            <a:r>
              <a:rPr lang="en-US" b="1" dirty="0">
                <a:solidFill>
                  <a:schemeClr val="accent1"/>
                </a:solidFill>
              </a:rPr>
              <a:t>Production Prototypes</a:t>
            </a:r>
          </a:p>
          <a:p>
            <a:pPr lvl="1"/>
            <a:r>
              <a:rPr lang="en-US" dirty="0"/>
              <a:t>Final stage before mass production.</a:t>
            </a:r>
          </a:p>
          <a:p>
            <a:pPr lvl="1"/>
            <a:r>
              <a:rPr lang="en-US" dirty="0"/>
              <a:t>Used to test manufacturing processes and resolve any remaining issues.</a:t>
            </a:r>
            <a:endParaRPr lang="de-DE" dirty="0"/>
          </a:p>
        </p:txBody>
      </p:sp>
    </p:spTree>
    <p:extLst>
      <p:ext uri="{BB962C8B-B14F-4D97-AF65-F5344CB8AC3E}">
        <p14:creationId xmlns:p14="http://schemas.microsoft.com/office/powerpoint/2010/main" val="13795613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EBDCB8-7D53-FF48-0F77-5D9FAD95A1A4}"/>
              </a:ext>
            </a:extLst>
          </p:cNvPr>
          <p:cNvSpPr>
            <a:spLocks noGrp="1"/>
          </p:cNvSpPr>
          <p:nvPr>
            <p:ph type="title"/>
          </p:nvPr>
        </p:nvSpPr>
        <p:spPr/>
        <p:txBody>
          <a:bodyPr/>
          <a:lstStyle/>
          <a:p>
            <a:r>
              <a:rPr lang="de-DE" dirty="0"/>
              <a:t>Summary</a:t>
            </a:r>
          </a:p>
        </p:txBody>
      </p:sp>
      <p:sp>
        <p:nvSpPr>
          <p:cNvPr id="3" name="Fußzeilenplatzhalter 2">
            <a:extLst>
              <a:ext uri="{FF2B5EF4-FFF2-40B4-BE49-F238E27FC236}">
                <a16:creationId xmlns:a16="http://schemas.microsoft.com/office/drawing/2014/main" id="{865E08F5-5B2D-6EF1-8E82-5F27F4A54C40}"/>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ECF503E-9654-99DB-5693-3DA87A950149}"/>
              </a:ext>
            </a:extLst>
          </p:cNvPr>
          <p:cNvSpPr>
            <a:spLocks noGrp="1"/>
          </p:cNvSpPr>
          <p:nvPr>
            <p:ph type="sldNum" sz="quarter" idx="28"/>
          </p:nvPr>
        </p:nvSpPr>
        <p:spPr/>
        <p:txBody>
          <a:bodyPr/>
          <a:lstStyle/>
          <a:p>
            <a:fld id="{BA24374A-C3A8-471A-8837-3FC31668ABE5}" type="slidenum">
              <a:rPr lang="de-DE" smtClean="0"/>
              <a:pPr/>
              <a:t>45</a:t>
            </a:fld>
            <a:endParaRPr lang="de-DE" dirty="0"/>
          </a:p>
        </p:txBody>
      </p:sp>
      <p:sp>
        <p:nvSpPr>
          <p:cNvPr id="8" name="Textplatzhalter 7">
            <a:extLst>
              <a:ext uri="{FF2B5EF4-FFF2-40B4-BE49-F238E27FC236}">
                <a16:creationId xmlns:a16="http://schemas.microsoft.com/office/drawing/2014/main" id="{0FEF2302-7F6B-FD83-6AEE-CF8540B76673}"/>
              </a:ext>
            </a:extLst>
          </p:cNvPr>
          <p:cNvSpPr>
            <a:spLocks noGrp="1"/>
          </p:cNvSpPr>
          <p:nvPr>
            <p:ph type="body" sz="quarter" idx="21"/>
          </p:nvPr>
        </p:nvSpPr>
        <p:spPr/>
        <p:txBody>
          <a:bodyPr/>
          <a:lstStyle/>
          <a:p>
            <a:r>
              <a:rPr lang="en-US" sz="1400" dirty="0"/>
              <a:t>Prototype Taxonomies</a:t>
            </a:r>
            <a:endParaRPr lang="de-DE" dirty="0"/>
          </a:p>
        </p:txBody>
      </p:sp>
      <p:sp>
        <p:nvSpPr>
          <p:cNvPr id="6" name="Textplatzhalter 5">
            <a:extLst>
              <a:ext uri="{FF2B5EF4-FFF2-40B4-BE49-F238E27FC236}">
                <a16:creationId xmlns:a16="http://schemas.microsoft.com/office/drawing/2014/main" id="{0D0891C9-24C0-D998-AE56-0062823DA491}"/>
              </a:ext>
            </a:extLst>
          </p:cNvPr>
          <p:cNvSpPr>
            <a:spLocks noGrp="1"/>
          </p:cNvSpPr>
          <p:nvPr>
            <p:ph type="body" sz="quarter" idx="29"/>
          </p:nvPr>
        </p:nvSpPr>
        <p:spPr/>
        <p:txBody>
          <a:bodyPr>
            <a:normAutofit/>
          </a:bodyPr>
          <a:lstStyle/>
          <a:p>
            <a:r>
              <a:rPr lang="en-US" dirty="0"/>
              <a:t>Which aspect do you want to test?</a:t>
            </a:r>
          </a:p>
          <a:p>
            <a:r>
              <a:rPr lang="en-US" dirty="0"/>
              <a:t>Focus on these aspects first</a:t>
            </a:r>
          </a:p>
          <a:p>
            <a:r>
              <a:rPr lang="en-US" dirty="0"/>
              <a:t>Horizontal/vertical prototype?</a:t>
            </a:r>
          </a:p>
          <a:p>
            <a:r>
              <a:rPr lang="en-US" dirty="0"/>
              <a:t>Low/high fidelity prototype?</a:t>
            </a:r>
          </a:p>
          <a:p>
            <a:r>
              <a:rPr lang="en-US" dirty="0"/>
              <a:t>What tools do I want to use for my prototype?</a:t>
            </a:r>
          </a:p>
          <a:p>
            <a:r>
              <a:rPr lang="en-US" dirty="0"/>
              <a:t>A prototype is bad if it cannot be tested</a:t>
            </a:r>
          </a:p>
          <a:p>
            <a:r>
              <a:rPr lang="en-US" dirty="0"/>
              <a:t>Evaluation does not necessarily mean conducting a user study</a:t>
            </a:r>
          </a:p>
          <a:p>
            <a:r>
              <a:rPr lang="en-US" dirty="0"/>
              <a:t>With UX or Lean UX, the focus is on the experience</a:t>
            </a:r>
            <a:endParaRPr lang="de-DE" dirty="0"/>
          </a:p>
        </p:txBody>
      </p:sp>
    </p:spTree>
    <p:extLst>
      <p:ext uri="{BB962C8B-B14F-4D97-AF65-F5344CB8AC3E}">
        <p14:creationId xmlns:p14="http://schemas.microsoft.com/office/powerpoint/2010/main" val="34533093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(CC BY-SA 4.0)</a:t>
            </a:r>
          </a:p>
        </p:txBody>
      </p:sp>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de-DE" sz="1800" dirty="0"/>
              <a:t>Human-Computer Interaction </a:t>
            </a:r>
            <a:r>
              <a:rPr lang="de-DE" sz="1800" dirty="0" err="1"/>
              <a:t>Lecture</a:t>
            </a:r>
            <a:endParaRPr lang="de-DE" dirty="0"/>
          </a:p>
        </p:txBody>
      </p:sp>
      <p:pic>
        <p:nvPicPr>
          <p:cNvPr id="26" name="Bildplatzhalter 25" descr="Frankfurt UAS Logo">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lstStyle/>
          <a:p>
            <a:r>
              <a:rPr lang="en-US" sz="3200" dirty="0"/>
              <a:t>Designing Prototypes</a:t>
            </a:r>
            <a:endParaRPr lang="de-DE" dirty="0"/>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46</a:t>
            </a:fld>
            <a:endParaRPr lang="de-DE" dirty="0"/>
          </a:p>
        </p:txBody>
      </p:sp>
      <p:pic>
        <p:nvPicPr>
          <p:cNvPr id="2" name="Picture 2">
            <a:extLst>
              <a:ext uri="{FF2B5EF4-FFF2-40B4-BE49-F238E27FC236}">
                <a16:creationId xmlns:a16="http://schemas.microsoft.com/office/drawing/2014/main" id="{D486E752-767E-CBF0-388D-1E6691652E0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a:extLst>
              <a:ext uri="{FF2B5EF4-FFF2-40B4-BE49-F238E27FC236}">
                <a16:creationId xmlns:a16="http://schemas.microsoft.com/office/drawing/2014/main" id="{19697C04-79C1-048F-D0A4-BA18F95E2E4E}"/>
              </a:ext>
            </a:extLst>
          </p:cNvPr>
          <p:cNvSpPr/>
          <p:nvPr/>
        </p:nvSpPr>
        <p:spPr>
          <a:xfrm>
            <a:off x="0" y="5844404"/>
            <a:ext cx="12192000" cy="402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08000" rIns="720000" bIns="108000" rtlCol="0" anchor="b" anchorCtr="0">
            <a:spAutoFit/>
          </a:bodyPr>
          <a:lstStyle/>
          <a:p>
            <a:r>
              <a:rPr lang="en-US" sz="1200" dirty="0">
                <a:solidFill>
                  <a:sysClr val="windowText" lastClr="000000"/>
                </a:solidFill>
              </a:rPr>
              <a:t>Slides adapted from hci-lecture.org (A. Schmidt, N. Henze, K. Wolf, V. Schwind), Image from: </a:t>
            </a:r>
            <a:r>
              <a:rPr lang="de-DE" sz="1200" b="0" i="0" dirty="0">
                <a:solidFill>
                  <a:sysClr val="windowText" lastClr="000000"/>
                </a:solidFill>
                <a:effectLst/>
                <a:latin typeface="arial" panose="020B0604020202020204" pitchFamily="34" charset="0"/>
                <a:hlinkClick r:id="rId7"/>
              </a:rPr>
              <a:t>https://pxhere.com/de/photo/437662</a:t>
            </a:r>
            <a:r>
              <a:rPr lang="de-DE" sz="1200" b="0" i="0" dirty="0">
                <a:solidFill>
                  <a:sysClr val="windowText" lastClr="000000"/>
                </a:solidFill>
                <a:effectLst/>
                <a:latin typeface="arial" panose="020B0604020202020204" pitchFamily="34" charset="0"/>
              </a:rPr>
              <a:t> </a:t>
            </a:r>
            <a:endParaRPr lang="en-US" sz="1200" dirty="0">
              <a:solidFill>
                <a:sysClr val="windowText" lastClr="000000"/>
              </a:solidFill>
            </a:endParaRPr>
          </a:p>
        </p:txBody>
      </p:sp>
      <p:pic>
        <p:nvPicPr>
          <p:cNvPr id="7" name="Bildplatzhalter 6">
            <a:extLst>
              <a:ext uri="{FF2B5EF4-FFF2-40B4-BE49-F238E27FC236}">
                <a16:creationId xmlns:a16="http://schemas.microsoft.com/office/drawing/2014/main" id="{EF117338-E5DE-CE0C-ED55-2743B39F26B8}"/>
              </a:ext>
            </a:extLst>
          </p:cNvPr>
          <p:cNvPicPr>
            <a:picLocks noGrp="1" noChangeAspect="1"/>
          </p:cNvPicPr>
          <p:nvPr>
            <p:ph type="pic" sz="quarter" idx="13"/>
          </p:nvPr>
        </p:nvPicPr>
        <p:blipFill>
          <a:blip r:embed="rId8">
            <a:extLst>
              <a:ext uri="{28A0092B-C50C-407E-A947-70E740481C1C}">
                <a14:useLocalDpi xmlns:a14="http://schemas.microsoft.com/office/drawing/2010/main" val="0"/>
              </a:ext>
            </a:extLst>
          </a:blip>
          <a:srcRect t="30928" b="30928"/>
          <a:stretch/>
        </p:blipFill>
        <p:spPr>
          <a:xfrm>
            <a:off x="0" y="1089025"/>
            <a:ext cx="12192000" cy="2879725"/>
          </a:xfrm>
        </p:spPr>
      </p:pic>
    </p:spTree>
    <p:extLst>
      <p:ext uri="{BB962C8B-B14F-4D97-AF65-F5344CB8AC3E}">
        <p14:creationId xmlns:p14="http://schemas.microsoft.com/office/powerpoint/2010/main" val="41421910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7252B3-35CE-E246-848A-F1DC3B53F135}"/>
              </a:ext>
            </a:extLst>
          </p:cNvPr>
          <p:cNvSpPr>
            <a:spLocks noGrp="1"/>
          </p:cNvSpPr>
          <p:nvPr>
            <p:ph type="title"/>
          </p:nvPr>
        </p:nvSpPr>
        <p:spPr/>
        <p:txBody>
          <a:bodyPr/>
          <a:lstStyle/>
          <a:p>
            <a:r>
              <a:rPr lang="de-DE" dirty="0"/>
              <a:t>Just do </a:t>
            </a:r>
            <a:r>
              <a:rPr lang="de-DE" dirty="0" err="1"/>
              <a:t>it</a:t>
            </a:r>
            <a:endParaRPr lang="de-DE" dirty="0"/>
          </a:p>
        </p:txBody>
      </p:sp>
      <p:sp>
        <p:nvSpPr>
          <p:cNvPr id="3" name="Fußzeilenplatzhalter 2">
            <a:extLst>
              <a:ext uri="{FF2B5EF4-FFF2-40B4-BE49-F238E27FC236}">
                <a16:creationId xmlns:a16="http://schemas.microsoft.com/office/drawing/2014/main" id="{638D2E48-3441-A88B-2BA6-69262B78B1AF}"/>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BAE8536-A266-12EE-5969-6CEC27E62D58}"/>
              </a:ext>
            </a:extLst>
          </p:cNvPr>
          <p:cNvSpPr>
            <a:spLocks noGrp="1"/>
          </p:cNvSpPr>
          <p:nvPr>
            <p:ph type="sldNum" sz="quarter" idx="28"/>
          </p:nvPr>
        </p:nvSpPr>
        <p:spPr/>
        <p:txBody>
          <a:bodyPr/>
          <a:lstStyle/>
          <a:p>
            <a:fld id="{BA24374A-C3A8-471A-8837-3FC31668ABE5}" type="slidenum">
              <a:rPr lang="de-DE" smtClean="0"/>
              <a:pPr/>
              <a:t>47</a:t>
            </a:fld>
            <a:endParaRPr lang="de-DE" dirty="0"/>
          </a:p>
        </p:txBody>
      </p:sp>
      <p:sp>
        <p:nvSpPr>
          <p:cNvPr id="5" name="Textplatzhalter 4">
            <a:extLst>
              <a:ext uri="{FF2B5EF4-FFF2-40B4-BE49-F238E27FC236}">
                <a16:creationId xmlns:a16="http://schemas.microsoft.com/office/drawing/2014/main" id="{F186C7A2-45E8-2F2E-8F2D-437F1843E69D}"/>
              </a:ext>
            </a:extLst>
          </p:cNvPr>
          <p:cNvSpPr>
            <a:spLocks noGrp="1"/>
          </p:cNvSpPr>
          <p:nvPr>
            <p:ph type="body" sz="quarter" idx="21"/>
          </p:nvPr>
        </p:nvSpPr>
        <p:spPr/>
        <p:txBody>
          <a:bodyPr/>
          <a:lstStyle/>
          <a:p>
            <a:r>
              <a:rPr lang="en-US" sz="1400" dirty="0"/>
              <a:t>Designing Prototypes</a:t>
            </a:r>
            <a:endParaRPr lang="de-DE" dirty="0"/>
          </a:p>
        </p:txBody>
      </p:sp>
      <p:sp>
        <p:nvSpPr>
          <p:cNvPr id="6" name="Textplatzhalter 5">
            <a:extLst>
              <a:ext uri="{FF2B5EF4-FFF2-40B4-BE49-F238E27FC236}">
                <a16:creationId xmlns:a16="http://schemas.microsoft.com/office/drawing/2014/main" id="{566401FE-34BD-9168-A4D7-94C96C726CCF}"/>
              </a:ext>
            </a:extLst>
          </p:cNvPr>
          <p:cNvSpPr>
            <a:spLocks noGrp="1"/>
          </p:cNvSpPr>
          <p:nvPr>
            <p:ph type="body" sz="quarter" idx="29"/>
          </p:nvPr>
        </p:nvSpPr>
        <p:spPr/>
        <p:txBody>
          <a:bodyPr/>
          <a:lstStyle/>
          <a:p>
            <a:endParaRPr lang="de-DE" dirty="0"/>
          </a:p>
        </p:txBody>
      </p:sp>
      <p:pic>
        <p:nvPicPr>
          <p:cNvPr id="4098" name="Picture 2" descr="The best Just Do It memes :) Memedroid">
            <a:extLst>
              <a:ext uri="{FF2B5EF4-FFF2-40B4-BE49-F238E27FC236}">
                <a16:creationId xmlns:a16="http://schemas.microsoft.com/office/drawing/2014/main" id="{963FD416-A332-0B3A-40B7-311E93FC4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0" y="1461168"/>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7518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A693CA-FBC7-47A5-66FC-DE20FEDBF7F7}"/>
              </a:ext>
            </a:extLst>
          </p:cNvPr>
          <p:cNvSpPr>
            <a:spLocks noGrp="1"/>
          </p:cNvSpPr>
          <p:nvPr>
            <p:ph type="title"/>
          </p:nvPr>
        </p:nvSpPr>
        <p:spPr/>
        <p:txBody>
          <a:bodyPr>
            <a:normAutofit/>
          </a:bodyPr>
          <a:lstStyle/>
          <a:p>
            <a:pPr marL="0" indent="0"/>
            <a:r>
              <a:rPr lang="de-DE" dirty="0" err="1"/>
              <a:t>Influence</a:t>
            </a:r>
            <a:r>
              <a:rPr lang="de-DE" dirty="0"/>
              <a:t> versus Inspiration</a:t>
            </a:r>
          </a:p>
        </p:txBody>
      </p:sp>
      <p:sp>
        <p:nvSpPr>
          <p:cNvPr id="3" name="Fußzeilenplatzhalter 2">
            <a:extLst>
              <a:ext uri="{FF2B5EF4-FFF2-40B4-BE49-F238E27FC236}">
                <a16:creationId xmlns:a16="http://schemas.microsoft.com/office/drawing/2014/main" id="{51DB5FF6-2266-BEF3-1188-F0F4B6D1BB06}"/>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9A25521-FFF1-4418-D56D-A2B8D4888037}"/>
              </a:ext>
            </a:extLst>
          </p:cNvPr>
          <p:cNvSpPr>
            <a:spLocks noGrp="1"/>
          </p:cNvSpPr>
          <p:nvPr>
            <p:ph type="sldNum" sz="quarter" idx="33"/>
          </p:nvPr>
        </p:nvSpPr>
        <p:spPr/>
        <p:txBody>
          <a:bodyPr/>
          <a:lstStyle/>
          <a:p>
            <a:fld id="{BA24374A-C3A8-471A-8837-3FC31668ABE5}" type="slidenum">
              <a:rPr lang="de-DE" smtClean="0"/>
              <a:pPr/>
              <a:t>48</a:t>
            </a:fld>
            <a:endParaRPr lang="de-DE" dirty="0"/>
          </a:p>
        </p:txBody>
      </p:sp>
      <p:sp>
        <p:nvSpPr>
          <p:cNvPr id="10" name="Textplatzhalter 9">
            <a:extLst>
              <a:ext uri="{FF2B5EF4-FFF2-40B4-BE49-F238E27FC236}">
                <a16:creationId xmlns:a16="http://schemas.microsoft.com/office/drawing/2014/main" id="{A6339EC6-C4C8-BEFD-6BE1-54EDDA7260D9}"/>
              </a:ext>
            </a:extLst>
          </p:cNvPr>
          <p:cNvSpPr>
            <a:spLocks noGrp="1"/>
          </p:cNvSpPr>
          <p:nvPr>
            <p:ph type="body" sz="quarter" idx="21"/>
          </p:nvPr>
        </p:nvSpPr>
        <p:spPr/>
        <p:txBody>
          <a:bodyPr/>
          <a:lstStyle/>
          <a:p>
            <a:r>
              <a:rPr lang="en-US" sz="1400" dirty="0"/>
              <a:t>Designing Prototypes</a:t>
            </a:r>
            <a:endParaRPr lang="de-DE" dirty="0"/>
          </a:p>
        </p:txBody>
      </p:sp>
      <p:sp>
        <p:nvSpPr>
          <p:cNvPr id="11" name="Textplatzhalter 10">
            <a:extLst>
              <a:ext uri="{FF2B5EF4-FFF2-40B4-BE49-F238E27FC236}">
                <a16:creationId xmlns:a16="http://schemas.microsoft.com/office/drawing/2014/main" id="{9637BFAC-A566-F0A3-65D4-35845EF7719A}"/>
              </a:ext>
            </a:extLst>
          </p:cNvPr>
          <p:cNvSpPr>
            <a:spLocks noGrp="1"/>
          </p:cNvSpPr>
          <p:nvPr>
            <p:ph type="body" sz="quarter" idx="34"/>
          </p:nvPr>
        </p:nvSpPr>
        <p:spPr/>
        <p:txBody>
          <a:bodyPr/>
          <a:lstStyle/>
          <a:p>
            <a:endParaRPr lang="de-DE"/>
          </a:p>
        </p:txBody>
      </p:sp>
      <p:sp>
        <p:nvSpPr>
          <p:cNvPr id="12" name="Inhaltsplatzhalter 11">
            <a:extLst>
              <a:ext uri="{FF2B5EF4-FFF2-40B4-BE49-F238E27FC236}">
                <a16:creationId xmlns:a16="http://schemas.microsoft.com/office/drawing/2014/main" id="{95348FC3-DB8C-3B79-2DFF-BE8D05E83805}"/>
              </a:ext>
            </a:extLst>
          </p:cNvPr>
          <p:cNvSpPr>
            <a:spLocks noGrp="1"/>
          </p:cNvSpPr>
          <p:nvPr>
            <p:ph sz="quarter" idx="35"/>
          </p:nvPr>
        </p:nvSpPr>
        <p:spPr>
          <a:xfrm>
            <a:off x="695325" y="5505450"/>
            <a:ext cx="8441055" cy="623888"/>
          </a:xfrm>
        </p:spPr>
        <p:txBody>
          <a:bodyPr/>
          <a:lstStyle/>
          <a:p>
            <a:r>
              <a:rPr lang="de-DE" sz="1000" dirty="0" err="1">
                <a:solidFill>
                  <a:schemeClr val="bg1">
                    <a:lumMod val="65000"/>
                  </a:schemeClr>
                </a:solidFill>
              </a:rPr>
              <a:t>Imaga</a:t>
            </a:r>
            <a:r>
              <a:rPr lang="de-DE" sz="1000" dirty="0">
                <a:solidFill>
                  <a:schemeClr val="bg1">
                    <a:lumMod val="65000"/>
                  </a:schemeClr>
                </a:solidFill>
              </a:rPr>
              <a:t> </a:t>
            </a:r>
            <a:r>
              <a:rPr lang="de-DE" sz="1000" dirty="0" err="1">
                <a:solidFill>
                  <a:schemeClr val="bg1">
                    <a:lumMod val="65000"/>
                  </a:schemeClr>
                </a:solidFill>
              </a:rPr>
              <a:t>Souce</a:t>
            </a:r>
            <a:r>
              <a:rPr lang="de-DE" sz="1000" dirty="0">
                <a:solidFill>
                  <a:schemeClr val="bg1">
                    <a:lumMod val="65000"/>
                  </a:schemeClr>
                </a:solidFill>
              </a:rPr>
              <a:t> https://commons.wikimedia.org/wiki/File:Jon_Ive_and_Dieter_Rams_works.jpg </a:t>
            </a:r>
            <a:r>
              <a:rPr lang="de-DE" sz="1000" dirty="0" err="1">
                <a:solidFill>
                  <a:schemeClr val="bg1">
                    <a:lumMod val="65000"/>
                  </a:schemeClr>
                </a:solidFill>
              </a:rPr>
              <a:t>by</a:t>
            </a:r>
            <a:r>
              <a:rPr lang="de-DE" sz="1000" dirty="0">
                <a:solidFill>
                  <a:schemeClr val="bg1">
                    <a:lumMod val="65000"/>
                  </a:schemeClr>
                </a:solidFill>
              </a:rPr>
              <a:t> </a:t>
            </a:r>
            <a:r>
              <a:rPr lang="de-DE" sz="1000" dirty="0" err="1">
                <a:solidFill>
                  <a:schemeClr val="bg1">
                    <a:lumMod val="65000"/>
                  </a:schemeClr>
                </a:solidFill>
              </a:rPr>
              <a:t>ArenysDep</a:t>
            </a:r>
            <a:r>
              <a:rPr lang="de-DE" dirty="0">
                <a:solidFill>
                  <a:schemeClr val="bg1">
                    <a:lumMod val="65000"/>
                  </a:schemeClr>
                </a:solidFill>
              </a:rPr>
              <a:t>, </a:t>
            </a:r>
            <a:r>
              <a:rPr lang="de-DE" sz="1000" dirty="0">
                <a:solidFill>
                  <a:schemeClr val="bg1">
                    <a:lumMod val="65000"/>
                  </a:schemeClr>
                </a:solidFill>
              </a:rPr>
              <a:t>https://en.wikipedia.org/wiki/Bio-inspired_robotics </a:t>
            </a:r>
            <a:r>
              <a:rPr lang="de-DE" dirty="0">
                <a:solidFill>
                  <a:schemeClr val="bg1">
                    <a:lumMod val="65000"/>
                  </a:schemeClr>
                </a:solidFill>
              </a:rPr>
              <a:t>, </a:t>
            </a:r>
            <a:r>
              <a:rPr lang="de-DE" sz="1000" dirty="0">
                <a:solidFill>
                  <a:schemeClr val="bg1">
                    <a:lumMod val="65000"/>
                  </a:schemeClr>
                </a:solidFill>
              </a:rPr>
              <a:t>https://pxhere.com/en/photo/833087 </a:t>
            </a:r>
            <a:r>
              <a:rPr lang="de-DE" sz="1000" dirty="0" err="1">
                <a:solidFill>
                  <a:schemeClr val="bg1">
                    <a:lumMod val="65000"/>
                  </a:schemeClr>
                </a:solidFill>
              </a:rPr>
              <a:t>by</a:t>
            </a:r>
            <a:r>
              <a:rPr lang="de-DE" sz="1000" dirty="0">
                <a:solidFill>
                  <a:schemeClr val="bg1">
                    <a:lumMod val="65000"/>
                  </a:schemeClr>
                </a:solidFill>
              </a:rPr>
              <a:t> </a:t>
            </a:r>
            <a:r>
              <a:rPr lang="de-DE" sz="1000" dirty="0" err="1">
                <a:solidFill>
                  <a:schemeClr val="bg1">
                    <a:lumMod val="65000"/>
                  </a:schemeClr>
                </a:solidFill>
              </a:rPr>
              <a:t>annegordon</a:t>
            </a:r>
            <a:endParaRPr lang="de-DE" sz="1000" dirty="0">
              <a:solidFill>
                <a:schemeClr val="bg1">
                  <a:lumMod val="65000"/>
                </a:schemeClr>
              </a:solidFill>
            </a:endParaRPr>
          </a:p>
          <a:p>
            <a:endParaRPr lang="de-DE" dirty="0"/>
          </a:p>
        </p:txBody>
      </p:sp>
      <p:pic>
        <p:nvPicPr>
          <p:cNvPr id="7" name="Grafik 6">
            <a:extLst>
              <a:ext uri="{FF2B5EF4-FFF2-40B4-BE49-F238E27FC236}">
                <a16:creationId xmlns:a16="http://schemas.microsoft.com/office/drawing/2014/main" id="{DDFCFADB-93B7-FC7D-2324-C4F96B5E0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25" y="1468237"/>
            <a:ext cx="5985982" cy="3778651"/>
          </a:xfrm>
          <a:prstGeom prst="rect">
            <a:avLst/>
          </a:prstGeom>
        </p:spPr>
      </p:pic>
      <p:pic>
        <p:nvPicPr>
          <p:cNvPr id="8" name="Grafik 7">
            <a:extLst>
              <a:ext uri="{FF2B5EF4-FFF2-40B4-BE49-F238E27FC236}">
                <a16:creationId xmlns:a16="http://schemas.microsoft.com/office/drawing/2014/main" id="{3A7951CD-E77B-54EF-45CE-641054078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5707" y="1487086"/>
            <a:ext cx="4771149" cy="2938565"/>
          </a:xfrm>
          <a:prstGeom prst="rect">
            <a:avLst/>
          </a:prstGeom>
        </p:spPr>
      </p:pic>
      <p:pic>
        <p:nvPicPr>
          <p:cNvPr id="9" name="Grafik 8">
            <a:extLst>
              <a:ext uri="{FF2B5EF4-FFF2-40B4-BE49-F238E27FC236}">
                <a16:creationId xmlns:a16="http://schemas.microsoft.com/office/drawing/2014/main" id="{85D070F3-F7F4-311E-1E94-723738221E9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21306" y="3190773"/>
            <a:ext cx="1975369" cy="2938565"/>
          </a:xfrm>
          <a:prstGeom prst="rect">
            <a:avLst/>
          </a:prstGeom>
        </p:spPr>
      </p:pic>
    </p:spTree>
    <p:extLst>
      <p:ext uri="{BB962C8B-B14F-4D97-AF65-F5344CB8AC3E}">
        <p14:creationId xmlns:p14="http://schemas.microsoft.com/office/powerpoint/2010/main" val="4491733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886346-B0CC-33B7-30D0-1B49A6B8394F}"/>
              </a:ext>
            </a:extLst>
          </p:cNvPr>
          <p:cNvSpPr>
            <a:spLocks noGrp="1"/>
          </p:cNvSpPr>
          <p:nvPr>
            <p:ph type="title"/>
          </p:nvPr>
        </p:nvSpPr>
        <p:spPr/>
        <p:txBody>
          <a:bodyPr/>
          <a:lstStyle/>
          <a:p>
            <a:r>
              <a:rPr lang="de-DE" dirty="0"/>
              <a:t>Brainstorming Designs</a:t>
            </a:r>
          </a:p>
        </p:txBody>
      </p:sp>
      <p:sp>
        <p:nvSpPr>
          <p:cNvPr id="3" name="Fußzeilenplatzhalter 2">
            <a:extLst>
              <a:ext uri="{FF2B5EF4-FFF2-40B4-BE49-F238E27FC236}">
                <a16:creationId xmlns:a16="http://schemas.microsoft.com/office/drawing/2014/main" id="{DEC15168-2F8C-67AE-B6D7-125867659919}"/>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B198412-51BF-FDCF-FBEF-1E5F49E0A458}"/>
              </a:ext>
            </a:extLst>
          </p:cNvPr>
          <p:cNvSpPr>
            <a:spLocks noGrp="1"/>
          </p:cNvSpPr>
          <p:nvPr>
            <p:ph type="sldNum" sz="quarter" idx="28"/>
          </p:nvPr>
        </p:nvSpPr>
        <p:spPr/>
        <p:txBody>
          <a:bodyPr/>
          <a:lstStyle/>
          <a:p>
            <a:fld id="{BA24374A-C3A8-471A-8837-3FC31668ABE5}" type="slidenum">
              <a:rPr lang="de-DE" smtClean="0"/>
              <a:pPr/>
              <a:t>49</a:t>
            </a:fld>
            <a:endParaRPr lang="de-DE" dirty="0"/>
          </a:p>
        </p:txBody>
      </p:sp>
      <p:sp>
        <p:nvSpPr>
          <p:cNvPr id="9" name="Textplatzhalter 8">
            <a:extLst>
              <a:ext uri="{FF2B5EF4-FFF2-40B4-BE49-F238E27FC236}">
                <a16:creationId xmlns:a16="http://schemas.microsoft.com/office/drawing/2014/main" id="{A9D69D90-BD87-BBF5-4FF4-1357C87A3AE9}"/>
              </a:ext>
            </a:extLst>
          </p:cNvPr>
          <p:cNvSpPr>
            <a:spLocks noGrp="1"/>
          </p:cNvSpPr>
          <p:nvPr>
            <p:ph type="body" sz="quarter" idx="21"/>
          </p:nvPr>
        </p:nvSpPr>
        <p:spPr/>
        <p:txBody>
          <a:bodyPr/>
          <a:lstStyle/>
          <a:p>
            <a:r>
              <a:rPr lang="en-US" sz="1400" dirty="0"/>
              <a:t>Designing Prototypes</a:t>
            </a:r>
            <a:endParaRPr lang="de-DE" dirty="0"/>
          </a:p>
        </p:txBody>
      </p:sp>
      <p:sp>
        <p:nvSpPr>
          <p:cNvPr id="6" name="Textplatzhalter 5">
            <a:extLst>
              <a:ext uri="{FF2B5EF4-FFF2-40B4-BE49-F238E27FC236}">
                <a16:creationId xmlns:a16="http://schemas.microsoft.com/office/drawing/2014/main" id="{4D866ECC-BF5D-5424-947B-C5CF1C91CF36}"/>
              </a:ext>
            </a:extLst>
          </p:cNvPr>
          <p:cNvSpPr>
            <a:spLocks noGrp="1"/>
          </p:cNvSpPr>
          <p:nvPr>
            <p:ph type="body" sz="quarter" idx="29"/>
          </p:nvPr>
        </p:nvSpPr>
        <p:spPr>
          <a:xfrm>
            <a:off x="695325" y="1449388"/>
            <a:ext cx="6863715" cy="4679950"/>
          </a:xfrm>
        </p:spPr>
        <p:txBody>
          <a:bodyPr>
            <a:normAutofit fontScale="92500" lnSpcReduction="10000"/>
          </a:bodyPr>
          <a:lstStyle/>
          <a:p>
            <a:pPr marL="342900" indent="-342900"/>
            <a:r>
              <a:rPr lang="en-US" sz="2400" b="1" dirty="0">
                <a:solidFill>
                  <a:schemeClr val="accent1"/>
                </a:solidFill>
              </a:rPr>
              <a:t>Start with a well-phrased question</a:t>
            </a:r>
            <a:r>
              <a:rPr lang="en-US" sz="2400" dirty="0"/>
              <a:t>, e.g. “How can we help [group] to [benefit]?”  </a:t>
            </a:r>
          </a:p>
          <a:p>
            <a:pPr marL="342900" indent="-342900"/>
            <a:r>
              <a:rPr lang="en-US" sz="2400" b="1" dirty="0">
                <a:solidFill>
                  <a:schemeClr val="accent1"/>
                </a:solidFill>
              </a:rPr>
              <a:t>Use the 7 rules of brainstorming</a:t>
            </a:r>
            <a:r>
              <a:rPr lang="en-US" sz="2400" dirty="0"/>
              <a:t>:</a:t>
            </a:r>
          </a:p>
          <a:p>
            <a:pPr marL="814388" lvl="1" indent="-457200">
              <a:buFont typeface="+mj-lt"/>
              <a:buAutoNum type="arabicPeriod"/>
            </a:pPr>
            <a:r>
              <a:rPr lang="en-US" dirty="0"/>
              <a:t>Defer judgement, engage participants</a:t>
            </a:r>
          </a:p>
          <a:p>
            <a:pPr marL="814388" lvl="1" indent="-457200">
              <a:buFont typeface="+mj-lt"/>
              <a:buAutoNum type="arabicPeriod"/>
            </a:pPr>
            <a:r>
              <a:rPr lang="en-US" dirty="0"/>
              <a:t>Encourage wild ideas, a</a:t>
            </a:r>
            <a:r>
              <a:rPr lang="en-US" sz="2000" dirty="0"/>
              <a:t>llow crazy ideas</a:t>
            </a:r>
          </a:p>
          <a:p>
            <a:pPr marL="814388" lvl="1" indent="-457200">
              <a:buFont typeface="+mj-lt"/>
              <a:buAutoNum type="arabicPeriod"/>
            </a:pPr>
            <a:r>
              <a:rPr lang="en-US" dirty="0"/>
              <a:t>Build on others’ ideas</a:t>
            </a:r>
          </a:p>
          <a:p>
            <a:pPr marL="814388" lvl="1" indent="-457200">
              <a:buFont typeface="+mj-lt"/>
              <a:buAutoNum type="arabicPeriod"/>
            </a:pPr>
            <a:r>
              <a:rPr lang="en-US" dirty="0"/>
              <a:t>Stay on topic</a:t>
            </a:r>
          </a:p>
          <a:p>
            <a:pPr marL="814388" lvl="1" indent="-457200">
              <a:buFont typeface="+mj-lt"/>
              <a:buAutoNum type="arabicPeriod"/>
            </a:pPr>
            <a:r>
              <a:rPr lang="en-US" dirty="0"/>
              <a:t>One conversation at a time</a:t>
            </a:r>
          </a:p>
          <a:p>
            <a:pPr marL="814388" lvl="1" indent="-457200">
              <a:buFont typeface="+mj-lt"/>
              <a:buAutoNum type="arabicPeriod"/>
            </a:pPr>
            <a:r>
              <a:rPr lang="en-US" dirty="0"/>
              <a:t>Be visual</a:t>
            </a:r>
          </a:p>
          <a:p>
            <a:pPr marL="814388" lvl="1" indent="-457200">
              <a:buFont typeface="+mj-lt"/>
              <a:buAutoNum type="arabicPeriod"/>
            </a:pPr>
            <a:r>
              <a:rPr lang="en-US" dirty="0"/>
              <a:t>Go for quantity</a:t>
            </a:r>
          </a:p>
          <a:p>
            <a:pPr marL="342900" indent="-342900"/>
            <a:r>
              <a:rPr lang="en-US" sz="2000" b="1" dirty="0">
                <a:solidFill>
                  <a:schemeClr val="accent1"/>
                </a:solidFill>
              </a:rPr>
              <a:t>Interdisciplinary teams</a:t>
            </a:r>
            <a:r>
              <a:rPr lang="en-US" sz="2000" dirty="0"/>
              <a:t>, select ideas, use simple tools, such as post-its to form idea clusters </a:t>
            </a:r>
            <a:r>
              <a:rPr lang="en-US" dirty="0"/>
              <a:t> </a:t>
            </a:r>
            <a:endParaRPr lang="en-US" sz="2400" dirty="0"/>
          </a:p>
          <a:p>
            <a:endParaRPr lang="de-DE" dirty="0"/>
          </a:p>
        </p:txBody>
      </p:sp>
      <p:pic>
        <p:nvPicPr>
          <p:cNvPr id="8" name="Grafik 7">
            <a:extLst>
              <a:ext uri="{FF2B5EF4-FFF2-40B4-BE49-F238E27FC236}">
                <a16:creationId xmlns:a16="http://schemas.microsoft.com/office/drawing/2014/main" id="{E1ACCBD3-8FB8-8707-945E-ADBE3C973AA6}"/>
              </a:ext>
            </a:extLst>
          </p:cNvPr>
          <p:cNvPicPr>
            <a:picLocks noChangeAspect="1"/>
          </p:cNvPicPr>
          <p:nvPr/>
        </p:nvPicPr>
        <p:blipFill rotWithShape="1">
          <a:blip r:embed="rId2">
            <a:extLst>
              <a:ext uri="{28A0092B-C50C-407E-A947-70E740481C1C}">
                <a14:useLocalDpi xmlns:a14="http://schemas.microsoft.com/office/drawing/2010/main" val="0"/>
              </a:ext>
            </a:extLst>
          </a:blip>
          <a:srcRect l="28991"/>
          <a:stretch/>
        </p:blipFill>
        <p:spPr>
          <a:xfrm>
            <a:off x="8076743" y="1449388"/>
            <a:ext cx="3419930" cy="3210799"/>
          </a:xfrm>
          <a:prstGeom prst="rect">
            <a:avLst/>
          </a:prstGeom>
        </p:spPr>
      </p:pic>
    </p:spTree>
    <p:extLst>
      <p:ext uri="{BB962C8B-B14F-4D97-AF65-F5344CB8AC3E}">
        <p14:creationId xmlns:p14="http://schemas.microsoft.com/office/powerpoint/2010/main" val="1598329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BBF7C0-2DB3-C522-2C87-7F2A1C4EEA62}"/>
              </a:ext>
            </a:extLst>
          </p:cNvPr>
          <p:cNvSpPr>
            <a:spLocks noGrp="1"/>
          </p:cNvSpPr>
          <p:nvPr>
            <p:ph type="title"/>
          </p:nvPr>
        </p:nvSpPr>
        <p:spPr/>
        <p:txBody>
          <a:bodyPr/>
          <a:lstStyle/>
          <a:p>
            <a:r>
              <a:rPr lang="en-US" dirty="0"/>
              <a:t>The Human-Centered Design Process (fast cycle)</a:t>
            </a:r>
            <a:endParaRPr lang="de-DE" dirty="0"/>
          </a:p>
        </p:txBody>
      </p:sp>
      <p:sp>
        <p:nvSpPr>
          <p:cNvPr id="3" name="Fußzeilenplatzhalter 2">
            <a:extLst>
              <a:ext uri="{FF2B5EF4-FFF2-40B4-BE49-F238E27FC236}">
                <a16:creationId xmlns:a16="http://schemas.microsoft.com/office/drawing/2014/main" id="{C8227ACE-1E5F-55D8-986A-24D5B3390F12}"/>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987D758-DDCC-7285-C7B4-01CDBCAEFFEC}"/>
              </a:ext>
            </a:extLst>
          </p:cNvPr>
          <p:cNvSpPr>
            <a:spLocks noGrp="1"/>
          </p:cNvSpPr>
          <p:nvPr>
            <p:ph type="sldNum" sz="quarter" idx="33"/>
          </p:nvPr>
        </p:nvSpPr>
        <p:spPr/>
        <p:txBody>
          <a:bodyPr/>
          <a:lstStyle/>
          <a:p>
            <a:fld id="{BA24374A-C3A8-471A-8837-3FC31668ABE5}" type="slidenum">
              <a:rPr lang="de-DE" smtClean="0"/>
              <a:pPr/>
              <a:t>5</a:t>
            </a:fld>
            <a:endParaRPr lang="de-DE" dirty="0"/>
          </a:p>
        </p:txBody>
      </p:sp>
      <p:sp>
        <p:nvSpPr>
          <p:cNvPr id="5" name="Textplatzhalter 4">
            <a:extLst>
              <a:ext uri="{FF2B5EF4-FFF2-40B4-BE49-F238E27FC236}">
                <a16:creationId xmlns:a16="http://schemas.microsoft.com/office/drawing/2014/main" id="{3E9372E8-4665-8C7F-558A-CEAA430ECEB0}"/>
              </a:ext>
            </a:extLst>
          </p:cNvPr>
          <p:cNvSpPr>
            <a:spLocks noGrp="1"/>
          </p:cNvSpPr>
          <p:nvPr>
            <p:ph type="body" sz="quarter" idx="21"/>
          </p:nvPr>
        </p:nvSpPr>
        <p:spPr/>
        <p:txBody>
          <a:bodyPr/>
          <a:lstStyle/>
          <a:p>
            <a:r>
              <a:rPr lang="en-US" sz="1400" dirty="0"/>
              <a:t>Prototyping</a:t>
            </a:r>
            <a:endParaRPr lang="de-DE" dirty="0"/>
          </a:p>
        </p:txBody>
      </p:sp>
      <p:sp>
        <p:nvSpPr>
          <p:cNvPr id="6" name="Textplatzhalter 5">
            <a:extLst>
              <a:ext uri="{FF2B5EF4-FFF2-40B4-BE49-F238E27FC236}">
                <a16:creationId xmlns:a16="http://schemas.microsoft.com/office/drawing/2014/main" id="{68288BF9-EE80-74E8-6B3E-7779345588DB}"/>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E3805403-57F0-0BF2-366B-B17D62F615D1}"/>
              </a:ext>
            </a:extLst>
          </p:cNvPr>
          <p:cNvSpPr>
            <a:spLocks noGrp="1"/>
          </p:cNvSpPr>
          <p:nvPr>
            <p:ph sz="quarter" idx="35"/>
          </p:nvPr>
        </p:nvSpPr>
        <p:spPr/>
        <p:txBody>
          <a:bodyPr/>
          <a:lstStyle/>
          <a:p>
            <a:r>
              <a:rPr lang="de-DE" sz="1000" cap="all" dirty="0">
                <a:solidFill>
                  <a:schemeClr val="bg1">
                    <a:lumMod val="50000"/>
                  </a:schemeClr>
                </a:solidFill>
              </a:rPr>
              <a:t>ISO 9241-210:2019(en) </a:t>
            </a:r>
            <a:r>
              <a:rPr lang="en-US" sz="1000" dirty="0">
                <a:solidFill>
                  <a:schemeClr val="bg1">
                    <a:lumMod val="50000"/>
                  </a:schemeClr>
                </a:solidFill>
              </a:rPr>
              <a:t>Human-centered design for interactive systems</a:t>
            </a:r>
            <a:r>
              <a:rPr lang="de-DE" sz="1000" cap="all" dirty="0">
                <a:solidFill>
                  <a:schemeClr val="bg1">
                    <a:lumMod val="50000"/>
                  </a:schemeClr>
                </a:solidFill>
              </a:rPr>
              <a:t> </a:t>
            </a:r>
            <a:endParaRPr lang="de-DE" sz="1000" i="0" cap="all" dirty="0">
              <a:solidFill>
                <a:schemeClr val="bg1">
                  <a:lumMod val="50000"/>
                </a:schemeClr>
              </a:solidFill>
              <a:effectLst/>
            </a:endParaRPr>
          </a:p>
        </p:txBody>
      </p:sp>
      <p:grpSp>
        <p:nvGrpSpPr>
          <p:cNvPr id="26" name="Gruppieren 25" descr="The human-centered design process&#10; (fast cycle)">
            <a:extLst>
              <a:ext uri="{FF2B5EF4-FFF2-40B4-BE49-F238E27FC236}">
                <a16:creationId xmlns:a16="http://schemas.microsoft.com/office/drawing/2014/main" id="{533C22B8-BA34-5553-7526-8010371E08AF}"/>
              </a:ext>
            </a:extLst>
          </p:cNvPr>
          <p:cNvGrpSpPr/>
          <p:nvPr/>
        </p:nvGrpSpPr>
        <p:grpSpPr>
          <a:xfrm>
            <a:off x="2105025" y="1160302"/>
            <a:ext cx="7916834" cy="4888976"/>
            <a:chOff x="2105025" y="1160302"/>
            <a:chExt cx="7916834" cy="4888976"/>
          </a:xfrm>
        </p:grpSpPr>
        <p:pic>
          <p:nvPicPr>
            <p:cNvPr id="8" name="Picture 2">
              <a:extLst>
                <a:ext uri="{FF2B5EF4-FFF2-40B4-BE49-F238E27FC236}">
                  <a16:creationId xmlns:a16="http://schemas.microsoft.com/office/drawing/2014/main" id="{64945188-C749-41C1-81D1-CAD97BC4C4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0960" y="3412632"/>
              <a:ext cx="1164648" cy="116464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a:extLst>
                <a:ext uri="{FF2B5EF4-FFF2-40B4-BE49-F238E27FC236}">
                  <a16:creationId xmlns:a16="http://schemas.microsoft.com/office/drawing/2014/main" id="{6A916551-6D5E-48A6-0BFB-B1BE08895DD6}"/>
                </a:ext>
              </a:extLst>
            </p:cNvPr>
            <p:cNvSpPr/>
            <p:nvPr/>
          </p:nvSpPr>
          <p:spPr>
            <a:xfrm>
              <a:off x="3093681" y="3610239"/>
              <a:ext cx="1785798" cy="905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Evaluate designs against requirements</a:t>
              </a:r>
            </a:p>
          </p:txBody>
        </p:sp>
        <p:sp>
          <p:nvSpPr>
            <p:cNvPr id="10" name="Rectangle 7">
              <a:extLst>
                <a:ext uri="{FF2B5EF4-FFF2-40B4-BE49-F238E27FC236}">
                  <a16:creationId xmlns:a16="http://schemas.microsoft.com/office/drawing/2014/main" id="{54533D82-5335-49BF-8D5B-436737CB48BC}"/>
                </a:ext>
              </a:extLst>
            </p:cNvPr>
            <p:cNvSpPr/>
            <p:nvPr/>
          </p:nvSpPr>
          <p:spPr>
            <a:xfrm>
              <a:off x="5664871" y="5002790"/>
              <a:ext cx="1785798" cy="9066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Product design solutions to meet the user requirements</a:t>
              </a:r>
            </a:p>
          </p:txBody>
        </p:sp>
        <p:sp>
          <p:nvSpPr>
            <p:cNvPr id="11" name="Rectangle 8">
              <a:extLst>
                <a:ext uri="{FF2B5EF4-FFF2-40B4-BE49-F238E27FC236}">
                  <a16:creationId xmlns:a16="http://schemas.microsoft.com/office/drawing/2014/main" id="{4190C1AF-B44F-3048-2445-BA93ACE055A0}"/>
                </a:ext>
              </a:extLst>
            </p:cNvPr>
            <p:cNvSpPr/>
            <p:nvPr/>
          </p:nvSpPr>
          <p:spPr>
            <a:xfrm>
              <a:off x="8236061" y="3610239"/>
              <a:ext cx="1785798" cy="905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Specify the user and organizational requirements</a:t>
              </a:r>
            </a:p>
          </p:txBody>
        </p:sp>
        <p:sp>
          <p:nvSpPr>
            <p:cNvPr id="12" name="Rectangle 9">
              <a:extLst>
                <a:ext uri="{FF2B5EF4-FFF2-40B4-BE49-F238E27FC236}">
                  <a16:creationId xmlns:a16="http://schemas.microsoft.com/office/drawing/2014/main" id="{EB27225D-FC44-DEDE-0ABF-62CDD206FE93}"/>
                </a:ext>
              </a:extLst>
            </p:cNvPr>
            <p:cNvSpPr/>
            <p:nvPr/>
          </p:nvSpPr>
          <p:spPr>
            <a:xfrm>
              <a:off x="5593200" y="2285996"/>
              <a:ext cx="1785798" cy="905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Understand and specify the context of use</a:t>
              </a:r>
            </a:p>
          </p:txBody>
        </p:sp>
        <p:sp>
          <p:nvSpPr>
            <p:cNvPr id="13" name="Oval 10">
              <a:extLst>
                <a:ext uri="{FF2B5EF4-FFF2-40B4-BE49-F238E27FC236}">
                  <a16:creationId xmlns:a16="http://schemas.microsoft.com/office/drawing/2014/main" id="{7DED2565-66FF-9E85-5CB3-1F73D4BA987C}"/>
                </a:ext>
              </a:extLst>
            </p:cNvPr>
            <p:cNvSpPr/>
            <p:nvPr/>
          </p:nvSpPr>
          <p:spPr>
            <a:xfrm>
              <a:off x="2105025" y="1657452"/>
              <a:ext cx="2332419" cy="10448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Design solution meets the user requirements</a:t>
              </a:r>
            </a:p>
          </p:txBody>
        </p:sp>
        <p:cxnSp>
          <p:nvCxnSpPr>
            <p:cNvPr id="14" name="Shape 21">
              <a:extLst>
                <a:ext uri="{FF2B5EF4-FFF2-40B4-BE49-F238E27FC236}">
                  <a16:creationId xmlns:a16="http://schemas.microsoft.com/office/drawing/2014/main" id="{8FD143A9-D287-633E-EA71-03D79EE41FB3}"/>
                </a:ext>
              </a:extLst>
            </p:cNvPr>
            <p:cNvCxnSpPr>
              <a:stCxn id="20" idx="1"/>
              <a:endCxn id="12" idx="0"/>
            </p:cNvCxnSpPr>
            <p:nvPr/>
          </p:nvCxnSpPr>
          <p:spPr>
            <a:xfrm rot="10800000" flipV="1">
              <a:off x="6486099" y="1599266"/>
              <a:ext cx="509882" cy="686730"/>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5" name="Shape 23">
              <a:extLst>
                <a:ext uri="{FF2B5EF4-FFF2-40B4-BE49-F238E27FC236}">
                  <a16:creationId xmlns:a16="http://schemas.microsoft.com/office/drawing/2014/main" id="{C5488514-8F99-6E14-FEAB-956B142562C0}"/>
                </a:ext>
              </a:extLst>
            </p:cNvPr>
            <p:cNvCxnSpPr>
              <a:cxnSpLocks/>
              <a:stCxn id="12" idx="3"/>
              <a:endCxn id="11" idx="0"/>
            </p:cNvCxnSpPr>
            <p:nvPr/>
          </p:nvCxnSpPr>
          <p:spPr>
            <a:xfrm>
              <a:off x="7378998" y="2739313"/>
              <a:ext cx="1749962" cy="870926"/>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6" name="Shape 25">
              <a:extLst>
                <a:ext uri="{FF2B5EF4-FFF2-40B4-BE49-F238E27FC236}">
                  <a16:creationId xmlns:a16="http://schemas.microsoft.com/office/drawing/2014/main" id="{2BCE47BD-41F7-2182-415B-20ADE0080942}"/>
                </a:ext>
              </a:extLst>
            </p:cNvPr>
            <p:cNvCxnSpPr>
              <a:cxnSpLocks/>
            </p:cNvCxnSpPr>
            <p:nvPr/>
          </p:nvCxnSpPr>
          <p:spPr>
            <a:xfrm rot="5400000">
              <a:off x="7851219" y="4169249"/>
              <a:ext cx="940787" cy="1678291"/>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7" name="Shape 27">
              <a:extLst>
                <a:ext uri="{FF2B5EF4-FFF2-40B4-BE49-F238E27FC236}">
                  <a16:creationId xmlns:a16="http://schemas.microsoft.com/office/drawing/2014/main" id="{1B8CABB8-9395-D700-C45D-C59C2EFEA48C}"/>
                </a:ext>
              </a:extLst>
            </p:cNvPr>
            <p:cNvCxnSpPr>
              <a:stCxn id="10" idx="1"/>
              <a:endCxn id="9" idx="2"/>
            </p:cNvCxnSpPr>
            <p:nvPr/>
          </p:nvCxnSpPr>
          <p:spPr>
            <a:xfrm rot="10800000">
              <a:off x="3986580" y="4515320"/>
              <a:ext cx="1678291" cy="940787"/>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8" name="Shape 29">
              <a:extLst>
                <a:ext uri="{FF2B5EF4-FFF2-40B4-BE49-F238E27FC236}">
                  <a16:creationId xmlns:a16="http://schemas.microsoft.com/office/drawing/2014/main" id="{2440D616-4634-1EE8-21CF-2B29E0BF4A13}"/>
                </a:ext>
              </a:extLst>
            </p:cNvPr>
            <p:cNvCxnSpPr>
              <a:stCxn id="9" idx="0"/>
              <a:endCxn id="12" idx="1"/>
            </p:cNvCxnSpPr>
            <p:nvPr/>
          </p:nvCxnSpPr>
          <p:spPr>
            <a:xfrm rot="5400000" flipH="1" flipV="1">
              <a:off x="4354427" y="2371466"/>
              <a:ext cx="870926" cy="1606621"/>
            </a:xfrm>
            <a:prstGeom prst="curvedConnector2">
              <a:avLst/>
            </a:prstGeom>
            <a:ln w="34925">
              <a:solidFill>
                <a:schemeClr val="accent1"/>
              </a:solidFill>
              <a:prstDash val="dash"/>
              <a:tailEnd type="arrow" w="lg" len="lg"/>
            </a:ln>
          </p:spPr>
          <p:style>
            <a:lnRef idx="1">
              <a:schemeClr val="accent1"/>
            </a:lnRef>
            <a:fillRef idx="0">
              <a:schemeClr val="accent1"/>
            </a:fillRef>
            <a:effectRef idx="0">
              <a:schemeClr val="accent1"/>
            </a:effectRef>
            <a:fontRef idx="minor">
              <a:schemeClr val="tx1"/>
            </a:fontRef>
          </p:style>
        </p:cxnSp>
        <p:cxnSp>
          <p:nvCxnSpPr>
            <p:cNvPr id="19" name="Curved Connector 37">
              <a:extLst>
                <a:ext uri="{FF2B5EF4-FFF2-40B4-BE49-F238E27FC236}">
                  <a16:creationId xmlns:a16="http://schemas.microsoft.com/office/drawing/2014/main" id="{28445B61-5027-F1A2-0B96-6BF20A3628D8}"/>
                </a:ext>
              </a:extLst>
            </p:cNvPr>
            <p:cNvCxnSpPr>
              <a:stCxn id="9" idx="1"/>
              <a:endCxn id="13" idx="3"/>
            </p:cNvCxnSpPr>
            <p:nvPr/>
          </p:nvCxnSpPr>
          <p:spPr>
            <a:xfrm rot="10800000">
              <a:off x="2446601" y="2549246"/>
              <a:ext cx="647081" cy="1513535"/>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sp>
          <p:nvSpPr>
            <p:cNvPr id="20" name="Rechteck 19">
              <a:extLst>
                <a:ext uri="{FF2B5EF4-FFF2-40B4-BE49-F238E27FC236}">
                  <a16:creationId xmlns:a16="http://schemas.microsoft.com/office/drawing/2014/main" id="{70A4C6AD-D59C-DF30-FB65-B8E20B0F5573}"/>
                </a:ext>
              </a:extLst>
            </p:cNvPr>
            <p:cNvSpPr/>
            <p:nvPr/>
          </p:nvSpPr>
          <p:spPr>
            <a:xfrm>
              <a:off x="6995981" y="1160302"/>
              <a:ext cx="2046740" cy="8779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400" dirty="0">
                  <a:solidFill>
                    <a:schemeClr val="bg1"/>
                  </a:solidFill>
                </a:rPr>
                <a:t>Plan the human-centered design process</a:t>
              </a:r>
            </a:p>
          </p:txBody>
        </p:sp>
        <p:cxnSp>
          <p:nvCxnSpPr>
            <p:cNvPr id="21" name="Shape 29">
              <a:extLst>
                <a:ext uri="{FF2B5EF4-FFF2-40B4-BE49-F238E27FC236}">
                  <a16:creationId xmlns:a16="http://schemas.microsoft.com/office/drawing/2014/main" id="{CA7A12DA-E294-59F5-515B-090CE2AE3ED5}"/>
                </a:ext>
              </a:extLst>
            </p:cNvPr>
            <p:cNvCxnSpPr>
              <a:stCxn id="9" idx="0"/>
              <a:endCxn id="10" idx="0"/>
            </p:cNvCxnSpPr>
            <p:nvPr/>
          </p:nvCxnSpPr>
          <p:spPr>
            <a:xfrm rot="16200000" flipH="1">
              <a:off x="4575899" y="3020919"/>
              <a:ext cx="1392551" cy="2571190"/>
            </a:xfrm>
            <a:prstGeom prst="curvedConnector3">
              <a:avLst>
                <a:gd name="adj1" fmla="val -11193"/>
              </a:avLst>
            </a:prstGeom>
            <a:ln w="34925">
              <a:solidFill>
                <a:schemeClr val="accent1"/>
              </a:solidFill>
              <a:prstDash val="dash"/>
              <a:tailEnd type="arrow" w="lg" len="lg"/>
            </a:ln>
          </p:spPr>
          <p:style>
            <a:lnRef idx="1">
              <a:schemeClr val="accent1"/>
            </a:lnRef>
            <a:fillRef idx="0">
              <a:schemeClr val="accent1"/>
            </a:fillRef>
            <a:effectRef idx="0">
              <a:schemeClr val="accent1"/>
            </a:effectRef>
            <a:fontRef idx="minor">
              <a:schemeClr val="tx1"/>
            </a:fontRef>
          </p:style>
        </p:cxnSp>
        <p:cxnSp>
          <p:nvCxnSpPr>
            <p:cNvPr id="22" name="Shape 29">
              <a:extLst>
                <a:ext uri="{FF2B5EF4-FFF2-40B4-BE49-F238E27FC236}">
                  <a16:creationId xmlns:a16="http://schemas.microsoft.com/office/drawing/2014/main" id="{3BA397C2-11EF-2838-0D46-67B6338844A9}"/>
                </a:ext>
              </a:extLst>
            </p:cNvPr>
            <p:cNvCxnSpPr>
              <a:stCxn id="9" idx="0"/>
              <a:endCxn id="11" idx="0"/>
            </p:cNvCxnSpPr>
            <p:nvPr/>
          </p:nvCxnSpPr>
          <p:spPr>
            <a:xfrm rot="5400000" flipH="1" flipV="1">
              <a:off x="6557770" y="1039049"/>
              <a:ext cx="12700" cy="5142380"/>
            </a:xfrm>
            <a:prstGeom prst="curvedConnector3">
              <a:avLst>
                <a:gd name="adj1" fmla="val 2618181"/>
              </a:avLst>
            </a:prstGeom>
            <a:ln w="34925">
              <a:solidFill>
                <a:schemeClr val="accent1"/>
              </a:solidFill>
              <a:prstDash val="dash"/>
              <a:tailEnd type="arrow" w="lg" len="lg"/>
            </a:ln>
          </p:spPr>
          <p:style>
            <a:lnRef idx="1">
              <a:schemeClr val="accent1"/>
            </a:lnRef>
            <a:fillRef idx="0">
              <a:schemeClr val="accent1"/>
            </a:fillRef>
            <a:effectRef idx="0">
              <a:schemeClr val="accent1"/>
            </a:effectRef>
            <a:fontRef idx="minor">
              <a:schemeClr val="tx1"/>
            </a:fontRef>
          </p:style>
        </p:cxnSp>
        <p:sp>
          <p:nvSpPr>
            <p:cNvPr id="23" name="Textfeld 22">
              <a:extLst>
                <a:ext uri="{FF2B5EF4-FFF2-40B4-BE49-F238E27FC236}">
                  <a16:creationId xmlns:a16="http://schemas.microsoft.com/office/drawing/2014/main" id="{C497AB69-69EC-A578-32D7-F5344E16A922}"/>
                </a:ext>
              </a:extLst>
            </p:cNvPr>
            <p:cNvSpPr txBox="1"/>
            <p:nvPr/>
          </p:nvSpPr>
          <p:spPr>
            <a:xfrm>
              <a:off x="5285468" y="3772410"/>
              <a:ext cx="2557303" cy="564409"/>
            </a:xfrm>
            <a:prstGeom prst="rect">
              <a:avLst/>
            </a:prstGeom>
            <a:solidFill>
              <a:schemeClr val="accent6"/>
            </a:solidFill>
          </p:spPr>
          <p:txBody>
            <a:bodyPr wrap="square" rtlCol="0" anchor="ctr">
              <a:noAutofit/>
            </a:bodyPr>
            <a:lstStyle/>
            <a:p>
              <a:pPr algn="ctr"/>
              <a:r>
                <a:rPr lang="en-US" sz="3600" dirty="0">
                  <a:solidFill>
                    <a:schemeClr val="bg1"/>
                  </a:solidFill>
                </a:rPr>
                <a:t>very fast</a:t>
              </a:r>
            </a:p>
          </p:txBody>
        </p:sp>
        <p:pic>
          <p:nvPicPr>
            <p:cNvPr id="24" name="Grafik 23">
              <a:extLst>
                <a:ext uri="{FF2B5EF4-FFF2-40B4-BE49-F238E27FC236}">
                  <a16:creationId xmlns:a16="http://schemas.microsoft.com/office/drawing/2014/main" id="{2229467A-A6FE-66CA-CA5E-92B9B799357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710" t="1905" r="4040" b="5369"/>
            <a:stretch/>
          </p:blipFill>
          <p:spPr>
            <a:xfrm>
              <a:off x="5471160" y="4985351"/>
              <a:ext cx="2043860" cy="1063927"/>
            </a:xfrm>
            <a:prstGeom prst="rect">
              <a:avLst/>
            </a:prstGeom>
          </p:spPr>
        </p:pic>
        <p:sp>
          <p:nvSpPr>
            <p:cNvPr id="25" name="Rechteck 24">
              <a:extLst>
                <a:ext uri="{FF2B5EF4-FFF2-40B4-BE49-F238E27FC236}">
                  <a16:creationId xmlns:a16="http://schemas.microsoft.com/office/drawing/2014/main" id="{1D5EE21E-38E2-351E-A7B8-FD4C37EDBD9B}"/>
                </a:ext>
              </a:extLst>
            </p:cNvPr>
            <p:cNvSpPr/>
            <p:nvPr/>
          </p:nvSpPr>
          <p:spPr>
            <a:xfrm>
              <a:off x="3251139" y="3043555"/>
              <a:ext cx="2235148" cy="307777"/>
            </a:xfrm>
            <a:prstGeom prst="rect">
              <a:avLst/>
            </a:prstGeom>
            <a:solidFill>
              <a:schemeClr val="accent1">
                <a:lumMod val="20000"/>
                <a:lumOff val="80000"/>
              </a:schemeClr>
            </a:solidFill>
          </p:spPr>
          <p:txBody>
            <a:bodyPr wrap="square">
              <a:spAutoFit/>
            </a:bodyPr>
            <a:lstStyle/>
            <a:p>
              <a:r>
                <a:rPr lang="en-US" sz="1400" i="1" dirty="0"/>
                <a:t>iterate where appropriate</a:t>
              </a:r>
              <a:endParaRPr lang="de-DE" sz="1400" i="1" dirty="0"/>
            </a:p>
          </p:txBody>
        </p:sp>
      </p:grpSp>
    </p:spTree>
    <p:extLst>
      <p:ext uri="{BB962C8B-B14F-4D97-AF65-F5344CB8AC3E}">
        <p14:creationId xmlns:p14="http://schemas.microsoft.com/office/powerpoint/2010/main" val="32691663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2C8277-B1CC-097E-8CC8-664A054CFD37}"/>
              </a:ext>
            </a:extLst>
          </p:cNvPr>
          <p:cNvSpPr>
            <a:spLocks noGrp="1"/>
          </p:cNvSpPr>
          <p:nvPr>
            <p:ph type="title"/>
          </p:nvPr>
        </p:nvSpPr>
        <p:spPr/>
        <p:txBody>
          <a:bodyPr>
            <a:normAutofit/>
          </a:bodyPr>
          <a:lstStyle/>
          <a:p>
            <a:r>
              <a:rPr lang="de-DE" sz="3200" dirty="0"/>
              <a:t>Brain-storming: </a:t>
            </a:r>
            <a:r>
              <a:rPr lang="de-DE" dirty="0" err="1"/>
              <a:t>Organizing</a:t>
            </a:r>
            <a:r>
              <a:rPr lang="de-DE" dirty="0"/>
              <a:t> &amp; </a:t>
            </a:r>
            <a:r>
              <a:rPr lang="de-DE" dirty="0" err="1"/>
              <a:t>Documenting</a:t>
            </a:r>
            <a:r>
              <a:rPr lang="de-DE" dirty="0"/>
              <a:t> Designs</a:t>
            </a:r>
          </a:p>
        </p:txBody>
      </p:sp>
      <p:sp>
        <p:nvSpPr>
          <p:cNvPr id="3" name="Fußzeilenplatzhalter 2">
            <a:extLst>
              <a:ext uri="{FF2B5EF4-FFF2-40B4-BE49-F238E27FC236}">
                <a16:creationId xmlns:a16="http://schemas.microsoft.com/office/drawing/2014/main" id="{FE4220B1-E5D9-F1BE-E1BD-775A7AD216E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59EE0DF-E33B-957F-335E-2D4E0F051E54}"/>
              </a:ext>
            </a:extLst>
          </p:cNvPr>
          <p:cNvSpPr>
            <a:spLocks noGrp="1"/>
          </p:cNvSpPr>
          <p:nvPr>
            <p:ph type="sldNum" sz="quarter" idx="28"/>
          </p:nvPr>
        </p:nvSpPr>
        <p:spPr/>
        <p:txBody>
          <a:bodyPr/>
          <a:lstStyle/>
          <a:p>
            <a:fld id="{BA24374A-C3A8-471A-8837-3FC31668ABE5}" type="slidenum">
              <a:rPr lang="de-DE" smtClean="0"/>
              <a:pPr/>
              <a:t>50</a:t>
            </a:fld>
            <a:endParaRPr lang="de-DE" dirty="0"/>
          </a:p>
        </p:txBody>
      </p:sp>
      <p:sp>
        <p:nvSpPr>
          <p:cNvPr id="5" name="Textplatzhalter 4">
            <a:extLst>
              <a:ext uri="{FF2B5EF4-FFF2-40B4-BE49-F238E27FC236}">
                <a16:creationId xmlns:a16="http://schemas.microsoft.com/office/drawing/2014/main" id="{4A487B2F-46A3-0DF4-6D35-65CC2127F425}"/>
              </a:ext>
            </a:extLst>
          </p:cNvPr>
          <p:cNvSpPr>
            <a:spLocks noGrp="1"/>
          </p:cNvSpPr>
          <p:nvPr>
            <p:ph type="body" sz="quarter" idx="21"/>
          </p:nvPr>
        </p:nvSpPr>
        <p:spPr/>
        <p:txBody>
          <a:bodyPr/>
          <a:lstStyle/>
          <a:p>
            <a:r>
              <a:rPr lang="en-US" sz="1400" dirty="0"/>
              <a:t>Designing Prototypes</a:t>
            </a:r>
            <a:endParaRPr lang="de-DE" dirty="0"/>
          </a:p>
        </p:txBody>
      </p:sp>
      <p:sp>
        <p:nvSpPr>
          <p:cNvPr id="6" name="Textplatzhalter 5">
            <a:extLst>
              <a:ext uri="{FF2B5EF4-FFF2-40B4-BE49-F238E27FC236}">
                <a16:creationId xmlns:a16="http://schemas.microsoft.com/office/drawing/2014/main" id="{7C191C2E-204D-AD5E-D3C5-F5DA06E668B0}"/>
              </a:ext>
            </a:extLst>
          </p:cNvPr>
          <p:cNvSpPr>
            <a:spLocks noGrp="1"/>
          </p:cNvSpPr>
          <p:nvPr>
            <p:ph type="body" sz="quarter" idx="29"/>
          </p:nvPr>
        </p:nvSpPr>
        <p:spPr>
          <a:xfrm>
            <a:off x="695325" y="1449388"/>
            <a:ext cx="5400675" cy="4679950"/>
          </a:xfrm>
        </p:spPr>
        <p:txBody>
          <a:bodyPr>
            <a:normAutofit/>
          </a:bodyPr>
          <a:lstStyle/>
          <a:p>
            <a:pPr marL="342900" indent="-342900"/>
            <a:r>
              <a:rPr lang="en-US" sz="2000" b="1" dirty="0">
                <a:solidFill>
                  <a:schemeClr val="accent1"/>
                </a:solidFill>
              </a:rPr>
              <a:t>Identify similar ideas</a:t>
            </a:r>
          </a:p>
          <a:p>
            <a:pPr marL="342900" indent="-342900"/>
            <a:r>
              <a:rPr lang="en-US" sz="2000" b="1" dirty="0">
                <a:solidFill>
                  <a:schemeClr val="accent1"/>
                </a:solidFill>
              </a:rPr>
              <a:t>Identify concepts and themes</a:t>
            </a:r>
          </a:p>
          <a:p>
            <a:pPr marL="342900" indent="-342900"/>
            <a:r>
              <a:rPr lang="en-US" sz="2000" b="1" dirty="0">
                <a:solidFill>
                  <a:schemeClr val="accent1"/>
                </a:solidFill>
              </a:rPr>
              <a:t>Group the ideas </a:t>
            </a:r>
            <a:r>
              <a:rPr lang="en-US" sz="2000" dirty="0"/>
              <a:t>accordingly</a:t>
            </a:r>
          </a:p>
          <a:p>
            <a:pPr marL="342900" indent="-342900"/>
            <a:r>
              <a:rPr lang="en-US" sz="2000" b="1" dirty="0">
                <a:solidFill>
                  <a:schemeClr val="accent1"/>
                </a:solidFill>
              </a:rPr>
              <a:t>Conclude design </a:t>
            </a:r>
            <a:r>
              <a:rPr lang="en-US" sz="2000" dirty="0"/>
              <a:t>&amp; implementation concepts</a:t>
            </a:r>
          </a:p>
          <a:p>
            <a:pPr marL="342900" indent="-342900"/>
            <a:r>
              <a:rPr lang="en-US" sz="2000" b="1" dirty="0">
                <a:solidFill>
                  <a:schemeClr val="accent1"/>
                </a:solidFill>
              </a:rPr>
              <a:t>Record the process </a:t>
            </a:r>
            <a:r>
              <a:rPr lang="en-US" sz="2000" dirty="0"/>
              <a:t>(take a picture of the grouping result)</a:t>
            </a:r>
          </a:p>
          <a:p>
            <a:endParaRPr lang="de-DE" sz="2000" dirty="0"/>
          </a:p>
        </p:txBody>
      </p:sp>
      <p:pic>
        <p:nvPicPr>
          <p:cNvPr id="7" name="Grafik 6">
            <a:extLst>
              <a:ext uri="{FF2B5EF4-FFF2-40B4-BE49-F238E27FC236}">
                <a16:creationId xmlns:a16="http://schemas.microsoft.com/office/drawing/2014/main" id="{00F3E216-21FD-B618-4406-070A948AD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449388"/>
            <a:ext cx="5400673" cy="4050505"/>
          </a:xfrm>
          <a:prstGeom prst="rect">
            <a:avLst/>
          </a:prstGeom>
        </p:spPr>
      </p:pic>
    </p:spTree>
    <p:extLst>
      <p:ext uri="{BB962C8B-B14F-4D97-AF65-F5344CB8AC3E}">
        <p14:creationId xmlns:p14="http://schemas.microsoft.com/office/powerpoint/2010/main" val="33040805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08C563-E0D1-1A5F-6B2D-EBFCE1BA5065}"/>
              </a:ext>
            </a:extLst>
          </p:cNvPr>
          <p:cNvSpPr>
            <a:spLocks noGrp="1"/>
          </p:cNvSpPr>
          <p:nvPr>
            <p:ph type="title"/>
          </p:nvPr>
        </p:nvSpPr>
        <p:spPr/>
        <p:txBody>
          <a:bodyPr/>
          <a:lstStyle/>
          <a:p>
            <a:r>
              <a:rPr lang="de-DE" dirty="0"/>
              <a:t>Lotus Flower/Blossom Method</a:t>
            </a:r>
          </a:p>
        </p:txBody>
      </p:sp>
      <p:sp>
        <p:nvSpPr>
          <p:cNvPr id="3" name="Fußzeilenplatzhalter 2">
            <a:extLst>
              <a:ext uri="{FF2B5EF4-FFF2-40B4-BE49-F238E27FC236}">
                <a16:creationId xmlns:a16="http://schemas.microsoft.com/office/drawing/2014/main" id="{53E1DCA0-C094-729E-8760-77FB0121BCB0}"/>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C6C9E7C-5C42-291B-3A78-9D1356250333}"/>
              </a:ext>
            </a:extLst>
          </p:cNvPr>
          <p:cNvSpPr>
            <a:spLocks noGrp="1"/>
          </p:cNvSpPr>
          <p:nvPr>
            <p:ph type="sldNum" sz="quarter" idx="28"/>
          </p:nvPr>
        </p:nvSpPr>
        <p:spPr/>
        <p:txBody>
          <a:bodyPr/>
          <a:lstStyle/>
          <a:p>
            <a:fld id="{BA24374A-C3A8-471A-8837-3FC31668ABE5}" type="slidenum">
              <a:rPr lang="de-DE" smtClean="0"/>
              <a:pPr/>
              <a:t>51</a:t>
            </a:fld>
            <a:endParaRPr lang="de-DE" dirty="0"/>
          </a:p>
        </p:txBody>
      </p:sp>
      <p:sp>
        <p:nvSpPr>
          <p:cNvPr id="5" name="Textplatzhalter 4">
            <a:extLst>
              <a:ext uri="{FF2B5EF4-FFF2-40B4-BE49-F238E27FC236}">
                <a16:creationId xmlns:a16="http://schemas.microsoft.com/office/drawing/2014/main" id="{8EE17726-9635-571E-8587-EDECB2170396}"/>
              </a:ext>
            </a:extLst>
          </p:cNvPr>
          <p:cNvSpPr>
            <a:spLocks noGrp="1"/>
          </p:cNvSpPr>
          <p:nvPr>
            <p:ph type="body" sz="quarter" idx="21"/>
          </p:nvPr>
        </p:nvSpPr>
        <p:spPr/>
        <p:txBody>
          <a:bodyPr/>
          <a:lstStyle/>
          <a:p>
            <a:r>
              <a:rPr lang="en-US" sz="1400" dirty="0"/>
              <a:t>Designing Prototypes</a:t>
            </a:r>
            <a:endParaRPr lang="de-DE" dirty="0"/>
          </a:p>
        </p:txBody>
      </p:sp>
      <p:sp>
        <p:nvSpPr>
          <p:cNvPr id="6" name="Textplatzhalter 5">
            <a:extLst>
              <a:ext uri="{FF2B5EF4-FFF2-40B4-BE49-F238E27FC236}">
                <a16:creationId xmlns:a16="http://schemas.microsoft.com/office/drawing/2014/main" id="{F167EE6A-5FDF-78D4-1082-A8737AC14F03}"/>
              </a:ext>
            </a:extLst>
          </p:cNvPr>
          <p:cNvSpPr>
            <a:spLocks noGrp="1"/>
          </p:cNvSpPr>
          <p:nvPr>
            <p:ph type="body" sz="quarter" idx="29"/>
          </p:nvPr>
        </p:nvSpPr>
        <p:spPr>
          <a:xfrm>
            <a:off x="695325" y="1449388"/>
            <a:ext cx="6856095" cy="4679950"/>
          </a:xfrm>
        </p:spPr>
        <p:txBody>
          <a:bodyPr/>
          <a:lstStyle/>
          <a:p>
            <a:pPr marL="342900" indent="-342900"/>
            <a:r>
              <a:rPr lang="en-US" sz="2400" b="1" dirty="0">
                <a:solidFill>
                  <a:schemeClr val="accent1"/>
                </a:solidFill>
              </a:rPr>
              <a:t>Adds structure </a:t>
            </a:r>
            <a:r>
              <a:rPr lang="en-US" sz="2400" dirty="0"/>
              <a:t>&amp; </a:t>
            </a:r>
            <a:r>
              <a:rPr lang="en-US" sz="2400" b="1" dirty="0">
                <a:solidFill>
                  <a:schemeClr val="accent1"/>
                </a:solidFill>
              </a:rPr>
              <a:t>focus to brainstorming</a:t>
            </a:r>
          </a:p>
          <a:p>
            <a:pPr marL="342900" indent="-342900"/>
            <a:r>
              <a:rPr lang="en-US" sz="2400" dirty="0"/>
              <a:t>Walk through:</a:t>
            </a:r>
          </a:p>
          <a:p>
            <a:pPr marL="595313" lvl="1" indent="-342900"/>
            <a:r>
              <a:rPr lang="en-US" sz="2200" b="1" dirty="0">
                <a:solidFill>
                  <a:schemeClr val="accent1"/>
                </a:solidFill>
              </a:rPr>
              <a:t>Write down the problem </a:t>
            </a:r>
            <a:r>
              <a:rPr lang="en-US" sz="2200" dirty="0"/>
              <a:t>/ question at a card</a:t>
            </a:r>
          </a:p>
          <a:p>
            <a:pPr marL="595313" lvl="1" indent="-342900"/>
            <a:r>
              <a:rPr lang="en-US" sz="2200" b="1" dirty="0">
                <a:solidFill>
                  <a:schemeClr val="accent1"/>
                </a:solidFill>
              </a:rPr>
              <a:t>Search for 8 solutions </a:t>
            </a:r>
            <a:endParaRPr lang="en-US" sz="2200" dirty="0"/>
          </a:p>
          <a:p>
            <a:pPr marL="595313" lvl="1" indent="-342900"/>
            <a:r>
              <a:rPr lang="en-US" sz="2200" b="1" dirty="0">
                <a:solidFill>
                  <a:schemeClr val="accent1"/>
                </a:solidFill>
              </a:rPr>
              <a:t>Place the solutions around the 1</a:t>
            </a:r>
            <a:r>
              <a:rPr lang="en-US" sz="2200" b="1" baseline="30000" dirty="0">
                <a:solidFill>
                  <a:schemeClr val="accent1"/>
                </a:solidFill>
              </a:rPr>
              <a:t>st</a:t>
            </a:r>
            <a:r>
              <a:rPr lang="en-US" sz="2200" b="1" dirty="0">
                <a:solidFill>
                  <a:schemeClr val="accent1"/>
                </a:solidFill>
              </a:rPr>
              <a:t> card</a:t>
            </a:r>
          </a:p>
          <a:p>
            <a:pPr marL="595313" lvl="1" indent="-342900"/>
            <a:r>
              <a:rPr lang="en-US" sz="2200" b="1" dirty="0">
                <a:solidFill>
                  <a:schemeClr val="accent1"/>
                </a:solidFill>
              </a:rPr>
              <a:t>Give more ideas more space</a:t>
            </a:r>
          </a:p>
          <a:p>
            <a:pPr marL="595313" lvl="1" indent="-342900"/>
            <a:r>
              <a:rPr lang="en-US" sz="2200" b="1" dirty="0">
                <a:solidFill>
                  <a:schemeClr val="accent1"/>
                </a:solidFill>
              </a:rPr>
              <a:t>Find 8 more specific or modified descriptions </a:t>
            </a:r>
            <a:r>
              <a:rPr lang="en-US" sz="2200" dirty="0"/>
              <a:t>around each of the 8 solution idea cards</a:t>
            </a:r>
          </a:p>
          <a:p>
            <a:pPr marL="342900" indent="-342900"/>
            <a:endParaRPr lang="en-US" sz="2400" dirty="0"/>
          </a:p>
          <a:p>
            <a:endParaRPr lang="de-DE" dirty="0"/>
          </a:p>
        </p:txBody>
      </p:sp>
      <p:sp>
        <p:nvSpPr>
          <p:cNvPr id="7" name="Rechteck 6">
            <a:extLst>
              <a:ext uri="{FF2B5EF4-FFF2-40B4-BE49-F238E27FC236}">
                <a16:creationId xmlns:a16="http://schemas.microsoft.com/office/drawing/2014/main" id="{D20BBA75-9C3A-9D4E-6454-374A90C92031}"/>
              </a:ext>
            </a:extLst>
          </p:cNvPr>
          <p:cNvSpPr/>
          <p:nvPr/>
        </p:nvSpPr>
        <p:spPr>
          <a:xfrm>
            <a:off x="9901685" y="2771119"/>
            <a:ext cx="286247" cy="2862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a:t>
            </a:r>
          </a:p>
        </p:txBody>
      </p:sp>
      <p:grpSp>
        <p:nvGrpSpPr>
          <p:cNvPr id="8" name="Gruppieren 7">
            <a:extLst>
              <a:ext uri="{FF2B5EF4-FFF2-40B4-BE49-F238E27FC236}">
                <a16:creationId xmlns:a16="http://schemas.microsoft.com/office/drawing/2014/main" id="{FB5B09DC-1077-A3B1-D5FF-A60A3A5B673E}"/>
              </a:ext>
            </a:extLst>
          </p:cNvPr>
          <p:cNvGrpSpPr/>
          <p:nvPr/>
        </p:nvGrpSpPr>
        <p:grpSpPr>
          <a:xfrm>
            <a:off x="9591583" y="2460694"/>
            <a:ext cx="908452" cy="903565"/>
            <a:chOff x="1582308" y="3269139"/>
            <a:chExt cx="908452" cy="903565"/>
          </a:xfrm>
        </p:grpSpPr>
        <p:sp>
          <p:nvSpPr>
            <p:cNvPr id="9" name="Rechteck 8">
              <a:extLst>
                <a:ext uri="{FF2B5EF4-FFF2-40B4-BE49-F238E27FC236}">
                  <a16:creationId xmlns:a16="http://schemas.microsoft.com/office/drawing/2014/main" id="{4076837E-2A9E-192B-0DBA-0D617658CA3F}"/>
                </a:ext>
              </a:extLst>
            </p:cNvPr>
            <p:cNvSpPr/>
            <p:nvPr/>
          </p:nvSpPr>
          <p:spPr>
            <a:xfrm>
              <a:off x="1892410" y="3269139"/>
              <a:ext cx="286247" cy="286247"/>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2</a:t>
              </a:r>
            </a:p>
          </p:txBody>
        </p:sp>
        <p:sp>
          <p:nvSpPr>
            <p:cNvPr id="10" name="Rechteck 9">
              <a:extLst>
                <a:ext uri="{FF2B5EF4-FFF2-40B4-BE49-F238E27FC236}">
                  <a16:creationId xmlns:a16="http://schemas.microsoft.com/office/drawing/2014/main" id="{61105E50-C354-DC90-035E-C9DAA6EFDA47}"/>
                </a:ext>
              </a:extLst>
            </p:cNvPr>
            <p:cNvSpPr/>
            <p:nvPr/>
          </p:nvSpPr>
          <p:spPr>
            <a:xfrm>
              <a:off x="1892410" y="3886457"/>
              <a:ext cx="286247" cy="286247"/>
            </a:xfrm>
            <a:prstGeom prst="rect">
              <a:avLst/>
            </a:prstGeom>
            <a:solidFill>
              <a:srgbClr val="4B8E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7</a:t>
              </a:r>
            </a:p>
          </p:txBody>
        </p:sp>
        <p:sp>
          <p:nvSpPr>
            <p:cNvPr id="11" name="Rechteck 10">
              <a:extLst>
                <a:ext uri="{FF2B5EF4-FFF2-40B4-BE49-F238E27FC236}">
                  <a16:creationId xmlns:a16="http://schemas.microsoft.com/office/drawing/2014/main" id="{FCFD1158-71B5-5905-7599-6F7758515EA4}"/>
                </a:ext>
              </a:extLst>
            </p:cNvPr>
            <p:cNvSpPr/>
            <p:nvPr/>
          </p:nvSpPr>
          <p:spPr>
            <a:xfrm>
              <a:off x="2204513" y="3579564"/>
              <a:ext cx="286247" cy="286247"/>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5</a:t>
              </a:r>
            </a:p>
          </p:txBody>
        </p:sp>
        <p:sp>
          <p:nvSpPr>
            <p:cNvPr id="12" name="Rechteck 11">
              <a:extLst>
                <a:ext uri="{FF2B5EF4-FFF2-40B4-BE49-F238E27FC236}">
                  <a16:creationId xmlns:a16="http://schemas.microsoft.com/office/drawing/2014/main" id="{8C1B39F5-C301-97BD-ABDC-FBEE91433BA6}"/>
                </a:ext>
              </a:extLst>
            </p:cNvPr>
            <p:cNvSpPr/>
            <p:nvPr/>
          </p:nvSpPr>
          <p:spPr>
            <a:xfrm>
              <a:off x="2204513" y="3269139"/>
              <a:ext cx="286247" cy="286247"/>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3</a:t>
              </a:r>
            </a:p>
          </p:txBody>
        </p:sp>
        <p:sp>
          <p:nvSpPr>
            <p:cNvPr id="13" name="Rechteck 12">
              <a:extLst>
                <a:ext uri="{FF2B5EF4-FFF2-40B4-BE49-F238E27FC236}">
                  <a16:creationId xmlns:a16="http://schemas.microsoft.com/office/drawing/2014/main" id="{ECCFAC02-65F3-7A9C-2C1E-A696F18CD75F}"/>
                </a:ext>
              </a:extLst>
            </p:cNvPr>
            <p:cNvSpPr/>
            <p:nvPr/>
          </p:nvSpPr>
          <p:spPr>
            <a:xfrm>
              <a:off x="2204513" y="3886457"/>
              <a:ext cx="286247" cy="286247"/>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8</a:t>
              </a:r>
            </a:p>
          </p:txBody>
        </p:sp>
        <p:sp>
          <p:nvSpPr>
            <p:cNvPr id="14" name="Rechteck 13">
              <a:extLst>
                <a:ext uri="{FF2B5EF4-FFF2-40B4-BE49-F238E27FC236}">
                  <a16:creationId xmlns:a16="http://schemas.microsoft.com/office/drawing/2014/main" id="{FAB02BD2-7194-1131-13FF-0FFC0DF211B7}"/>
                </a:ext>
              </a:extLst>
            </p:cNvPr>
            <p:cNvSpPr/>
            <p:nvPr/>
          </p:nvSpPr>
          <p:spPr>
            <a:xfrm>
              <a:off x="1582308" y="3579564"/>
              <a:ext cx="286247" cy="286247"/>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4</a:t>
              </a:r>
            </a:p>
          </p:txBody>
        </p:sp>
        <p:sp>
          <p:nvSpPr>
            <p:cNvPr id="15" name="Rechteck 14">
              <a:extLst>
                <a:ext uri="{FF2B5EF4-FFF2-40B4-BE49-F238E27FC236}">
                  <a16:creationId xmlns:a16="http://schemas.microsoft.com/office/drawing/2014/main" id="{7A21C047-F187-273A-39F9-5E721E6CAB7E}"/>
                </a:ext>
              </a:extLst>
            </p:cNvPr>
            <p:cNvSpPr/>
            <p:nvPr/>
          </p:nvSpPr>
          <p:spPr>
            <a:xfrm>
              <a:off x="1582308" y="3269139"/>
              <a:ext cx="286247" cy="286247"/>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1</a:t>
              </a:r>
            </a:p>
          </p:txBody>
        </p:sp>
        <p:sp>
          <p:nvSpPr>
            <p:cNvPr id="16" name="Rechteck 15">
              <a:extLst>
                <a:ext uri="{FF2B5EF4-FFF2-40B4-BE49-F238E27FC236}">
                  <a16:creationId xmlns:a16="http://schemas.microsoft.com/office/drawing/2014/main" id="{251B441D-0107-FCE0-C5D3-50337073A254}"/>
                </a:ext>
              </a:extLst>
            </p:cNvPr>
            <p:cNvSpPr/>
            <p:nvPr/>
          </p:nvSpPr>
          <p:spPr>
            <a:xfrm>
              <a:off x="1582308" y="3886457"/>
              <a:ext cx="286247" cy="286247"/>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6</a:t>
              </a:r>
            </a:p>
          </p:txBody>
        </p:sp>
      </p:grpSp>
      <p:sp>
        <p:nvSpPr>
          <p:cNvPr id="17" name="Rechteck 16">
            <a:extLst>
              <a:ext uri="{FF2B5EF4-FFF2-40B4-BE49-F238E27FC236}">
                <a16:creationId xmlns:a16="http://schemas.microsoft.com/office/drawing/2014/main" id="{FB865A18-1BF1-8352-6C8D-BD2B4C1D037D}"/>
              </a:ext>
            </a:extLst>
          </p:cNvPr>
          <p:cNvSpPr/>
          <p:nvPr/>
        </p:nvSpPr>
        <p:spPr>
          <a:xfrm>
            <a:off x="8879132" y="1756956"/>
            <a:ext cx="286247" cy="2862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1</a:t>
            </a:r>
          </a:p>
        </p:txBody>
      </p:sp>
      <p:grpSp>
        <p:nvGrpSpPr>
          <p:cNvPr id="18" name="Gruppieren 17">
            <a:extLst>
              <a:ext uri="{FF2B5EF4-FFF2-40B4-BE49-F238E27FC236}">
                <a16:creationId xmlns:a16="http://schemas.microsoft.com/office/drawing/2014/main" id="{CE331DD9-35A8-50F6-9EE0-02629FE813B1}"/>
              </a:ext>
            </a:extLst>
          </p:cNvPr>
          <p:cNvGrpSpPr/>
          <p:nvPr/>
        </p:nvGrpSpPr>
        <p:grpSpPr>
          <a:xfrm>
            <a:off x="8569030" y="1446531"/>
            <a:ext cx="908452" cy="903565"/>
            <a:chOff x="1582308" y="3269139"/>
            <a:chExt cx="908452" cy="903565"/>
          </a:xfrm>
          <a:solidFill>
            <a:schemeClr val="bg1">
              <a:lumMod val="85000"/>
            </a:schemeClr>
          </a:solidFill>
        </p:grpSpPr>
        <p:sp>
          <p:nvSpPr>
            <p:cNvPr id="19" name="Rechteck 18">
              <a:extLst>
                <a:ext uri="{FF2B5EF4-FFF2-40B4-BE49-F238E27FC236}">
                  <a16:creationId xmlns:a16="http://schemas.microsoft.com/office/drawing/2014/main" id="{77B0B318-1340-ADE0-1739-A4BF728C9A28}"/>
                </a:ext>
              </a:extLst>
            </p:cNvPr>
            <p:cNvSpPr/>
            <p:nvPr/>
          </p:nvSpPr>
          <p:spPr>
            <a:xfrm>
              <a:off x="1892410" y="3269139"/>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2</a:t>
              </a:r>
            </a:p>
          </p:txBody>
        </p:sp>
        <p:sp>
          <p:nvSpPr>
            <p:cNvPr id="20" name="Rechteck 19">
              <a:extLst>
                <a:ext uri="{FF2B5EF4-FFF2-40B4-BE49-F238E27FC236}">
                  <a16:creationId xmlns:a16="http://schemas.microsoft.com/office/drawing/2014/main" id="{076B1A77-B072-0C86-2646-FE3295C5FC95}"/>
                </a:ext>
              </a:extLst>
            </p:cNvPr>
            <p:cNvSpPr/>
            <p:nvPr/>
          </p:nvSpPr>
          <p:spPr>
            <a:xfrm>
              <a:off x="1892410" y="3886457"/>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7</a:t>
              </a:r>
            </a:p>
          </p:txBody>
        </p:sp>
        <p:sp>
          <p:nvSpPr>
            <p:cNvPr id="21" name="Rechteck 20">
              <a:extLst>
                <a:ext uri="{FF2B5EF4-FFF2-40B4-BE49-F238E27FC236}">
                  <a16:creationId xmlns:a16="http://schemas.microsoft.com/office/drawing/2014/main" id="{E94C2130-1299-2622-425E-2499C46B6864}"/>
                </a:ext>
              </a:extLst>
            </p:cNvPr>
            <p:cNvSpPr/>
            <p:nvPr/>
          </p:nvSpPr>
          <p:spPr>
            <a:xfrm>
              <a:off x="2204513" y="3579564"/>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5</a:t>
              </a:r>
            </a:p>
          </p:txBody>
        </p:sp>
        <p:sp>
          <p:nvSpPr>
            <p:cNvPr id="22" name="Rechteck 21">
              <a:extLst>
                <a:ext uri="{FF2B5EF4-FFF2-40B4-BE49-F238E27FC236}">
                  <a16:creationId xmlns:a16="http://schemas.microsoft.com/office/drawing/2014/main" id="{BE7CF55C-1D5E-E17C-287C-EA92249E8CA7}"/>
                </a:ext>
              </a:extLst>
            </p:cNvPr>
            <p:cNvSpPr/>
            <p:nvPr/>
          </p:nvSpPr>
          <p:spPr>
            <a:xfrm>
              <a:off x="2204513" y="3269139"/>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3</a:t>
              </a:r>
            </a:p>
          </p:txBody>
        </p:sp>
        <p:sp>
          <p:nvSpPr>
            <p:cNvPr id="23" name="Rechteck 22">
              <a:extLst>
                <a:ext uri="{FF2B5EF4-FFF2-40B4-BE49-F238E27FC236}">
                  <a16:creationId xmlns:a16="http://schemas.microsoft.com/office/drawing/2014/main" id="{3BDEFCBA-43FE-C8A9-39B2-DE8EDD8E5368}"/>
                </a:ext>
              </a:extLst>
            </p:cNvPr>
            <p:cNvSpPr/>
            <p:nvPr/>
          </p:nvSpPr>
          <p:spPr>
            <a:xfrm>
              <a:off x="2204513" y="3886457"/>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8</a:t>
              </a:r>
            </a:p>
          </p:txBody>
        </p:sp>
        <p:sp>
          <p:nvSpPr>
            <p:cNvPr id="24" name="Rechteck 23">
              <a:extLst>
                <a:ext uri="{FF2B5EF4-FFF2-40B4-BE49-F238E27FC236}">
                  <a16:creationId xmlns:a16="http://schemas.microsoft.com/office/drawing/2014/main" id="{84042C27-B4AF-E4C7-B91E-A4D730D34024}"/>
                </a:ext>
              </a:extLst>
            </p:cNvPr>
            <p:cNvSpPr/>
            <p:nvPr/>
          </p:nvSpPr>
          <p:spPr>
            <a:xfrm>
              <a:off x="1582308" y="3579564"/>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4</a:t>
              </a:r>
            </a:p>
          </p:txBody>
        </p:sp>
        <p:sp>
          <p:nvSpPr>
            <p:cNvPr id="25" name="Rechteck 24">
              <a:extLst>
                <a:ext uri="{FF2B5EF4-FFF2-40B4-BE49-F238E27FC236}">
                  <a16:creationId xmlns:a16="http://schemas.microsoft.com/office/drawing/2014/main" id="{8B970989-04EF-FEB1-D7D2-8FC3EF1BCA22}"/>
                </a:ext>
              </a:extLst>
            </p:cNvPr>
            <p:cNvSpPr/>
            <p:nvPr/>
          </p:nvSpPr>
          <p:spPr>
            <a:xfrm>
              <a:off x="1582308" y="3269139"/>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1</a:t>
              </a:r>
            </a:p>
          </p:txBody>
        </p:sp>
        <p:sp>
          <p:nvSpPr>
            <p:cNvPr id="26" name="Rechteck 25">
              <a:extLst>
                <a:ext uri="{FF2B5EF4-FFF2-40B4-BE49-F238E27FC236}">
                  <a16:creationId xmlns:a16="http://schemas.microsoft.com/office/drawing/2014/main" id="{0D2FCBC2-F8DB-3553-20F3-6AC0713026B3}"/>
                </a:ext>
              </a:extLst>
            </p:cNvPr>
            <p:cNvSpPr/>
            <p:nvPr/>
          </p:nvSpPr>
          <p:spPr>
            <a:xfrm>
              <a:off x="1582308" y="3886457"/>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6</a:t>
              </a:r>
            </a:p>
          </p:txBody>
        </p:sp>
      </p:grpSp>
      <p:sp>
        <p:nvSpPr>
          <p:cNvPr id="27" name="Rechteck 26">
            <a:extLst>
              <a:ext uri="{FF2B5EF4-FFF2-40B4-BE49-F238E27FC236}">
                <a16:creationId xmlns:a16="http://schemas.microsoft.com/office/drawing/2014/main" id="{97811BC1-C169-9B1A-976F-38BF4E75BF0C}"/>
              </a:ext>
            </a:extLst>
          </p:cNvPr>
          <p:cNvSpPr/>
          <p:nvPr/>
        </p:nvSpPr>
        <p:spPr>
          <a:xfrm>
            <a:off x="9894927" y="1756956"/>
            <a:ext cx="286247" cy="2862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2</a:t>
            </a:r>
          </a:p>
        </p:txBody>
      </p:sp>
      <p:grpSp>
        <p:nvGrpSpPr>
          <p:cNvPr id="28" name="Gruppieren 27">
            <a:extLst>
              <a:ext uri="{FF2B5EF4-FFF2-40B4-BE49-F238E27FC236}">
                <a16:creationId xmlns:a16="http://schemas.microsoft.com/office/drawing/2014/main" id="{A04A6F71-E573-B6E7-D40A-7333E3C735AA}"/>
              </a:ext>
            </a:extLst>
          </p:cNvPr>
          <p:cNvGrpSpPr/>
          <p:nvPr/>
        </p:nvGrpSpPr>
        <p:grpSpPr>
          <a:xfrm>
            <a:off x="9584825" y="1446531"/>
            <a:ext cx="908452" cy="903565"/>
            <a:chOff x="1582308" y="3269139"/>
            <a:chExt cx="908452" cy="903565"/>
          </a:xfrm>
          <a:solidFill>
            <a:schemeClr val="accent3">
              <a:lumMod val="40000"/>
              <a:lumOff val="60000"/>
            </a:schemeClr>
          </a:solidFill>
        </p:grpSpPr>
        <p:sp>
          <p:nvSpPr>
            <p:cNvPr id="29" name="Rechteck 28">
              <a:extLst>
                <a:ext uri="{FF2B5EF4-FFF2-40B4-BE49-F238E27FC236}">
                  <a16:creationId xmlns:a16="http://schemas.microsoft.com/office/drawing/2014/main" id="{66A8846C-AE2E-3FDB-B466-E5078D3D4815}"/>
                </a:ext>
              </a:extLst>
            </p:cNvPr>
            <p:cNvSpPr/>
            <p:nvPr/>
          </p:nvSpPr>
          <p:spPr>
            <a:xfrm>
              <a:off x="1892410" y="3269139"/>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2</a:t>
              </a:r>
            </a:p>
          </p:txBody>
        </p:sp>
        <p:sp>
          <p:nvSpPr>
            <p:cNvPr id="30" name="Rechteck 29">
              <a:extLst>
                <a:ext uri="{FF2B5EF4-FFF2-40B4-BE49-F238E27FC236}">
                  <a16:creationId xmlns:a16="http://schemas.microsoft.com/office/drawing/2014/main" id="{E5512592-C62E-1EDE-EB49-1829437D9CDA}"/>
                </a:ext>
              </a:extLst>
            </p:cNvPr>
            <p:cNvSpPr/>
            <p:nvPr/>
          </p:nvSpPr>
          <p:spPr>
            <a:xfrm>
              <a:off x="1892410" y="3886457"/>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7</a:t>
              </a:r>
            </a:p>
          </p:txBody>
        </p:sp>
        <p:sp>
          <p:nvSpPr>
            <p:cNvPr id="31" name="Rechteck 30">
              <a:extLst>
                <a:ext uri="{FF2B5EF4-FFF2-40B4-BE49-F238E27FC236}">
                  <a16:creationId xmlns:a16="http://schemas.microsoft.com/office/drawing/2014/main" id="{F92B0D07-0630-2D29-A77A-7AD578AD33DE}"/>
                </a:ext>
              </a:extLst>
            </p:cNvPr>
            <p:cNvSpPr/>
            <p:nvPr/>
          </p:nvSpPr>
          <p:spPr>
            <a:xfrm>
              <a:off x="2204513" y="3579564"/>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5</a:t>
              </a:r>
            </a:p>
          </p:txBody>
        </p:sp>
        <p:sp>
          <p:nvSpPr>
            <p:cNvPr id="32" name="Rechteck 31">
              <a:extLst>
                <a:ext uri="{FF2B5EF4-FFF2-40B4-BE49-F238E27FC236}">
                  <a16:creationId xmlns:a16="http://schemas.microsoft.com/office/drawing/2014/main" id="{B14C248D-7008-6B38-FA06-43BE59B93E30}"/>
                </a:ext>
              </a:extLst>
            </p:cNvPr>
            <p:cNvSpPr/>
            <p:nvPr/>
          </p:nvSpPr>
          <p:spPr>
            <a:xfrm>
              <a:off x="2204513" y="3269139"/>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3</a:t>
              </a:r>
            </a:p>
          </p:txBody>
        </p:sp>
        <p:sp>
          <p:nvSpPr>
            <p:cNvPr id="33" name="Rechteck 32">
              <a:extLst>
                <a:ext uri="{FF2B5EF4-FFF2-40B4-BE49-F238E27FC236}">
                  <a16:creationId xmlns:a16="http://schemas.microsoft.com/office/drawing/2014/main" id="{FCCF90CA-8E77-C18D-AA77-BA6F62D2A726}"/>
                </a:ext>
              </a:extLst>
            </p:cNvPr>
            <p:cNvSpPr/>
            <p:nvPr/>
          </p:nvSpPr>
          <p:spPr>
            <a:xfrm>
              <a:off x="2204513" y="3886457"/>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8</a:t>
              </a:r>
            </a:p>
          </p:txBody>
        </p:sp>
        <p:sp>
          <p:nvSpPr>
            <p:cNvPr id="34" name="Rechteck 33">
              <a:extLst>
                <a:ext uri="{FF2B5EF4-FFF2-40B4-BE49-F238E27FC236}">
                  <a16:creationId xmlns:a16="http://schemas.microsoft.com/office/drawing/2014/main" id="{F4E7C92D-6379-EDDD-D4CA-9465FD898E3E}"/>
                </a:ext>
              </a:extLst>
            </p:cNvPr>
            <p:cNvSpPr/>
            <p:nvPr/>
          </p:nvSpPr>
          <p:spPr>
            <a:xfrm>
              <a:off x="1582308" y="3579564"/>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4</a:t>
              </a:r>
            </a:p>
          </p:txBody>
        </p:sp>
        <p:sp>
          <p:nvSpPr>
            <p:cNvPr id="35" name="Rechteck 34">
              <a:extLst>
                <a:ext uri="{FF2B5EF4-FFF2-40B4-BE49-F238E27FC236}">
                  <a16:creationId xmlns:a16="http://schemas.microsoft.com/office/drawing/2014/main" id="{C61BCA09-E61F-05ED-238C-D9AC12D76D40}"/>
                </a:ext>
              </a:extLst>
            </p:cNvPr>
            <p:cNvSpPr/>
            <p:nvPr/>
          </p:nvSpPr>
          <p:spPr>
            <a:xfrm>
              <a:off x="1582308" y="3269139"/>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1</a:t>
              </a:r>
            </a:p>
          </p:txBody>
        </p:sp>
        <p:sp>
          <p:nvSpPr>
            <p:cNvPr id="36" name="Rechteck 35">
              <a:extLst>
                <a:ext uri="{FF2B5EF4-FFF2-40B4-BE49-F238E27FC236}">
                  <a16:creationId xmlns:a16="http://schemas.microsoft.com/office/drawing/2014/main" id="{FD1854D7-72D0-83A8-FC3D-3E7BBD3AF1FA}"/>
                </a:ext>
              </a:extLst>
            </p:cNvPr>
            <p:cNvSpPr/>
            <p:nvPr/>
          </p:nvSpPr>
          <p:spPr>
            <a:xfrm>
              <a:off x="1582308" y="3886457"/>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6</a:t>
              </a:r>
            </a:p>
          </p:txBody>
        </p:sp>
      </p:grpSp>
      <p:sp>
        <p:nvSpPr>
          <p:cNvPr id="37" name="Rechteck 36">
            <a:extLst>
              <a:ext uri="{FF2B5EF4-FFF2-40B4-BE49-F238E27FC236}">
                <a16:creationId xmlns:a16="http://schemas.microsoft.com/office/drawing/2014/main" id="{E3911A24-C31D-E660-6C86-907E3EBF65D1}"/>
              </a:ext>
            </a:extLst>
          </p:cNvPr>
          <p:cNvSpPr/>
          <p:nvPr/>
        </p:nvSpPr>
        <p:spPr>
          <a:xfrm>
            <a:off x="8872165" y="2771119"/>
            <a:ext cx="286247" cy="2862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4</a:t>
            </a:r>
          </a:p>
        </p:txBody>
      </p:sp>
      <p:grpSp>
        <p:nvGrpSpPr>
          <p:cNvPr id="38" name="Gruppieren 37">
            <a:extLst>
              <a:ext uri="{FF2B5EF4-FFF2-40B4-BE49-F238E27FC236}">
                <a16:creationId xmlns:a16="http://schemas.microsoft.com/office/drawing/2014/main" id="{F01A1896-FEA8-91C3-EE83-58820A9E15D2}"/>
              </a:ext>
            </a:extLst>
          </p:cNvPr>
          <p:cNvGrpSpPr/>
          <p:nvPr/>
        </p:nvGrpSpPr>
        <p:grpSpPr>
          <a:xfrm>
            <a:off x="8562063" y="2460694"/>
            <a:ext cx="908452" cy="903565"/>
            <a:chOff x="1582308" y="3269139"/>
            <a:chExt cx="908452" cy="903565"/>
          </a:xfrm>
          <a:solidFill>
            <a:schemeClr val="accent4">
              <a:lumMod val="60000"/>
              <a:lumOff val="40000"/>
            </a:schemeClr>
          </a:solidFill>
        </p:grpSpPr>
        <p:sp>
          <p:nvSpPr>
            <p:cNvPr id="39" name="Rechteck 38">
              <a:extLst>
                <a:ext uri="{FF2B5EF4-FFF2-40B4-BE49-F238E27FC236}">
                  <a16:creationId xmlns:a16="http://schemas.microsoft.com/office/drawing/2014/main" id="{0CD65AC5-9676-6A34-4653-B32479089F96}"/>
                </a:ext>
              </a:extLst>
            </p:cNvPr>
            <p:cNvSpPr/>
            <p:nvPr/>
          </p:nvSpPr>
          <p:spPr>
            <a:xfrm>
              <a:off x="1892410" y="3269139"/>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2</a:t>
              </a:r>
            </a:p>
          </p:txBody>
        </p:sp>
        <p:sp>
          <p:nvSpPr>
            <p:cNvPr id="40" name="Rechteck 39">
              <a:extLst>
                <a:ext uri="{FF2B5EF4-FFF2-40B4-BE49-F238E27FC236}">
                  <a16:creationId xmlns:a16="http://schemas.microsoft.com/office/drawing/2014/main" id="{7BB31E2E-E9DB-8AB9-DE4A-0F7FF57F416A}"/>
                </a:ext>
              </a:extLst>
            </p:cNvPr>
            <p:cNvSpPr/>
            <p:nvPr/>
          </p:nvSpPr>
          <p:spPr>
            <a:xfrm>
              <a:off x="1892410" y="3886457"/>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7</a:t>
              </a:r>
            </a:p>
          </p:txBody>
        </p:sp>
        <p:sp>
          <p:nvSpPr>
            <p:cNvPr id="41" name="Rechteck 40">
              <a:extLst>
                <a:ext uri="{FF2B5EF4-FFF2-40B4-BE49-F238E27FC236}">
                  <a16:creationId xmlns:a16="http://schemas.microsoft.com/office/drawing/2014/main" id="{34E5E02B-48AB-2F91-4686-2C0A1FB54A0F}"/>
                </a:ext>
              </a:extLst>
            </p:cNvPr>
            <p:cNvSpPr/>
            <p:nvPr/>
          </p:nvSpPr>
          <p:spPr>
            <a:xfrm>
              <a:off x="2204513" y="3579564"/>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5</a:t>
              </a:r>
            </a:p>
          </p:txBody>
        </p:sp>
        <p:sp>
          <p:nvSpPr>
            <p:cNvPr id="42" name="Rechteck 41">
              <a:extLst>
                <a:ext uri="{FF2B5EF4-FFF2-40B4-BE49-F238E27FC236}">
                  <a16:creationId xmlns:a16="http://schemas.microsoft.com/office/drawing/2014/main" id="{60A53EE8-1FD4-6FD6-12CE-DC815DA82429}"/>
                </a:ext>
              </a:extLst>
            </p:cNvPr>
            <p:cNvSpPr/>
            <p:nvPr/>
          </p:nvSpPr>
          <p:spPr>
            <a:xfrm>
              <a:off x="2204513" y="3269139"/>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3</a:t>
              </a:r>
            </a:p>
          </p:txBody>
        </p:sp>
        <p:sp>
          <p:nvSpPr>
            <p:cNvPr id="43" name="Rechteck 42">
              <a:extLst>
                <a:ext uri="{FF2B5EF4-FFF2-40B4-BE49-F238E27FC236}">
                  <a16:creationId xmlns:a16="http://schemas.microsoft.com/office/drawing/2014/main" id="{F43F1490-491C-3C5E-34B9-F1677F9584EB}"/>
                </a:ext>
              </a:extLst>
            </p:cNvPr>
            <p:cNvSpPr/>
            <p:nvPr/>
          </p:nvSpPr>
          <p:spPr>
            <a:xfrm>
              <a:off x="2204513" y="3886457"/>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8</a:t>
              </a:r>
            </a:p>
          </p:txBody>
        </p:sp>
        <p:sp>
          <p:nvSpPr>
            <p:cNvPr id="44" name="Rechteck 43">
              <a:extLst>
                <a:ext uri="{FF2B5EF4-FFF2-40B4-BE49-F238E27FC236}">
                  <a16:creationId xmlns:a16="http://schemas.microsoft.com/office/drawing/2014/main" id="{93BD0BC6-F77A-40D4-E236-A8A98ED3186D}"/>
                </a:ext>
              </a:extLst>
            </p:cNvPr>
            <p:cNvSpPr/>
            <p:nvPr/>
          </p:nvSpPr>
          <p:spPr>
            <a:xfrm>
              <a:off x="1582308" y="3579564"/>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4</a:t>
              </a:r>
            </a:p>
          </p:txBody>
        </p:sp>
        <p:sp>
          <p:nvSpPr>
            <p:cNvPr id="45" name="Rechteck 44">
              <a:extLst>
                <a:ext uri="{FF2B5EF4-FFF2-40B4-BE49-F238E27FC236}">
                  <a16:creationId xmlns:a16="http://schemas.microsoft.com/office/drawing/2014/main" id="{4DD04000-A257-9BE1-365C-EE6298A795DA}"/>
                </a:ext>
              </a:extLst>
            </p:cNvPr>
            <p:cNvSpPr/>
            <p:nvPr/>
          </p:nvSpPr>
          <p:spPr>
            <a:xfrm>
              <a:off x="1582308" y="3269139"/>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1</a:t>
              </a:r>
            </a:p>
          </p:txBody>
        </p:sp>
        <p:sp>
          <p:nvSpPr>
            <p:cNvPr id="46" name="Rechteck 45">
              <a:extLst>
                <a:ext uri="{FF2B5EF4-FFF2-40B4-BE49-F238E27FC236}">
                  <a16:creationId xmlns:a16="http://schemas.microsoft.com/office/drawing/2014/main" id="{D2963366-AE9D-D4A5-3081-BB124F458C00}"/>
                </a:ext>
              </a:extLst>
            </p:cNvPr>
            <p:cNvSpPr/>
            <p:nvPr/>
          </p:nvSpPr>
          <p:spPr>
            <a:xfrm>
              <a:off x="1582308" y="3886457"/>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6</a:t>
              </a:r>
            </a:p>
          </p:txBody>
        </p:sp>
      </p:grpSp>
      <p:sp>
        <p:nvSpPr>
          <p:cNvPr id="47" name="Rechteck 46">
            <a:extLst>
              <a:ext uri="{FF2B5EF4-FFF2-40B4-BE49-F238E27FC236}">
                <a16:creationId xmlns:a16="http://schemas.microsoft.com/office/drawing/2014/main" id="{0D27A83D-DAF1-D662-3CE8-E51D596031EF}"/>
              </a:ext>
            </a:extLst>
          </p:cNvPr>
          <p:cNvSpPr/>
          <p:nvPr/>
        </p:nvSpPr>
        <p:spPr>
          <a:xfrm>
            <a:off x="10898323" y="1761700"/>
            <a:ext cx="286247" cy="2862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3</a:t>
            </a:r>
          </a:p>
        </p:txBody>
      </p:sp>
      <p:grpSp>
        <p:nvGrpSpPr>
          <p:cNvPr id="48" name="Gruppieren 47">
            <a:extLst>
              <a:ext uri="{FF2B5EF4-FFF2-40B4-BE49-F238E27FC236}">
                <a16:creationId xmlns:a16="http://schemas.microsoft.com/office/drawing/2014/main" id="{5687A366-AB02-4620-C8D0-1D8CA921DD1D}"/>
              </a:ext>
            </a:extLst>
          </p:cNvPr>
          <p:cNvGrpSpPr/>
          <p:nvPr/>
        </p:nvGrpSpPr>
        <p:grpSpPr>
          <a:xfrm>
            <a:off x="10588221" y="1451275"/>
            <a:ext cx="908452" cy="903565"/>
            <a:chOff x="1582308" y="3269139"/>
            <a:chExt cx="908452" cy="903565"/>
          </a:xfrm>
          <a:solidFill>
            <a:schemeClr val="accent1">
              <a:lumMod val="60000"/>
              <a:lumOff val="40000"/>
            </a:schemeClr>
          </a:solidFill>
        </p:grpSpPr>
        <p:sp>
          <p:nvSpPr>
            <p:cNvPr id="49" name="Rechteck 48">
              <a:extLst>
                <a:ext uri="{FF2B5EF4-FFF2-40B4-BE49-F238E27FC236}">
                  <a16:creationId xmlns:a16="http://schemas.microsoft.com/office/drawing/2014/main" id="{6732B3ED-8D82-29FD-2BBB-F3D1B4C84466}"/>
                </a:ext>
              </a:extLst>
            </p:cNvPr>
            <p:cNvSpPr/>
            <p:nvPr/>
          </p:nvSpPr>
          <p:spPr>
            <a:xfrm>
              <a:off x="1892410" y="3269139"/>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2</a:t>
              </a:r>
            </a:p>
          </p:txBody>
        </p:sp>
        <p:sp>
          <p:nvSpPr>
            <p:cNvPr id="50" name="Rechteck 49">
              <a:extLst>
                <a:ext uri="{FF2B5EF4-FFF2-40B4-BE49-F238E27FC236}">
                  <a16:creationId xmlns:a16="http://schemas.microsoft.com/office/drawing/2014/main" id="{06AE8014-77AF-9911-FDA0-61BFD91E282D}"/>
                </a:ext>
              </a:extLst>
            </p:cNvPr>
            <p:cNvSpPr/>
            <p:nvPr/>
          </p:nvSpPr>
          <p:spPr>
            <a:xfrm>
              <a:off x="1892410" y="3886457"/>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7</a:t>
              </a:r>
            </a:p>
          </p:txBody>
        </p:sp>
        <p:sp>
          <p:nvSpPr>
            <p:cNvPr id="51" name="Rechteck 50">
              <a:extLst>
                <a:ext uri="{FF2B5EF4-FFF2-40B4-BE49-F238E27FC236}">
                  <a16:creationId xmlns:a16="http://schemas.microsoft.com/office/drawing/2014/main" id="{92648048-CACA-B085-DEA5-8073AFAF15E4}"/>
                </a:ext>
              </a:extLst>
            </p:cNvPr>
            <p:cNvSpPr/>
            <p:nvPr/>
          </p:nvSpPr>
          <p:spPr>
            <a:xfrm>
              <a:off x="2204513" y="3579564"/>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5</a:t>
              </a:r>
            </a:p>
          </p:txBody>
        </p:sp>
        <p:sp>
          <p:nvSpPr>
            <p:cNvPr id="52" name="Rechteck 51">
              <a:extLst>
                <a:ext uri="{FF2B5EF4-FFF2-40B4-BE49-F238E27FC236}">
                  <a16:creationId xmlns:a16="http://schemas.microsoft.com/office/drawing/2014/main" id="{5305CD74-3787-7C75-D0CA-64B46D19CA52}"/>
                </a:ext>
              </a:extLst>
            </p:cNvPr>
            <p:cNvSpPr/>
            <p:nvPr/>
          </p:nvSpPr>
          <p:spPr>
            <a:xfrm>
              <a:off x="2204513" y="3269139"/>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3</a:t>
              </a:r>
            </a:p>
          </p:txBody>
        </p:sp>
        <p:sp>
          <p:nvSpPr>
            <p:cNvPr id="53" name="Rechteck 52">
              <a:extLst>
                <a:ext uri="{FF2B5EF4-FFF2-40B4-BE49-F238E27FC236}">
                  <a16:creationId xmlns:a16="http://schemas.microsoft.com/office/drawing/2014/main" id="{4AC53BD5-DCCD-12E7-D6F7-5EA2FA566A7C}"/>
                </a:ext>
              </a:extLst>
            </p:cNvPr>
            <p:cNvSpPr/>
            <p:nvPr/>
          </p:nvSpPr>
          <p:spPr>
            <a:xfrm>
              <a:off x="2204513" y="3886457"/>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8</a:t>
              </a:r>
            </a:p>
          </p:txBody>
        </p:sp>
        <p:sp>
          <p:nvSpPr>
            <p:cNvPr id="54" name="Rechteck 53">
              <a:extLst>
                <a:ext uri="{FF2B5EF4-FFF2-40B4-BE49-F238E27FC236}">
                  <a16:creationId xmlns:a16="http://schemas.microsoft.com/office/drawing/2014/main" id="{298C764B-3DF4-66BE-1483-2E5B2211493B}"/>
                </a:ext>
              </a:extLst>
            </p:cNvPr>
            <p:cNvSpPr/>
            <p:nvPr/>
          </p:nvSpPr>
          <p:spPr>
            <a:xfrm>
              <a:off x="1582308" y="3579564"/>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4</a:t>
              </a:r>
            </a:p>
          </p:txBody>
        </p:sp>
        <p:sp>
          <p:nvSpPr>
            <p:cNvPr id="55" name="Rechteck 54">
              <a:extLst>
                <a:ext uri="{FF2B5EF4-FFF2-40B4-BE49-F238E27FC236}">
                  <a16:creationId xmlns:a16="http://schemas.microsoft.com/office/drawing/2014/main" id="{8FC8F12C-D3B5-4E47-1193-7E5DA24E10E4}"/>
                </a:ext>
              </a:extLst>
            </p:cNvPr>
            <p:cNvSpPr/>
            <p:nvPr/>
          </p:nvSpPr>
          <p:spPr>
            <a:xfrm>
              <a:off x="1582308" y="3269139"/>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1</a:t>
              </a:r>
            </a:p>
          </p:txBody>
        </p:sp>
        <p:sp>
          <p:nvSpPr>
            <p:cNvPr id="56" name="Rechteck 55">
              <a:extLst>
                <a:ext uri="{FF2B5EF4-FFF2-40B4-BE49-F238E27FC236}">
                  <a16:creationId xmlns:a16="http://schemas.microsoft.com/office/drawing/2014/main" id="{34709906-B582-5BAC-A96E-7569D1509A3E}"/>
                </a:ext>
              </a:extLst>
            </p:cNvPr>
            <p:cNvSpPr/>
            <p:nvPr/>
          </p:nvSpPr>
          <p:spPr>
            <a:xfrm>
              <a:off x="1582308" y="3886457"/>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6</a:t>
              </a:r>
            </a:p>
          </p:txBody>
        </p:sp>
      </p:grpSp>
      <p:sp>
        <p:nvSpPr>
          <p:cNvPr id="57" name="Rechteck 56">
            <a:extLst>
              <a:ext uri="{FF2B5EF4-FFF2-40B4-BE49-F238E27FC236}">
                <a16:creationId xmlns:a16="http://schemas.microsoft.com/office/drawing/2014/main" id="{E24956EF-0946-89FF-EEDA-0A199D452CF5}"/>
              </a:ext>
            </a:extLst>
          </p:cNvPr>
          <p:cNvSpPr/>
          <p:nvPr/>
        </p:nvSpPr>
        <p:spPr>
          <a:xfrm>
            <a:off x="10891356" y="2775863"/>
            <a:ext cx="286247" cy="2862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5</a:t>
            </a:r>
          </a:p>
        </p:txBody>
      </p:sp>
      <p:grpSp>
        <p:nvGrpSpPr>
          <p:cNvPr id="58" name="Gruppieren 57">
            <a:extLst>
              <a:ext uri="{FF2B5EF4-FFF2-40B4-BE49-F238E27FC236}">
                <a16:creationId xmlns:a16="http://schemas.microsoft.com/office/drawing/2014/main" id="{53D13658-E4BD-6F83-5219-911B4CF04D19}"/>
              </a:ext>
            </a:extLst>
          </p:cNvPr>
          <p:cNvGrpSpPr/>
          <p:nvPr/>
        </p:nvGrpSpPr>
        <p:grpSpPr>
          <a:xfrm>
            <a:off x="10581254" y="2465438"/>
            <a:ext cx="908452" cy="903565"/>
            <a:chOff x="1582308" y="3269139"/>
            <a:chExt cx="908452" cy="903565"/>
          </a:xfrm>
          <a:solidFill>
            <a:schemeClr val="accent2">
              <a:lumMod val="60000"/>
              <a:lumOff val="40000"/>
            </a:schemeClr>
          </a:solidFill>
        </p:grpSpPr>
        <p:sp>
          <p:nvSpPr>
            <p:cNvPr id="59" name="Rechteck 58">
              <a:extLst>
                <a:ext uri="{FF2B5EF4-FFF2-40B4-BE49-F238E27FC236}">
                  <a16:creationId xmlns:a16="http://schemas.microsoft.com/office/drawing/2014/main" id="{EFDAE81D-37A1-1A95-2C9B-3EFC910EFD55}"/>
                </a:ext>
              </a:extLst>
            </p:cNvPr>
            <p:cNvSpPr/>
            <p:nvPr/>
          </p:nvSpPr>
          <p:spPr>
            <a:xfrm>
              <a:off x="1892410" y="3269139"/>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2</a:t>
              </a:r>
            </a:p>
          </p:txBody>
        </p:sp>
        <p:sp>
          <p:nvSpPr>
            <p:cNvPr id="60" name="Rechteck 59">
              <a:extLst>
                <a:ext uri="{FF2B5EF4-FFF2-40B4-BE49-F238E27FC236}">
                  <a16:creationId xmlns:a16="http://schemas.microsoft.com/office/drawing/2014/main" id="{A404599B-089C-9380-D184-3B22907D3A17}"/>
                </a:ext>
              </a:extLst>
            </p:cNvPr>
            <p:cNvSpPr/>
            <p:nvPr/>
          </p:nvSpPr>
          <p:spPr>
            <a:xfrm>
              <a:off x="1892410" y="3886457"/>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7</a:t>
              </a:r>
            </a:p>
          </p:txBody>
        </p:sp>
        <p:sp>
          <p:nvSpPr>
            <p:cNvPr id="61" name="Rechteck 60">
              <a:extLst>
                <a:ext uri="{FF2B5EF4-FFF2-40B4-BE49-F238E27FC236}">
                  <a16:creationId xmlns:a16="http://schemas.microsoft.com/office/drawing/2014/main" id="{E5A651BD-FD77-0A9C-F136-ECBD67281DD6}"/>
                </a:ext>
              </a:extLst>
            </p:cNvPr>
            <p:cNvSpPr/>
            <p:nvPr/>
          </p:nvSpPr>
          <p:spPr>
            <a:xfrm>
              <a:off x="2204513" y="3579564"/>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5</a:t>
              </a:r>
            </a:p>
          </p:txBody>
        </p:sp>
        <p:sp>
          <p:nvSpPr>
            <p:cNvPr id="62" name="Rechteck 61">
              <a:extLst>
                <a:ext uri="{FF2B5EF4-FFF2-40B4-BE49-F238E27FC236}">
                  <a16:creationId xmlns:a16="http://schemas.microsoft.com/office/drawing/2014/main" id="{EA23D019-6DFB-E7AC-1579-5A6D8E9021E9}"/>
                </a:ext>
              </a:extLst>
            </p:cNvPr>
            <p:cNvSpPr/>
            <p:nvPr/>
          </p:nvSpPr>
          <p:spPr>
            <a:xfrm>
              <a:off x="2204513" y="3269139"/>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3</a:t>
              </a:r>
            </a:p>
          </p:txBody>
        </p:sp>
        <p:sp>
          <p:nvSpPr>
            <p:cNvPr id="63" name="Rechteck 62">
              <a:extLst>
                <a:ext uri="{FF2B5EF4-FFF2-40B4-BE49-F238E27FC236}">
                  <a16:creationId xmlns:a16="http://schemas.microsoft.com/office/drawing/2014/main" id="{AA9C565C-230B-BDD8-55D2-6000312CF1FB}"/>
                </a:ext>
              </a:extLst>
            </p:cNvPr>
            <p:cNvSpPr/>
            <p:nvPr/>
          </p:nvSpPr>
          <p:spPr>
            <a:xfrm>
              <a:off x="2204513" y="3886457"/>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8</a:t>
              </a:r>
            </a:p>
          </p:txBody>
        </p:sp>
        <p:sp>
          <p:nvSpPr>
            <p:cNvPr id="64" name="Rechteck 63">
              <a:extLst>
                <a:ext uri="{FF2B5EF4-FFF2-40B4-BE49-F238E27FC236}">
                  <a16:creationId xmlns:a16="http://schemas.microsoft.com/office/drawing/2014/main" id="{1EB2A8A1-0BD8-DC15-745D-8057E5BB9632}"/>
                </a:ext>
              </a:extLst>
            </p:cNvPr>
            <p:cNvSpPr/>
            <p:nvPr/>
          </p:nvSpPr>
          <p:spPr>
            <a:xfrm>
              <a:off x="1582308" y="3579564"/>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4</a:t>
              </a:r>
            </a:p>
          </p:txBody>
        </p:sp>
        <p:sp>
          <p:nvSpPr>
            <p:cNvPr id="65" name="Rechteck 64">
              <a:extLst>
                <a:ext uri="{FF2B5EF4-FFF2-40B4-BE49-F238E27FC236}">
                  <a16:creationId xmlns:a16="http://schemas.microsoft.com/office/drawing/2014/main" id="{CC794465-7479-8911-6036-A0EF6CF4E9FD}"/>
                </a:ext>
              </a:extLst>
            </p:cNvPr>
            <p:cNvSpPr/>
            <p:nvPr/>
          </p:nvSpPr>
          <p:spPr>
            <a:xfrm>
              <a:off x="1582308" y="3269139"/>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1</a:t>
              </a:r>
            </a:p>
          </p:txBody>
        </p:sp>
        <p:sp>
          <p:nvSpPr>
            <p:cNvPr id="66" name="Rechteck 65">
              <a:extLst>
                <a:ext uri="{FF2B5EF4-FFF2-40B4-BE49-F238E27FC236}">
                  <a16:creationId xmlns:a16="http://schemas.microsoft.com/office/drawing/2014/main" id="{4E5D608D-5606-F426-0AD7-DA083A753B60}"/>
                </a:ext>
              </a:extLst>
            </p:cNvPr>
            <p:cNvSpPr/>
            <p:nvPr/>
          </p:nvSpPr>
          <p:spPr>
            <a:xfrm>
              <a:off x="1582308" y="3886457"/>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6</a:t>
              </a:r>
            </a:p>
          </p:txBody>
        </p:sp>
      </p:grpSp>
      <p:sp>
        <p:nvSpPr>
          <p:cNvPr id="67" name="Rechteck 66">
            <a:extLst>
              <a:ext uri="{FF2B5EF4-FFF2-40B4-BE49-F238E27FC236}">
                <a16:creationId xmlns:a16="http://schemas.microsoft.com/office/drawing/2014/main" id="{0E58D682-C13A-DDBE-90D2-961128487CAD}"/>
              </a:ext>
            </a:extLst>
          </p:cNvPr>
          <p:cNvSpPr/>
          <p:nvPr/>
        </p:nvSpPr>
        <p:spPr>
          <a:xfrm>
            <a:off x="8872165" y="3772587"/>
            <a:ext cx="286247" cy="2862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6</a:t>
            </a:r>
          </a:p>
        </p:txBody>
      </p:sp>
      <p:grpSp>
        <p:nvGrpSpPr>
          <p:cNvPr id="68" name="Gruppieren 67">
            <a:extLst>
              <a:ext uri="{FF2B5EF4-FFF2-40B4-BE49-F238E27FC236}">
                <a16:creationId xmlns:a16="http://schemas.microsoft.com/office/drawing/2014/main" id="{E1470CD9-1E77-DDA0-5E56-B809C9E20B29}"/>
              </a:ext>
            </a:extLst>
          </p:cNvPr>
          <p:cNvGrpSpPr/>
          <p:nvPr/>
        </p:nvGrpSpPr>
        <p:grpSpPr>
          <a:xfrm>
            <a:off x="8562063" y="3462162"/>
            <a:ext cx="908452" cy="903565"/>
            <a:chOff x="1582308" y="3269139"/>
            <a:chExt cx="908452" cy="903565"/>
          </a:xfrm>
          <a:solidFill>
            <a:schemeClr val="accent6">
              <a:lumMod val="75000"/>
            </a:schemeClr>
          </a:solidFill>
        </p:grpSpPr>
        <p:sp>
          <p:nvSpPr>
            <p:cNvPr id="69" name="Rechteck 68">
              <a:extLst>
                <a:ext uri="{FF2B5EF4-FFF2-40B4-BE49-F238E27FC236}">
                  <a16:creationId xmlns:a16="http://schemas.microsoft.com/office/drawing/2014/main" id="{CE3973FA-C2DC-44F3-9BE3-7D26AFE94C16}"/>
                </a:ext>
              </a:extLst>
            </p:cNvPr>
            <p:cNvSpPr/>
            <p:nvPr/>
          </p:nvSpPr>
          <p:spPr>
            <a:xfrm>
              <a:off x="1892410" y="3269139"/>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2</a:t>
              </a:r>
            </a:p>
          </p:txBody>
        </p:sp>
        <p:sp>
          <p:nvSpPr>
            <p:cNvPr id="70" name="Rechteck 69">
              <a:extLst>
                <a:ext uri="{FF2B5EF4-FFF2-40B4-BE49-F238E27FC236}">
                  <a16:creationId xmlns:a16="http://schemas.microsoft.com/office/drawing/2014/main" id="{C12EFD75-4EBC-3164-0ABA-36C1F35F424F}"/>
                </a:ext>
              </a:extLst>
            </p:cNvPr>
            <p:cNvSpPr/>
            <p:nvPr/>
          </p:nvSpPr>
          <p:spPr>
            <a:xfrm>
              <a:off x="1892410" y="3886457"/>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7</a:t>
              </a:r>
            </a:p>
          </p:txBody>
        </p:sp>
        <p:sp>
          <p:nvSpPr>
            <p:cNvPr id="71" name="Rechteck 70">
              <a:extLst>
                <a:ext uri="{FF2B5EF4-FFF2-40B4-BE49-F238E27FC236}">
                  <a16:creationId xmlns:a16="http://schemas.microsoft.com/office/drawing/2014/main" id="{05619327-CF13-998F-C401-4BFE839FA4D7}"/>
                </a:ext>
              </a:extLst>
            </p:cNvPr>
            <p:cNvSpPr/>
            <p:nvPr/>
          </p:nvSpPr>
          <p:spPr>
            <a:xfrm>
              <a:off x="2204513" y="3579564"/>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5</a:t>
              </a:r>
            </a:p>
          </p:txBody>
        </p:sp>
        <p:sp>
          <p:nvSpPr>
            <p:cNvPr id="72" name="Rechteck 71">
              <a:extLst>
                <a:ext uri="{FF2B5EF4-FFF2-40B4-BE49-F238E27FC236}">
                  <a16:creationId xmlns:a16="http://schemas.microsoft.com/office/drawing/2014/main" id="{33869D18-612B-A1DA-84F5-E5370130179E}"/>
                </a:ext>
              </a:extLst>
            </p:cNvPr>
            <p:cNvSpPr/>
            <p:nvPr/>
          </p:nvSpPr>
          <p:spPr>
            <a:xfrm>
              <a:off x="2204513" y="3269139"/>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3</a:t>
              </a:r>
            </a:p>
          </p:txBody>
        </p:sp>
        <p:sp>
          <p:nvSpPr>
            <p:cNvPr id="73" name="Rechteck 72">
              <a:extLst>
                <a:ext uri="{FF2B5EF4-FFF2-40B4-BE49-F238E27FC236}">
                  <a16:creationId xmlns:a16="http://schemas.microsoft.com/office/drawing/2014/main" id="{9102C975-FC33-1DDE-B21F-7D2DDF8D70D8}"/>
                </a:ext>
              </a:extLst>
            </p:cNvPr>
            <p:cNvSpPr/>
            <p:nvPr/>
          </p:nvSpPr>
          <p:spPr>
            <a:xfrm>
              <a:off x="2204513" y="3886457"/>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8</a:t>
              </a:r>
            </a:p>
          </p:txBody>
        </p:sp>
        <p:sp>
          <p:nvSpPr>
            <p:cNvPr id="74" name="Rechteck 73">
              <a:extLst>
                <a:ext uri="{FF2B5EF4-FFF2-40B4-BE49-F238E27FC236}">
                  <a16:creationId xmlns:a16="http://schemas.microsoft.com/office/drawing/2014/main" id="{CF5118B4-7FA3-482B-562A-D2F7249260C3}"/>
                </a:ext>
              </a:extLst>
            </p:cNvPr>
            <p:cNvSpPr/>
            <p:nvPr/>
          </p:nvSpPr>
          <p:spPr>
            <a:xfrm>
              <a:off x="1582308" y="3579564"/>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4</a:t>
              </a:r>
            </a:p>
          </p:txBody>
        </p:sp>
        <p:sp>
          <p:nvSpPr>
            <p:cNvPr id="75" name="Rechteck 74">
              <a:extLst>
                <a:ext uri="{FF2B5EF4-FFF2-40B4-BE49-F238E27FC236}">
                  <a16:creationId xmlns:a16="http://schemas.microsoft.com/office/drawing/2014/main" id="{47651BBD-1E31-B34F-56D4-1912D57747A6}"/>
                </a:ext>
              </a:extLst>
            </p:cNvPr>
            <p:cNvSpPr/>
            <p:nvPr/>
          </p:nvSpPr>
          <p:spPr>
            <a:xfrm>
              <a:off x="1582308" y="3269139"/>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1</a:t>
              </a:r>
            </a:p>
          </p:txBody>
        </p:sp>
        <p:sp>
          <p:nvSpPr>
            <p:cNvPr id="76" name="Rechteck 75">
              <a:extLst>
                <a:ext uri="{FF2B5EF4-FFF2-40B4-BE49-F238E27FC236}">
                  <a16:creationId xmlns:a16="http://schemas.microsoft.com/office/drawing/2014/main" id="{B25FD4FD-C848-C2F5-C656-2EEC2336B15F}"/>
                </a:ext>
              </a:extLst>
            </p:cNvPr>
            <p:cNvSpPr/>
            <p:nvPr/>
          </p:nvSpPr>
          <p:spPr>
            <a:xfrm>
              <a:off x="1582308" y="3886457"/>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6</a:t>
              </a:r>
            </a:p>
          </p:txBody>
        </p:sp>
      </p:grpSp>
      <p:sp>
        <p:nvSpPr>
          <p:cNvPr id="77" name="Rechteck 76">
            <a:extLst>
              <a:ext uri="{FF2B5EF4-FFF2-40B4-BE49-F238E27FC236}">
                <a16:creationId xmlns:a16="http://schemas.microsoft.com/office/drawing/2014/main" id="{5DC2F67C-BBAA-351F-3424-A277FD6D9666}"/>
              </a:ext>
            </a:extLst>
          </p:cNvPr>
          <p:cNvSpPr/>
          <p:nvPr/>
        </p:nvSpPr>
        <p:spPr>
          <a:xfrm>
            <a:off x="9887960" y="3772587"/>
            <a:ext cx="286247" cy="2862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7</a:t>
            </a:r>
          </a:p>
        </p:txBody>
      </p:sp>
      <p:grpSp>
        <p:nvGrpSpPr>
          <p:cNvPr id="78" name="Gruppieren 77">
            <a:extLst>
              <a:ext uri="{FF2B5EF4-FFF2-40B4-BE49-F238E27FC236}">
                <a16:creationId xmlns:a16="http://schemas.microsoft.com/office/drawing/2014/main" id="{EB9222BF-32D5-A001-EAA6-2129083E2346}"/>
              </a:ext>
            </a:extLst>
          </p:cNvPr>
          <p:cNvGrpSpPr/>
          <p:nvPr/>
        </p:nvGrpSpPr>
        <p:grpSpPr>
          <a:xfrm>
            <a:off x="9577858" y="3462162"/>
            <a:ext cx="908452" cy="903565"/>
            <a:chOff x="1582308" y="3269139"/>
            <a:chExt cx="908452" cy="903565"/>
          </a:xfrm>
          <a:solidFill>
            <a:srgbClr val="4B8ECC"/>
          </a:solidFill>
        </p:grpSpPr>
        <p:sp>
          <p:nvSpPr>
            <p:cNvPr id="79" name="Rechteck 78">
              <a:extLst>
                <a:ext uri="{FF2B5EF4-FFF2-40B4-BE49-F238E27FC236}">
                  <a16:creationId xmlns:a16="http://schemas.microsoft.com/office/drawing/2014/main" id="{C4ADF17B-F1D8-21E9-F497-E6F709DC143A}"/>
                </a:ext>
              </a:extLst>
            </p:cNvPr>
            <p:cNvSpPr/>
            <p:nvPr/>
          </p:nvSpPr>
          <p:spPr>
            <a:xfrm>
              <a:off x="1892410" y="3269139"/>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2</a:t>
              </a:r>
            </a:p>
          </p:txBody>
        </p:sp>
        <p:sp>
          <p:nvSpPr>
            <p:cNvPr id="80" name="Rechteck 79">
              <a:extLst>
                <a:ext uri="{FF2B5EF4-FFF2-40B4-BE49-F238E27FC236}">
                  <a16:creationId xmlns:a16="http://schemas.microsoft.com/office/drawing/2014/main" id="{86AB59D4-BE46-EE79-9CF2-D6305744AEC9}"/>
                </a:ext>
              </a:extLst>
            </p:cNvPr>
            <p:cNvSpPr/>
            <p:nvPr/>
          </p:nvSpPr>
          <p:spPr>
            <a:xfrm>
              <a:off x="1892410" y="3886457"/>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7</a:t>
              </a:r>
            </a:p>
          </p:txBody>
        </p:sp>
        <p:sp>
          <p:nvSpPr>
            <p:cNvPr id="81" name="Rechteck 80">
              <a:extLst>
                <a:ext uri="{FF2B5EF4-FFF2-40B4-BE49-F238E27FC236}">
                  <a16:creationId xmlns:a16="http://schemas.microsoft.com/office/drawing/2014/main" id="{22DC9034-764A-C0E7-A8C4-8155A5DC4844}"/>
                </a:ext>
              </a:extLst>
            </p:cNvPr>
            <p:cNvSpPr/>
            <p:nvPr/>
          </p:nvSpPr>
          <p:spPr>
            <a:xfrm>
              <a:off x="2204513" y="3579564"/>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5</a:t>
              </a:r>
            </a:p>
          </p:txBody>
        </p:sp>
        <p:sp>
          <p:nvSpPr>
            <p:cNvPr id="82" name="Rechteck 81">
              <a:extLst>
                <a:ext uri="{FF2B5EF4-FFF2-40B4-BE49-F238E27FC236}">
                  <a16:creationId xmlns:a16="http://schemas.microsoft.com/office/drawing/2014/main" id="{D54C8FDA-D27D-AF9C-1EEC-8E6795F9C5F7}"/>
                </a:ext>
              </a:extLst>
            </p:cNvPr>
            <p:cNvSpPr/>
            <p:nvPr/>
          </p:nvSpPr>
          <p:spPr>
            <a:xfrm>
              <a:off x="2204513" y="3269139"/>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3</a:t>
              </a:r>
            </a:p>
          </p:txBody>
        </p:sp>
        <p:sp>
          <p:nvSpPr>
            <p:cNvPr id="83" name="Rechteck 82">
              <a:extLst>
                <a:ext uri="{FF2B5EF4-FFF2-40B4-BE49-F238E27FC236}">
                  <a16:creationId xmlns:a16="http://schemas.microsoft.com/office/drawing/2014/main" id="{94B3CE44-934F-DF39-7B1A-70307BC5F049}"/>
                </a:ext>
              </a:extLst>
            </p:cNvPr>
            <p:cNvSpPr/>
            <p:nvPr/>
          </p:nvSpPr>
          <p:spPr>
            <a:xfrm>
              <a:off x="2204513" y="3886457"/>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8</a:t>
              </a:r>
            </a:p>
          </p:txBody>
        </p:sp>
        <p:sp>
          <p:nvSpPr>
            <p:cNvPr id="84" name="Rechteck 83">
              <a:extLst>
                <a:ext uri="{FF2B5EF4-FFF2-40B4-BE49-F238E27FC236}">
                  <a16:creationId xmlns:a16="http://schemas.microsoft.com/office/drawing/2014/main" id="{170B24BA-7E87-7342-10EF-61FFDA9BB21F}"/>
                </a:ext>
              </a:extLst>
            </p:cNvPr>
            <p:cNvSpPr/>
            <p:nvPr/>
          </p:nvSpPr>
          <p:spPr>
            <a:xfrm>
              <a:off x="1582308" y="3579564"/>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4</a:t>
              </a:r>
            </a:p>
          </p:txBody>
        </p:sp>
        <p:sp>
          <p:nvSpPr>
            <p:cNvPr id="85" name="Rechteck 84">
              <a:extLst>
                <a:ext uri="{FF2B5EF4-FFF2-40B4-BE49-F238E27FC236}">
                  <a16:creationId xmlns:a16="http://schemas.microsoft.com/office/drawing/2014/main" id="{BE88B323-DACF-57D6-8CCA-9F0D007FE83D}"/>
                </a:ext>
              </a:extLst>
            </p:cNvPr>
            <p:cNvSpPr/>
            <p:nvPr/>
          </p:nvSpPr>
          <p:spPr>
            <a:xfrm>
              <a:off x="1582308" y="3269139"/>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1</a:t>
              </a:r>
            </a:p>
          </p:txBody>
        </p:sp>
        <p:sp>
          <p:nvSpPr>
            <p:cNvPr id="86" name="Rechteck 85">
              <a:extLst>
                <a:ext uri="{FF2B5EF4-FFF2-40B4-BE49-F238E27FC236}">
                  <a16:creationId xmlns:a16="http://schemas.microsoft.com/office/drawing/2014/main" id="{4D04DF87-070A-8698-90F0-2AF5F43332A3}"/>
                </a:ext>
              </a:extLst>
            </p:cNvPr>
            <p:cNvSpPr/>
            <p:nvPr/>
          </p:nvSpPr>
          <p:spPr>
            <a:xfrm>
              <a:off x="1582308" y="3886457"/>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6</a:t>
              </a:r>
            </a:p>
          </p:txBody>
        </p:sp>
      </p:grpSp>
      <p:sp>
        <p:nvSpPr>
          <p:cNvPr id="87" name="Rechteck 86">
            <a:extLst>
              <a:ext uri="{FF2B5EF4-FFF2-40B4-BE49-F238E27FC236}">
                <a16:creationId xmlns:a16="http://schemas.microsoft.com/office/drawing/2014/main" id="{D33A0DED-400D-AB1B-0745-DDC89312CF25}"/>
              </a:ext>
            </a:extLst>
          </p:cNvPr>
          <p:cNvSpPr/>
          <p:nvPr/>
        </p:nvSpPr>
        <p:spPr>
          <a:xfrm>
            <a:off x="10891356" y="3777331"/>
            <a:ext cx="286247" cy="2862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8</a:t>
            </a:r>
          </a:p>
        </p:txBody>
      </p:sp>
      <p:grpSp>
        <p:nvGrpSpPr>
          <p:cNvPr id="88" name="Gruppieren 87">
            <a:extLst>
              <a:ext uri="{FF2B5EF4-FFF2-40B4-BE49-F238E27FC236}">
                <a16:creationId xmlns:a16="http://schemas.microsoft.com/office/drawing/2014/main" id="{06D43949-172C-920F-1D5E-3378B0113FC6}"/>
              </a:ext>
            </a:extLst>
          </p:cNvPr>
          <p:cNvGrpSpPr/>
          <p:nvPr/>
        </p:nvGrpSpPr>
        <p:grpSpPr>
          <a:xfrm>
            <a:off x="10581254" y="3466906"/>
            <a:ext cx="908452" cy="903565"/>
            <a:chOff x="1582308" y="3269139"/>
            <a:chExt cx="908452" cy="903565"/>
          </a:xfrm>
          <a:solidFill>
            <a:schemeClr val="accent5">
              <a:lumMod val="60000"/>
              <a:lumOff val="40000"/>
            </a:schemeClr>
          </a:solidFill>
        </p:grpSpPr>
        <p:sp>
          <p:nvSpPr>
            <p:cNvPr id="89" name="Rechteck 88">
              <a:extLst>
                <a:ext uri="{FF2B5EF4-FFF2-40B4-BE49-F238E27FC236}">
                  <a16:creationId xmlns:a16="http://schemas.microsoft.com/office/drawing/2014/main" id="{B781E071-252C-0E96-D081-4EB3666A8626}"/>
                </a:ext>
              </a:extLst>
            </p:cNvPr>
            <p:cNvSpPr/>
            <p:nvPr/>
          </p:nvSpPr>
          <p:spPr>
            <a:xfrm>
              <a:off x="1892410" y="3269139"/>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2</a:t>
              </a:r>
            </a:p>
          </p:txBody>
        </p:sp>
        <p:sp>
          <p:nvSpPr>
            <p:cNvPr id="90" name="Rechteck 89">
              <a:extLst>
                <a:ext uri="{FF2B5EF4-FFF2-40B4-BE49-F238E27FC236}">
                  <a16:creationId xmlns:a16="http://schemas.microsoft.com/office/drawing/2014/main" id="{C1054853-5565-4E0B-96B2-3F3D6AEE32DC}"/>
                </a:ext>
              </a:extLst>
            </p:cNvPr>
            <p:cNvSpPr/>
            <p:nvPr/>
          </p:nvSpPr>
          <p:spPr>
            <a:xfrm>
              <a:off x="1892410" y="3886457"/>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7</a:t>
              </a:r>
            </a:p>
          </p:txBody>
        </p:sp>
        <p:sp>
          <p:nvSpPr>
            <p:cNvPr id="91" name="Rechteck 90">
              <a:extLst>
                <a:ext uri="{FF2B5EF4-FFF2-40B4-BE49-F238E27FC236}">
                  <a16:creationId xmlns:a16="http://schemas.microsoft.com/office/drawing/2014/main" id="{69B9A5D3-D0AF-288A-B200-080FE6432DB1}"/>
                </a:ext>
              </a:extLst>
            </p:cNvPr>
            <p:cNvSpPr/>
            <p:nvPr/>
          </p:nvSpPr>
          <p:spPr>
            <a:xfrm>
              <a:off x="2204513" y="3579564"/>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5</a:t>
              </a:r>
            </a:p>
          </p:txBody>
        </p:sp>
        <p:sp>
          <p:nvSpPr>
            <p:cNvPr id="92" name="Rechteck 91">
              <a:extLst>
                <a:ext uri="{FF2B5EF4-FFF2-40B4-BE49-F238E27FC236}">
                  <a16:creationId xmlns:a16="http://schemas.microsoft.com/office/drawing/2014/main" id="{CA86CADE-0B17-229B-1B14-FE1CA42DC754}"/>
                </a:ext>
              </a:extLst>
            </p:cNvPr>
            <p:cNvSpPr/>
            <p:nvPr/>
          </p:nvSpPr>
          <p:spPr>
            <a:xfrm>
              <a:off x="2204513" y="3269139"/>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3</a:t>
              </a:r>
            </a:p>
          </p:txBody>
        </p:sp>
        <p:sp>
          <p:nvSpPr>
            <p:cNvPr id="93" name="Rechteck 92">
              <a:extLst>
                <a:ext uri="{FF2B5EF4-FFF2-40B4-BE49-F238E27FC236}">
                  <a16:creationId xmlns:a16="http://schemas.microsoft.com/office/drawing/2014/main" id="{5AB2985E-10AA-FCCA-3434-5FCF1D4491F3}"/>
                </a:ext>
              </a:extLst>
            </p:cNvPr>
            <p:cNvSpPr/>
            <p:nvPr/>
          </p:nvSpPr>
          <p:spPr>
            <a:xfrm>
              <a:off x="2204513" y="3886457"/>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8</a:t>
              </a:r>
            </a:p>
          </p:txBody>
        </p:sp>
        <p:sp>
          <p:nvSpPr>
            <p:cNvPr id="94" name="Rechteck 93">
              <a:extLst>
                <a:ext uri="{FF2B5EF4-FFF2-40B4-BE49-F238E27FC236}">
                  <a16:creationId xmlns:a16="http://schemas.microsoft.com/office/drawing/2014/main" id="{2DAA3F57-8155-2B7A-96FD-A9A22AB4C314}"/>
                </a:ext>
              </a:extLst>
            </p:cNvPr>
            <p:cNvSpPr/>
            <p:nvPr/>
          </p:nvSpPr>
          <p:spPr>
            <a:xfrm>
              <a:off x="1582308" y="3579564"/>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4</a:t>
              </a:r>
            </a:p>
          </p:txBody>
        </p:sp>
        <p:sp>
          <p:nvSpPr>
            <p:cNvPr id="95" name="Rechteck 94">
              <a:extLst>
                <a:ext uri="{FF2B5EF4-FFF2-40B4-BE49-F238E27FC236}">
                  <a16:creationId xmlns:a16="http://schemas.microsoft.com/office/drawing/2014/main" id="{34E126CB-4098-29D6-B476-9602B14BD175}"/>
                </a:ext>
              </a:extLst>
            </p:cNvPr>
            <p:cNvSpPr/>
            <p:nvPr/>
          </p:nvSpPr>
          <p:spPr>
            <a:xfrm>
              <a:off x="1582308" y="3269139"/>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1</a:t>
              </a:r>
            </a:p>
          </p:txBody>
        </p:sp>
        <p:sp>
          <p:nvSpPr>
            <p:cNvPr id="96" name="Rechteck 95">
              <a:extLst>
                <a:ext uri="{FF2B5EF4-FFF2-40B4-BE49-F238E27FC236}">
                  <a16:creationId xmlns:a16="http://schemas.microsoft.com/office/drawing/2014/main" id="{5641B611-3833-CF9B-B24B-565BCB9E6977}"/>
                </a:ext>
              </a:extLst>
            </p:cNvPr>
            <p:cNvSpPr/>
            <p:nvPr/>
          </p:nvSpPr>
          <p:spPr>
            <a:xfrm>
              <a:off x="1582308" y="3886457"/>
              <a:ext cx="286247" cy="2862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6</a:t>
              </a:r>
            </a:p>
          </p:txBody>
        </p:sp>
      </p:grpSp>
      <p:pic>
        <p:nvPicPr>
          <p:cNvPr id="98" name="Grafik 97">
            <a:extLst>
              <a:ext uri="{FF2B5EF4-FFF2-40B4-BE49-F238E27FC236}">
                <a16:creationId xmlns:a16="http://schemas.microsoft.com/office/drawing/2014/main" id="{B37F4B27-B1EC-ED42-1F0A-008BD1D3A3CC}"/>
              </a:ext>
            </a:extLst>
          </p:cNvPr>
          <p:cNvPicPr>
            <a:picLocks noChangeAspect="1"/>
          </p:cNvPicPr>
          <p:nvPr/>
        </p:nvPicPr>
        <p:blipFill rotWithShape="1">
          <a:blip r:embed="rId2"/>
          <a:srcRect b="9202"/>
          <a:stretch/>
        </p:blipFill>
        <p:spPr>
          <a:xfrm>
            <a:off x="8569031" y="4635071"/>
            <a:ext cx="2920676" cy="1491705"/>
          </a:xfrm>
          <a:prstGeom prst="rect">
            <a:avLst/>
          </a:prstGeom>
        </p:spPr>
      </p:pic>
    </p:spTree>
    <p:extLst>
      <p:ext uri="{BB962C8B-B14F-4D97-AF65-F5344CB8AC3E}">
        <p14:creationId xmlns:p14="http://schemas.microsoft.com/office/powerpoint/2010/main" val="77229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25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75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50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nodeType="withEffect">
                                  <p:stCondLst>
                                    <p:cond delay="1000"/>
                                  </p:stCondLst>
                                  <p:childTnLst>
                                    <p:set>
                                      <p:cBhvr>
                                        <p:cTn id="36" dur="1" fill="hold">
                                          <p:stCondLst>
                                            <p:cond delay="0"/>
                                          </p:stCondLst>
                                        </p:cTn>
                                        <p:tgtEl>
                                          <p:spTgt spid="58"/>
                                        </p:tgtEl>
                                        <p:attrNameLst>
                                          <p:attrName>style.visibility</p:attrName>
                                        </p:attrNameLst>
                                      </p:cBhvr>
                                      <p:to>
                                        <p:strVal val="visible"/>
                                      </p:to>
                                    </p:set>
                                  </p:childTnLst>
                                </p:cTn>
                              </p:par>
                              <p:par>
                                <p:cTn id="37" presetID="1" presetClass="entr" presetSubtype="0" fill="hold" nodeType="withEffect">
                                  <p:stCondLst>
                                    <p:cond delay="1250"/>
                                  </p:stCondLst>
                                  <p:childTnLst>
                                    <p:set>
                                      <p:cBhvr>
                                        <p:cTn id="38" dur="1" fill="hold">
                                          <p:stCondLst>
                                            <p:cond delay="0"/>
                                          </p:stCondLst>
                                        </p:cTn>
                                        <p:tgtEl>
                                          <p:spTgt spid="68"/>
                                        </p:tgtEl>
                                        <p:attrNameLst>
                                          <p:attrName>style.visibility</p:attrName>
                                        </p:attrNameLst>
                                      </p:cBhvr>
                                      <p:to>
                                        <p:strVal val="visible"/>
                                      </p:to>
                                    </p:set>
                                  </p:childTnLst>
                                </p:cTn>
                              </p:par>
                              <p:par>
                                <p:cTn id="39" presetID="1" presetClass="entr" presetSubtype="0" fill="hold" nodeType="withEffect">
                                  <p:stCondLst>
                                    <p:cond delay="1500"/>
                                  </p:stCondLst>
                                  <p:childTnLst>
                                    <p:set>
                                      <p:cBhvr>
                                        <p:cTn id="40" dur="1" fill="hold">
                                          <p:stCondLst>
                                            <p:cond delay="0"/>
                                          </p:stCondLst>
                                        </p:cTn>
                                        <p:tgtEl>
                                          <p:spTgt spid="78"/>
                                        </p:tgtEl>
                                        <p:attrNameLst>
                                          <p:attrName>style.visibility</p:attrName>
                                        </p:attrNameLst>
                                      </p:cBhvr>
                                      <p:to>
                                        <p:strVal val="visible"/>
                                      </p:to>
                                    </p:set>
                                  </p:childTnLst>
                                </p:cTn>
                              </p:par>
                              <p:par>
                                <p:cTn id="41" presetID="1" presetClass="entr" presetSubtype="0" fill="hold" nodeType="withEffect">
                                  <p:stCondLst>
                                    <p:cond delay="1750"/>
                                  </p:stCondLst>
                                  <p:childTnLst>
                                    <p:set>
                                      <p:cBhvr>
                                        <p:cTn id="42"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27" grpId="0" animBg="1"/>
      <p:bldP spid="37" grpId="0" animBg="1"/>
      <p:bldP spid="47" grpId="0" animBg="1"/>
      <p:bldP spid="57" grpId="0" animBg="1"/>
      <p:bldP spid="67" grpId="0" animBg="1"/>
      <p:bldP spid="77" grpId="0" animBg="1"/>
      <p:bldP spid="8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E1A973-0DB7-A5AC-638F-7FAF313700E0}"/>
              </a:ext>
            </a:extLst>
          </p:cNvPr>
          <p:cNvSpPr>
            <a:spLocks noGrp="1"/>
          </p:cNvSpPr>
          <p:nvPr>
            <p:ph type="title"/>
          </p:nvPr>
        </p:nvSpPr>
        <p:spPr/>
        <p:txBody>
          <a:bodyPr/>
          <a:lstStyle/>
          <a:p>
            <a:r>
              <a:rPr lang="de-DE" dirty="0" err="1"/>
              <a:t>Overview</a:t>
            </a:r>
            <a:r>
              <a:rPr lang="de-DE" dirty="0"/>
              <a:t> of Ideation </a:t>
            </a:r>
            <a:r>
              <a:rPr lang="de-DE" dirty="0" err="1"/>
              <a:t>Techniques</a:t>
            </a:r>
            <a:endParaRPr lang="de-DE" dirty="0"/>
          </a:p>
        </p:txBody>
      </p:sp>
      <p:sp>
        <p:nvSpPr>
          <p:cNvPr id="3" name="Fußzeilenplatzhalter 2">
            <a:extLst>
              <a:ext uri="{FF2B5EF4-FFF2-40B4-BE49-F238E27FC236}">
                <a16:creationId xmlns:a16="http://schemas.microsoft.com/office/drawing/2014/main" id="{1BC46B0B-04D3-2EB3-0674-E9CF31CAAF9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824B3F7-A1D1-D93F-BD23-B96015B7DB70}"/>
              </a:ext>
            </a:extLst>
          </p:cNvPr>
          <p:cNvSpPr>
            <a:spLocks noGrp="1"/>
          </p:cNvSpPr>
          <p:nvPr>
            <p:ph type="sldNum" sz="quarter" idx="28"/>
          </p:nvPr>
        </p:nvSpPr>
        <p:spPr/>
        <p:txBody>
          <a:bodyPr/>
          <a:lstStyle/>
          <a:p>
            <a:fld id="{BA24374A-C3A8-471A-8837-3FC31668ABE5}" type="slidenum">
              <a:rPr lang="de-DE" smtClean="0"/>
              <a:pPr/>
              <a:t>52</a:t>
            </a:fld>
            <a:endParaRPr lang="de-DE" dirty="0"/>
          </a:p>
        </p:txBody>
      </p:sp>
      <p:sp>
        <p:nvSpPr>
          <p:cNvPr id="5" name="Textplatzhalter 4">
            <a:extLst>
              <a:ext uri="{FF2B5EF4-FFF2-40B4-BE49-F238E27FC236}">
                <a16:creationId xmlns:a16="http://schemas.microsoft.com/office/drawing/2014/main" id="{1DD11250-39A7-8882-8EF4-CF4707860970}"/>
              </a:ext>
            </a:extLst>
          </p:cNvPr>
          <p:cNvSpPr>
            <a:spLocks noGrp="1"/>
          </p:cNvSpPr>
          <p:nvPr>
            <p:ph type="body" sz="quarter" idx="21"/>
          </p:nvPr>
        </p:nvSpPr>
        <p:spPr/>
        <p:txBody>
          <a:bodyPr/>
          <a:lstStyle/>
          <a:p>
            <a:r>
              <a:rPr lang="en-US" sz="1400" dirty="0"/>
              <a:t>Designing Prototypes</a:t>
            </a:r>
            <a:endParaRPr lang="de-DE" dirty="0"/>
          </a:p>
        </p:txBody>
      </p:sp>
      <p:sp>
        <p:nvSpPr>
          <p:cNvPr id="6" name="Textplatzhalter 5">
            <a:extLst>
              <a:ext uri="{FF2B5EF4-FFF2-40B4-BE49-F238E27FC236}">
                <a16:creationId xmlns:a16="http://schemas.microsoft.com/office/drawing/2014/main" id="{85830928-717F-A471-B23F-25B8AD14406B}"/>
              </a:ext>
            </a:extLst>
          </p:cNvPr>
          <p:cNvSpPr>
            <a:spLocks noGrp="1"/>
          </p:cNvSpPr>
          <p:nvPr>
            <p:ph type="body" sz="quarter" idx="29"/>
          </p:nvPr>
        </p:nvSpPr>
        <p:spPr/>
        <p:txBody>
          <a:bodyPr/>
          <a:lstStyle/>
          <a:p>
            <a:endParaRPr lang="de-DE" dirty="0"/>
          </a:p>
        </p:txBody>
      </p:sp>
      <p:graphicFrame>
        <p:nvGraphicFramePr>
          <p:cNvPr id="11" name="Tabelle 10">
            <a:extLst>
              <a:ext uri="{FF2B5EF4-FFF2-40B4-BE49-F238E27FC236}">
                <a16:creationId xmlns:a16="http://schemas.microsoft.com/office/drawing/2014/main" id="{DE8B5514-537D-48BA-2FDC-373317D759D8}"/>
              </a:ext>
            </a:extLst>
          </p:cNvPr>
          <p:cNvGraphicFramePr>
            <a:graphicFrameLocks noGrp="1"/>
          </p:cNvGraphicFramePr>
          <p:nvPr/>
        </p:nvGraphicFramePr>
        <p:xfrm>
          <a:off x="695325" y="1449387"/>
          <a:ext cx="10801351" cy="4615847"/>
        </p:xfrm>
        <a:graphic>
          <a:graphicData uri="http://schemas.openxmlformats.org/drawingml/2006/table">
            <a:tbl>
              <a:tblPr firstRow="1" bandRow="1">
                <a:tableStyleId>{5C22544A-7EE6-4342-B048-85BDC9FD1C3A}</a:tableStyleId>
              </a:tblPr>
              <a:tblGrid>
                <a:gridCol w="1737165">
                  <a:extLst>
                    <a:ext uri="{9D8B030D-6E8A-4147-A177-3AD203B41FA5}">
                      <a16:colId xmlns:a16="http://schemas.microsoft.com/office/drawing/2014/main" val="4278453372"/>
                    </a:ext>
                  </a:extLst>
                </a:gridCol>
                <a:gridCol w="1900278">
                  <a:extLst>
                    <a:ext uri="{9D8B030D-6E8A-4147-A177-3AD203B41FA5}">
                      <a16:colId xmlns:a16="http://schemas.microsoft.com/office/drawing/2014/main" val="2350348047"/>
                    </a:ext>
                  </a:extLst>
                </a:gridCol>
                <a:gridCol w="3581954">
                  <a:extLst>
                    <a:ext uri="{9D8B030D-6E8A-4147-A177-3AD203B41FA5}">
                      <a16:colId xmlns:a16="http://schemas.microsoft.com/office/drawing/2014/main" val="12223292"/>
                    </a:ext>
                  </a:extLst>
                </a:gridCol>
                <a:gridCol w="3581954">
                  <a:extLst>
                    <a:ext uri="{9D8B030D-6E8A-4147-A177-3AD203B41FA5}">
                      <a16:colId xmlns:a16="http://schemas.microsoft.com/office/drawing/2014/main" val="1920850367"/>
                    </a:ext>
                  </a:extLst>
                </a:gridCol>
              </a:tblGrid>
              <a:tr h="532741">
                <a:tc>
                  <a:txBody>
                    <a:bodyPr/>
                    <a:lstStyle/>
                    <a:p>
                      <a:r>
                        <a:rPr lang="de-DE" dirty="0" err="1"/>
                        <a:t>Technique</a:t>
                      </a:r>
                      <a:endParaRPr lang="de-DE" dirty="0"/>
                    </a:p>
                  </a:txBody>
                  <a:tcPr anchor="ctr"/>
                </a:tc>
                <a:tc>
                  <a:txBody>
                    <a:bodyPr/>
                    <a:lstStyle/>
                    <a:p>
                      <a:r>
                        <a:rPr lang="de-DE" dirty="0"/>
                        <a:t>Device</a:t>
                      </a:r>
                    </a:p>
                  </a:txBody>
                  <a:tcPr anchor="ctr"/>
                </a:tc>
                <a:tc>
                  <a:txBody>
                    <a:bodyPr/>
                    <a:lstStyle/>
                    <a:p>
                      <a:r>
                        <a:rPr lang="de-DE" dirty="0"/>
                        <a:t>Description</a:t>
                      </a:r>
                    </a:p>
                  </a:txBody>
                  <a:tcPr anchor="ctr"/>
                </a:tc>
                <a:tc>
                  <a:txBody>
                    <a:bodyPr/>
                    <a:lstStyle/>
                    <a:p>
                      <a:r>
                        <a:rPr lang="de-DE" dirty="0" err="1"/>
                        <a:t>Example</a:t>
                      </a:r>
                      <a:endParaRPr lang="de-DE" dirty="0"/>
                    </a:p>
                  </a:txBody>
                  <a:tcPr anchor="ctr"/>
                </a:tc>
                <a:extLst>
                  <a:ext uri="{0D108BD9-81ED-4DB2-BD59-A6C34878D82A}">
                    <a16:rowId xmlns:a16="http://schemas.microsoft.com/office/drawing/2014/main" val="742684084"/>
                  </a:ext>
                </a:extLst>
              </a:tr>
              <a:tr h="761058">
                <a:tc>
                  <a:txBody>
                    <a:bodyPr/>
                    <a:lstStyle/>
                    <a:p>
                      <a:r>
                        <a:rPr lang="de-DE" sz="1600" dirty="0"/>
                        <a:t>Brain-storming</a:t>
                      </a:r>
                    </a:p>
                  </a:txBody>
                  <a:tcPr anchor="ctr"/>
                </a:tc>
                <a:tc>
                  <a:txBody>
                    <a:bodyPr/>
                    <a:lstStyle/>
                    <a:p>
                      <a:r>
                        <a:rPr lang="de-DE" sz="1600" dirty="0"/>
                        <a:t>Group </a:t>
                      </a:r>
                      <a:r>
                        <a:rPr lang="de-DE" sz="1600" dirty="0" err="1"/>
                        <a:t>interaction</a:t>
                      </a:r>
                      <a:endParaRPr lang="de-DE" sz="1600" dirty="0"/>
                    </a:p>
                  </a:txBody>
                  <a:tcPr anchor="ctr"/>
                </a:tc>
                <a:tc>
                  <a:txBody>
                    <a:bodyPr/>
                    <a:lstStyle/>
                    <a:p>
                      <a:r>
                        <a:rPr lang="de-DE" sz="1600" dirty="0" err="1"/>
                        <a:t>Verbalize</a:t>
                      </a:r>
                      <a:r>
                        <a:rPr lang="de-DE" sz="1600" dirty="0"/>
                        <a:t> </a:t>
                      </a:r>
                      <a:r>
                        <a:rPr lang="de-DE" sz="1600" dirty="0" err="1"/>
                        <a:t>thoughts</a:t>
                      </a:r>
                      <a:r>
                        <a:rPr lang="de-DE" sz="1600" dirty="0"/>
                        <a:t> in a </a:t>
                      </a:r>
                      <a:r>
                        <a:rPr lang="de-DE" sz="1600" dirty="0" err="1"/>
                        <a:t>groupt</a:t>
                      </a:r>
                      <a:r>
                        <a:rPr lang="de-DE" sz="1600" dirty="0"/>
                        <a:t> so </a:t>
                      </a:r>
                      <a:r>
                        <a:rPr lang="de-DE" sz="1600" dirty="0" err="1"/>
                        <a:t>one</a:t>
                      </a:r>
                      <a:r>
                        <a:rPr lang="de-DE" sz="1600" dirty="0"/>
                        <a:t> </a:t>
                      </a:r>
                      <a:r>
                        <a:rPr lang="de-DE" sz="1600" dirty="0" err="1"/>
                        <a:t>person‘s</a:t>
                      </a:r>
                      <a:r>
                        <a:rPr lang="de-DE" sz="1600" dirty="0"/>
                        <a:t> </a:t>
                      </a:r>
                      <a:r>
                        <a:rPr lang="de-DE" sz="1600" dirty="0" err="1"/>
                        <a:t>idea</a:t>
                      </a:r>
                      <a:r>
                        <a:rPr lang="de-DE" sz="1600" dirty="0"/>
                        <a:t> </a:t>
                      </a:r>
                      <a:r>
                        <a:rPr lang="de-DE" sz="1600" dirty="0" err="1"/>
                        <a:t>prompts</a:t>
                      </a:r>
                      <a:r>
                        <a:rPr lang="de-DE" sz="1600" dirty="0"/>
                        <a:t> </a:t>
                      </a:r>
                      <a:r>
                        <a:rPr lang="de-DE" sz="1600" dirty="0" err="1"/>
                        <a:t>others</a:t>
                      </a:r>
                      <a:endParaRPr lang="de-DE" sz="1600" dirty="0"/>
                    </a:p>
                  </a:txBody>
                  <a:tcPr anchor="ctr"/>
                </a:tc>
                <a:tc>
                  <a:txBody>
                    <a:bodyPr/>
                    <a:lstStyle/>
                    <a:p>
                      <a:endParaRPr lang="de-DE" sz="1600" dirty="0"/>
                    </a:p>
                  </a:txBody>
                  <a:tcPr anchor="ctr"/>
                </a:tc>
                <a:extLst>
                  <a:ext uri="{0D108BD9-81ED-4DB2-BD59-A6C34878D82A}">
                    <a16:rowId xmlns:a16="http://schemas.microsoft.com/office/drawing/2014/main" val="2110360111"/>
                  </a:ext>
                </a:extLst>
              </a:tr>
              <a:tr h="631189">
                <a:tc>
                  <a:txBody>
                    <a:bodyPr/>
                    <a:lstStyle/>
                    <a:p>
                      <a:r>
                        <a:rPr lang="de-DE" sz="1600" dirty="0"/>
                        <a:t>Lotus Blossom</a:t>
                      </a:r>
                    </a:p>
                  </a:txBody>
                  <a:tcPr anchor="ctr"/>
                </a:tc>
                <a:tc>
                  <a:txBody>
                    <a:bodyPr/>
                    <a:lstStyle/>
                    <a:p>
                      <a:r>
                        <a:rPr lang="de-DE" sz="1600" dirty="0"/>
                        <a:t>Goal </a:t>
                      </a:r>
                      <a:r>
                        <a:rPr lang="de-DE" sz="1600" dirty="0" err="1"/>
                        <a:t>setting</a:t>
                      </a:r>
                      <a:endParaRPr lang="de-DE" sz="1600" dirty="0"/>
                    </a:p>
                  </a:txBody>
                  <a:tcPr anchor="ctr"/>
                </a:tc>
                <a:tc>
                  <a:txBody>
                    <a:bodyPr/>
                    <a:lstStyle/>
                    <a:p>
                      <a:r>
                        <a:rPr lang="de-DE" sz="1600" dirty="0"/>
                        <a:t>Set </a:t>
                      </a:r>
                      <a:r>
                        <a:rPr lang="de-DE" sz="1600" dirty="0" err="1"/>
                        <a:t>goals</a:t>
                      </a:r>
                      <a:r>
                        <a:rPr lang="de-DE" sz="1600" dirty="0"/>
                        <a:t>/</a:t>
                      </a:r>
                      <a:r>
                        <a:rPr lang="de-DE" sz="1600" dirty="0" err="1"/>
                        <a:t>limits</a:t>
                      </a:r>
                      <a:r>
                        <a:rPr lang="de-DE" sz="1600" dirty="0"/>
                        <a:t> and </a:t>
                      </a:r>
                      <a:r>
                        <a:rPr lang="de-DE" sz="1600" dirty="0" err="1"/>
                        <a:t>provide</a:t>
                      </a:r>
                      <a:r>
                        <a:rPr lang="de-DE" sz="1600" dirty="0"/>
                        <a:t> </a:t>
                      </a:r>
                      <a:r>
                        <a:rPr lang="de-DE" sz="1600" dirty="0" err="1"/>
                        <a:t>structure</a:t>
                      </a:r>
                      <a:endParaRPr lang="de-DE" sz="1600" dirty="0"/>
                    </a:p>
                  </a:txBody>
                  <a:tcPr anchor="ctr"/>
                </a:tc>
                <a:tc>
                  <a:txBody>
                    <a:bodyPr/>
                    <a:lstStyle/>
                    <a:p>
                      <a:endParaRPr lang="de-DE" sz="1600" dirty="0"/>
                    </a:p>
                  </a:txBody>
                  <a:tcPr anchor="ctr"/>
                </a:tc>
                <a:extLst>
                  <a:ext uri="{0D108BD9-81ED-4DB2-BD59-A6C34878D82A}">
                    <a16:rowId xmlns:a16="http://schemas.microsoft.com/office/drawing/2014/main" val="57263913"/>
                  </a:ext>
                </a:extLst>
              </a:tr>
              <a:tr h="896953">
                <a:tc>
                  <a:txBody>
                    <a:bodyPr/>
                    <a:lstStyle/>
                    <a:p>
                      <a:r>
                        <a:rPr lang="de-DE" sz="1600" dirty="0"/>
                        <a:t>Input-Output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t>Translation</a:t>
                      </a:r>
                    </a:p>
                  </a:txBody>
                  <a:tcPr anchor="ctr"/>
                </a:tc>
                <a:tc>
                  <a:txBody>
                    <a:bodyPr/>
                    <a:lstStyle/>
                    <a:p>
                      <a:r>
                        <a:rPr lang="de-DE" sz="1600" dirty="0" err="1"/>
                        <a:t>Conceptually</a:t>
                      </a:r>
                      <a:r>
                        <a:rPr lang="de-DE" sz="1600" dirty="0"/>
                        <a:t> </a:t>
                      </a:r>
                      <a:r>
                        <a:rPr lang="de-DE" sz="1600" dirty="0" err="1"/>
                        <a:t>convert</a:t>
                      </a:r>
                      <a:r>
                        <a:rPr lang="de-DE" sz="1600" dirty="0"/>
                        <a:t> </a:t>
                      </a:r>
                      <a:r>
                        <a:rPr lang="de-DE" sz="1600" dirty="0" err="1"/>
                        <a:t>one</a:t>
                      </a:r>
                      <a:r>
                        <a:rPr lang="de-DE" sz="1600" dirty="0"/>
                        <a:t> </a:t>
                      </a:r>
                      <a:r>
                        <a:rPr lang="de-DE" sz="1600" dirty="0" err="1"/>
                        <a:t>kind</a:t>
                      </a:r>
                      <a:r>
                        <a:rPr lang="de-DE" sz="1600" dirty="0"/>
                        <a:t> of </a:t>
                      </a:r>
                      <a:r>
                        <a:rPr lang="de-DE" sz="1600" dirty="0" err="1"/>
                        <a:t>thing</a:t>
                      </a:r>
                      <a:r>
                        <a:rPr lang="de-DE" sz="1600" dirty="0"/>
                        <a:t> </a:t>
                      </a:r>
                      <a:r>
                        <a:rPr lang="de-DE" sz="1600" dirty="0" err="1"/>
                        <a:t>into</a:t>
                      </a:r>
                      <a:r>
                        <a:rPr lang="de-DE" sz="1600" dirty="0"/>
                        <a:t> </a:t>
                      </a:r>
                      <a:r>
                        <a:rPr lang="de-DE" sz="1600" dirty="0" err="1"/>
                        <a:t>another</a:t>
                      </a:r>
                      <a:endParaRPr lang="de-DE" sz="1600" dirty="0"/>
                    </a:p>
                  </a:txBody>
                  <a:tcPr anchor="ctr"/>
                </a:tc>
                <a:tc>
                  <a:txBody>
                    <a:bodyPr/>
                    <a:lstStyle/>
                    <a:p>
                      <a:endParaRPr lang="de-DE" sz="1600" dirty="0"/>
                    </a:p>
                  </a:txBody>
                  <a:tcPr anchor="ctr"/>
                </a:tc>
                <a:extLst>
                  <a:ext uri="{0D108BD9-81ED-4DB2-BD59-A6C34878D82A}">
                    <a16:rowId xmlns:a16="http://schemas.microsoft.com/office/drawing/2014/main" val="4007501123"/>
                  </a:ext>
                </a:extLst>
              </a:tr>
              <a:tr h="896953">
                <a:tc>
                  <a:txBody>
                    <a:bodyPr/>
                    <a:lstStyle/>
                    <a:p>
                      <a:r>
                        <a:rPr lang="de-DE" sz="1600" dirty="0" err="1"/>
                        <a:t>Focused-Object</a:t>
                      </a:r>
                      <a:endParaRPr lang="de-DE" sz="1600" dirty="0"/>
                    </a:p>
                  </a:txBody>
                  <a:tcPr anchor="ctr"/>
                </a:tc>
                <a:tc>
                  <a:txBody>
                    <a:bodyPr/>
                    <a:lstStyle/>
                    <a:p>
                      <a:r>
                        <a:rPr lang="de-DE" sz="1600" dirty="0" err="1"/>
                        <a:t>Association</a:t>
                      </a:r>
                      <a:endParaRPr lang="de-DE" sz="1600" dirty="0"/>
                    </a:p>
                  </a:txBody>
                  <a:tcPr anchor="ctr"/>
                </a:tc>
                <a:tc>
                  <a:txBody>
                    <a:bodyPr/>
                    <a:lstStyle/>
                    <a:p>
                      <a:r>
                        <a:rPr lang="de-DE" sz="1600" dirty="0" err="1"/>
                        <a:t>Mentally</a:t>
                      </a:r>
                      <a:r>
                        <a:rPr lang="de-DE" sz="1600" dirty="0"/>
                        <a:t> follow </a:t>
                      </a:r>
                      <a:r>
                        <a:rPr lang="de-DE" sz="1600" dirty="0" err="1"/>
                        <a:t>associative</a:t>
                      </a:r>
                      <a:r>
                        <a:rPr lang="de-DE" sz="1600" dirty="0"/>
                        <a:t> links </a:t>
                      </a:r>
                      <a:r>
                        <a:rPr lang="de-DE" sz="1600" dirty="0" err="1"/>
                        <a:t>among</a:t>
                      </a:r>
                      <a:r>
                        <a:rPr lang="de-DE" sz="1600" dirty="0"/>
                        <a:t> </a:t>
                      </a:r>
                      <a:r>
                        <a:rPr lang="de-DE" sz="1600" dirty="0" err="1"/>
                        <a:t>ideas</a:t>
                      </a:r>
                      <a:r>
                        <a:rPr lang="de-DE" sz="1600" dirty="0"/>
                        <a:t> in </a:t>
                      </a:r>
                      <a:r>
                        <a:rPr lang="de-DE" sz="1600" dirty="0" err="1"/>
                        <a:t>memory</a:t>
                      </a:r>
                      <a:endParaRPr lang="de-DE" sz="1600" dirty="0"/>
                    </a:p>
                  </a:txBody>
                  <a:tcPr anchor="ctr"/>
                </a:tc>
                <a:tc>
                  <a:txBody>
                    <a:bodyPr/>
                    <a:lstStyle/>
                    <a:p>
                      <a:endParaRPr lang="de-DE" sz="1600" dirty="0"/>
                    </a:p>
                  </a:txBody>
                  <a:tcPr anchor="ctr"/>
                </a:tc>
                <a:extLst>
                  <a:ext uri="{0D108BD9-81ED-4DB2-BD59-A6C34878D82A}">
                    <a16:rowId xmlns:a16="http://schemas.microsoft.com/office/drawing/2014/main" val="2567279308"/>
                  </a:ext>
                </a:extLst>
              </a:tr>
              <a:tr h="896953">
                <a:tc>
                  <a:txBody>
                    <a:bodyPr/>
                    <a:lstStyle/>
                    <a:p>
                      <a:r>
                        <a:rPr lang="de-DE" sz="1600" dirty="0" err="1"/>
                        <a:t>Bionics</a:t>
                      </a:r>
                      <a:endParaRPr lang="de-DE" sz="1600" dirty="0"/>
                    </a:p>
                  </a:txBody>
                  <a:tcPr anchor="ctr"/>
                </a:tc>
                <a:tc>
                  <a:txBody>
                    <a:bodyPr/>
                    <a:lstStyle/>
                    <a:p>
                      <a:r>
                        <a:rPr lang="de-DE" sz="1600" dirty="0" err="1"/>
                        <a:t>Analogy</a:t>
                      </a:r>
                      <a:endParaRPr lang="de-DE" sz="1600" dirty="0"/>
                    </a:p>
                  </a:txBody>
                  <a:tcPr anchor="ctr"/>
                </a:tc>
                <a:tc>
                  <a:txBody>
                    <a:bodyPr/>
                    <a:lstStyle/>
                    <a:p>
                      <a:r>
                        <a:rPr lang="de-DE" sz="1600" dirty="0"/>
                        <a:t>Look </a:t>
                      </a:r>
                      <a:r>
                        <a:rPr lang="de-DE" sz="1600" dirty="0" err="1"/>
                        <a:t>for</a:t>
                      </a:r>
                      <a:r>
                        <a:rPr lang="de-DE" sz="1600" dirty="0"/>
                        <a:t> </a:t>
                      </a:r>
                      <a:r>
                        <a:rPr lang="de-DE" sz="1600" dirty="0" err="1"/>
                        <a:t>things</a:t>
                      </a:r>
                      <a:r>
                        <a:rPr lang="de-DE" sz="1600" dirty="0"/>
                        <a:t> </a:t>
                      </a:r>
                      <a:r>
                        <a:rPr lang="de-DE" sz="1600" dirty="0" err="1"/>
                        <a:t>similar</a:t>
                      </a:r>
                      <a:r>
                        <a:rPr lang="de-DE" sz="1600" dirty="0"/>
                        <a:t> to </a:t>
                      </a:r>
                      <a:r>
                        <a:rPr lang="de-DE" sz="1600" dirty="0" err="1"/>
                        <a:t>parts</a:t>
                      </a:r>
                      <a:r>
                        <a:rPr lang="de-DE" sz="1600" dirty="0"/>
                        <a:t> of </a:t>
                      </a:r>
                      <a:r>
                        <a:rPr lang="de-DE" sz="1600" dirty="0" err="1"/>
                        <a:t>the</a:t>
                      </a:r>
                      <a:r>
                        <a:rPr lang="de-DE" sz="1600" dirty="0"/>
                        <a:t> </a:t>
                      </a:r>
                      <a:r>
                        <a:rPr lang="de-DE" sz="1600" dirty="0" err="1"/>
                        <a:t>problem</a:t>
                      </a:r>
                      <a:r>
                        <a:rPr lang="de-DE" sz="1600" dirty="0"/>
                        <a:t> </a:t>
                      </a:r>
                      <a:r>
                        <a:rPr lang="de-DE" sz="1600" dirty="0" err="1"/>
                        <a:t>situation</a:t>
                      </a:r>
                      <a:endParaRPr lang="de-DE" sz="1600" dirty="0"/>
                    </a:p>
                  </a:txBody>
                  <a:tcPr anchor="ctr"/>
                </a:tc>
                <a:tc>
                  <a:txBody>
                    <a:bodyPr/>
                    <a:lstStyle/>
                    <a:p>
                      <a:endParaRPr lang="de-DE" sz="1600" dirty="0"/>
                    </a:p>
                  </a:txBody>
                  <a:tcPr anchor="ctr"/>
                </a:tc>
                <a:extLst>
                  <a:ext uri="{0D108BD9-81ED-4DB2-BD59-A6C34878D82A}">
                    <a16:rowId xmlns:a16="http://schemas.microsoft.com/office/drawing/2014/main" val="1684287551"/>
                  </a:ext>
                </a:extLst>
              </a:tr>
            </a:tbl>
          </a:graphicData>
        </a:graphic>
      </p:graphicFrame>
      <p:pic>
        <p:nvPicPr>
          <p:cNvPr id="12" name="Grafik 11">
            <a:extLst>
              <a:ext uri="{FF2B5EF4-FFF2-40B4-BE49-F238E27FC236}">
                <a16:creationId xmlns:a16="http://schemas.microsoft.com/office/drawing/2014/main" id="{6D088476-6849-CD4F-A75F-BD530B8017BE}"/>
              </a:ext>
            </a:extLst>
          </p:cNvPr>
          <p:cNvPicPr>
            <a:picLocks noChangeAspect="1"/>
          </p:cNvPicPr>
          <p:nvPr/>
        </p:nvPicPr>
        <p:blipFill rotWithShape="1">
          <a:blip r:embed="rId2">
            <a:extLst>
              <a:ext uri="{28A0092B-C50C-407E-A947-70E740481C1C}">
                <a14:useLocalDpi xmlns:a14="http://schemas.microsoft.com/office/drawing/2010/main" val="0"/>
              </a:ext>
            </a:extLst>
          </a:blip>
          <a:srcRect t="20901" r="30062" b="15057"/>
          <a:stretch/>
        </p:blipFill>
        <p:spPr>
          <a:xfrm>
            <a:off x="7988048" y="2050713"/>
            <a:ext cx="979952" cy="673011"/>
          </a:xfrm>
          <a:prstGeom prst="rect">
            <a:avLst/>
          </a:prstGeom>
        </p:spPr>
      </p:pic>
      <p:pic>
        <p:nvPicPr>
          <p:cNvPr id="13" name="Grafik 12">
            <a:extLst>
              <a:ext uri="{FF2B5EF4-FFF2-40B4-BE49-F238E27FC236}">
                <a16:creationId xmlns:a16="http://schemas.microsoft.com/office/drawing/2014/main" id="{250B4C82-E59F-D4DD-BF84-69EF93F3D262}"/>
              </a:ext>
            </a:extLst>
          </p:cNvPr>
          <p:cNvPicPr>
            <a:picLocks noChangeAspect="1"/>
          </p:cNvPicPr>
          <p:nvPr/>
        </p:nvPicPr>
        <p:blipFill rotWithShape="1">
          <a:blip r:embed="rId3"/>
          <a:srcRect l="43169" r="20988" b="35814"/>
          <a:stretch/>
        </p:blipFill>
        <p:spPr>
          <a:xfrm>
            <a:off x="8022973" y="2805932"/>
            <a:ext cx="521360" cy="525166"/>
          </a:xfrm>
          <a:prstGeom prst="rect">
            <a:avLst/>
          </a:prstGeom>
        </p:spPr>
      </p:pic>
      <p:pic>
        <p:nvPicPr>
          <p:cNvPr id="14" name="Grafik 13">
            <a:extLst>
              <a:ext uri="{FF2B5EF4-FFF2-40B4-BE49-F238E27FC236}">
                <a16:creationId xmlns:a16="http://schemas.microsoft.com/office/drawing/2014/main" id="{BE0B9698-57EF-E773-48C5-D39AD46E4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2973" y="3394497"/>
            <a:ext cx="1248679" cy="832859"/>
          </a:xfrm>
          <a:prstGeom prst="rect">
            <a:avLst/>
          </a:prstGeom>
        </p:spPr>
      </p:pic>
      <p:pic>
        <p:nvPicPr>
          <p:cNvPr id="18" name="Grafik 17">
            <a:extLst>
              <a:ext uri="{FF2B5EF4-FFF2-40B4-BE49-F238E27FC236}">
                <a16:creationId xmlns:a16="http://schemas.microsoft.com/office/drawing/2014/main" id="{B95A21B0-3621-A939-3330-99C234688C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2973" y="5265654"/>
            <a:ext cx="1254949" cy="772927"/>
          </a:xfrm>
          <a:prstGeom prst="rect">
            <a:avLst/>
          </a:prstGeom>
        </p:spPr>
      </p:pic>
      <p:pic>
        <p:nvPicPr>
          <p:cNvPr id="19" name="Bildplatzhalter 11">
            <a:extLst>
              <a:ext uri="{FF2B5EF4-FFF2-40B4-BE49-F238E27FC236}">
                <a16:creationId xmlns:a16="http://schemas.microsoft.com/office/drawing/2014/main" id="{862331D9-B2E8-33FA-C659-97C22835E6A8}"/>
              </a:ext>
            </a:extLst>
          </p:cNvPr>
          <p:cNvPicPr>
            <a:picLocks noChangeAspect="1"/>
          </p:cNvPicPr>
          <p:nvPr/>
        </p:nvPicPr>
        <p:blipFill rotWithShape="1">
          <a:blip r:embed="rId6">
            <a:extLst>
              <a:ext uri="{28A0092B-C50C-407E-A947-70E740481C1C}">
                <a14:useLocalDpi xmlns:a14="http://schemas.microsoft.com/office/drawing/2010/main" val="0"/>
              </a:ext>
            </a:extLst>
          </a:blip>
          <a:srcRect l="2717" t="13792" b="13792"/>
          <a:stretch/>
        </p:blipFill>
        <p:spPr>
          <a:xfrm>
            <a:off x="8022973" y="4321687"/>
            <a:ext cx="521360" cy="832858"/>
          </a:xfrm>
          <a:prstGeom prst="rect">
            <a:avLst/>
          </a:prstGeom>
          <a:ln>
            <a:noFill/>
          </a:ln>
        </p:spPr>
      </p:pic>
      <p:pic>
        <p:nvPicPr>
          <p:cNvPr id="20" name="Bildplatzhalter 8">
            <a:extLst>
              <a:ext uri="{FF2B5EF4-FFF2-40B4-BE49-F238E27FC236}">
                <a16:creationId xmlns:a16="http://schemas.microsoft.com/office/drawing/2014/main" id="{AEA9ECC9-A536-1B0A-D34E-0423B997A6FD}"/>
              </a:ext>
            </a:extLst>
          </p:cNvPr>
          <p:cNvPicPr>
            <a:picLocks noChangeAspect="1"/>
          </p:cNvPicPr>
          <p:nvPr/>
        </p:nvPicPr>
        <p:blipFill rotWithShape="1">
          <a:blip r:embed="rId7">
            <a:extLst>
              <a:ext uri="{28A0092B-C50C-407E-A947-70E740481C1C}">
                <a14:useLocalDpi xmlns:a14="http://schemas.microsoft.com/office/drawing/2010/main" val="0"/>
              </a:ext>
            </a:extLst>
          </a:blip>
          <a:srcRect l="2717" t="13792" b="13792"/>
          <a:stretch/>
        </p:blipFill>
        <p:spPr>
          <a:xfrm>
            <a:off x="8544333" y="4321687"/>
            <a:ext cx="521360" cy="832858"/>
          </a:xfrm>
          <a:prstGeom prst="rect">
            <a:avLst/>
          </a:prstGeom>
          <a:ln>
            <a:noFill/>
          </a:ln>
        </p:spPr>
      </p:pic>
    </p:spTree>
    <p:extLst>
      <p:ext uri="{BB962C8B-B14F-4D97-AF65-F5344CB8AC3E}">
        <p14:creationId xmlns:p14="http://schemas.microsoft.com/office/powerpoint/2010/main" val="4457691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45D5BE-DE2D-6DE4-874B-6C247952A3A5}"/>
              </a:ext>
            </a:extLst>
          </p:cNvPr>
          <p:cNvSpPr>
            <a:spLocks noGrp="1"/>
          </p:cNvSpPr>
          <p:nvPr>
            <p:ph type="title"/>
          </p:nvPr>
        </p:nvSpPr>
        <p:spPr/>
        <p:txBody>
          <a:bodyPr/>
          <a:lstStyle/>
          <a:p>
            <a:r>
              <a:rPr lang="de-DE" dirty="0"/>
              <a:t>Sketches</a:t>
            </a:r>
          </a:p>
        </p:txBody>
      </p:sp>
      <p:sp>
        <p:nvSpPr>
          <p:cNvPr id="3" name="Fußzeilenplatzhalter 2">
            <a:extLst>
              <a:ext uri="{FF2B5EF4-FFF2-40B4-BE49-F238E27FC236}">
                <a16:creationId xmlns:a16="http://schemas.microsoft.com/office/drawing/2014/main" id="{10369B11-354C-3184-02CB-5DD82848FAB2}"/>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E250EA9-1801-64AF-0847-664805089E98}"/>
              </a:ext>
            </a:extLst>
          </p:cNvPr>
          <p:cNvSpPr>
            <a:spLocks noGrp="1"/>
          </p:cNvSpPr>
          <p:nvPr>
            <p:ph type="sldNum" sz="quarter" idx="33"/>
          </p:nvPr>
        </p:nvSpPr>
        <p:spPr/>
        <p:txBody>
          <a:bodyPr/>
          <a:lstStyle/>
          <a:p>
            <a:fld id="{BA24374A-C3A8-471A-8837-3FC31668ABE5}" type="slidenum">
              <a:rPr lang="de-DE" smtClean="0"/>
              <a:pPr/>
              <a:t>53</a:t>
            </a:fld>
            <a:endParaRPr lang="de-DE" dirty="0"/>
          </a:p>
        </p:txBody>
      </p:sp>
      <p:sp>
        <p:nvSpPr>
          <p:cNvPr id="5" name="Textplatzhalter 4">
            <a:extLst>
              <a:ext uri="{FF2B5EF4-FFF2-40B4-BE49-F238E27FC236}">
                <a16:creationId xmlns:a16="http://schemas.microsoft.com/office/drawing/2014/main" id="{19A32D87-A3CB-C9D9-C256-72FE6396CF0B}"/>
              </a:ext>
            </a:extLst>
          </p:cNvPr>
          <p:cNvSpPr>
            <a:spLocks noGrp="1"/>
          </p:cNvSpPr>
          <p:nvPr>
            <p:ph type="body" sz="quarter" idx="21"/>
          </p:nvPr>
        </p:nvSpPr>
        <p:spPr/>
        <p:txBody>
          <a:bodyPr/>
          <a:lstStyle/>
          <a:p>
            <a:r>
              <a:rPr lang="en-US" sz="1400" dirty="0"/>
              <a:t>Designing Prototypes</a:t>
            </a:r>
            <a:endParaRPr lang="de-DE" dirty="0"/>
          </a:p>
        </p:txBody>
      </p:sp>
      <p:sp>
        <p:nvSpPr>
          <p:cNvPr id="6" name="Textplatzhalter 5">
            <a:extLst>
              <a:ext uri="{FF2B5EF4-FFF2-40B4-BE49-F238E27FC236}">
                <a16:creationId xmlns:a16="http://schemas.microsoft.com/office/drawing/2014/main" id="{22E00132-9E8B-548A-2C66-BF18F683B6C4}"/>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79E56EF5-186F-8FEF-6BCA-7836F13D9D11}"/>
              </a:ext>
            </a:extLst>
          </p:cNvPr>
          <p:cNvSpPr>
            <a:spLocks noGrp="1"/>
          </p:cNvSpPr>
          <p:nvPr>
            <p:ph sz="quarter" idx="35"/>
          </p:nvPr>
        </p:nvSpPr>
        <p:spPr/>
        <p:txBody>
          <a:bodyPr/>
          <a:lstStyle/>
          <a:p>
            <a:r>
              <a:rPr lang="en-US" dirty="0"/>
              <a:t>Image by </a:t>
            </a:r>
            <a:r>
              <a:rPr lang="en-US" dirty="0" err="1"/>
              <a:t>Rosengeist</a:t>
            </a:r>
            <a:r>
              <a:rPr lang="en-US" dirty="0"/>
              <a:t> http://rosengeist.deviantart.com/art/hans-Storyboard-page-2-151521853 (CC BY-NC-ND 3.0) </a:t>
            </a:r>
          </a:p>
          <a:p>
            <a:r>
              <a:rPr lang="en-US" dirty="0"/>
              <a:t>From: </a:t>
            </a:r>
            <a:r>
              <a:rPr lang="en-US" dirty="0" err="1"/>
              <a:t>Khai</a:t>
            </a:r>
            <a:r>
              <a:rPr lang="en-US" dirty="0"/>
              <a:t> N. Truong, Gillian R. Hayes &amp; Gregory D. Abowd: Storyboarding: An Empirical Determination of Best Practices and Effective Guidelines. Proc. DIS, 2006.</a:t>
            </a:r>
          </a:p>
          <a:p>
            <a:r>
              <a:rPr lang="en-US" dirty="0"/>
              <a:t>https://medium.com/@xinyicui/ui-ux-strategy-a-guide-to-paper-prototype-sketching-3c475ce560f9</a:t>
            </a:r>
          </a:p>
        </p:txBody>
      </p:sp>
      <p:pic>
        <p:nvPicPr>
          <p:cNvPr id="8" name="Picture 2" descr="https://cdn-images-1.medium.com/max/1500/1*nvCbSTxeZyPgRXp3-y3PEw.png">
            <a:extLst>
              <a:ext uri="{FF2B5EF4-FFF2-40B4-BE49-F238E27FC236}">
                <a16:creationId xmlns:a16="http://schemas.microsoft.com/office/drawing/2014/main" id="{65087F26-48D4-F573-6635-6F8B478AB1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4352" y="1191974"/>
            <a:ext cx="6289486" cy="43134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9AF58F5F-B6AF-6278-AFAE-37C5F2CADD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3" y="3416382"/>
            <a:ext cx="3018553" cy="2054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http://fc06.deviantart.net/fs71/i/2010/023/d/c/hans_Storyboard_page_2_by_Rosengeist.jpg">
            <a:extLst>
              <a:ext uri="{FF2B5EF4-FFF2-40B4-BE49-F238E27FC236}">
                <a16:creationId xmlns:a16="http://schemas.microsoft.com/office/drawing/2014/main" id="{66461142-1780-D48C-6F5D-B7C341CBD2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3" y="1223700"/>
            <a:ext cx="3018553" cy="2158535"/>
          </a:xfrm>
          <a:prstGeom prst="rect">
            <a:avLst/>
          </a:prstGeom>
          <a:noFill/>
          <a:ln>
            <a:solidFill>
              <a:schemeClr val="tx1">
                <a:lumMod val="50000"/>
                <a:lumOff val="50000"/>
              </a:schemeClr>
            </a:solid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3542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553625-AAE0-A1FC-9D62-C308D5E0892C}"/>
              </a:ext>
            </a:extLst>
          </p:cNvPr>
          <p:cNvSpPr>
            <a:spLocks noGrp="1"/>
          </p:cNvSpPr>
          <p:nvPr>
            <p:ph type="title"/>
          </p:nvPr>
        </p:nvSpPr>
        <p:spPr/>
        <p:txBody>
          <a:bodyPr/>
          <a:lstStyle/>
          <a:p>
            <a:r>
              <a:rPr lang="de-DE" dirty="0" err="1"/>
              <a:t>Why</a:t>
            </a:r>
            <a:r>
              <a:rPr lang="de-DE" dirty="0"/>
              <a:t> Sketches?</a:t>
            </a:r>
          </a:p>
        </p:txBody>
      </p:sp>
      <p:sp>
        <p:nvSpPr>
          <p:cNvPr id="3" name="Fußzeilenplatzhalter 2">
            <a:extLst>
              <a:ext uri="{FF2B5EF4-FFF2-40B4-BE49-F238E27FC236}">
                <a16:creationId xmlns:a16="http://schemas.microsoft.com/office/drawing/2014/main" id="{94A35B49-A24F-1A6C-63AE-A7C27B40BA30}"/>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06F03FC-402A-807B-6E97-37C0617C2A7F}"/>
              </a:ext>
            </a:extLst>
          </p:cNvPr>
          <p:cNvSpPr>
            <a:spLocks noGrp="1"/>
          </p:cNvSpPr>
          <p:nvPr>
            <p:ph type="sldNum" sz="quarter" idx="28"/>
          </p:nvPr>
        </p:nvSpPr>
        <p:spPr/>
        <p:txBody>
          <a:bodyPr/>
          <a:lstStyle/>
          <a:p>
            <a:fld id="{BA24374A-C3A8-471A-8837-3FC31668ABE5}" type="slidenum">
              <a:rPr lang="de-DE" smtClean="0"/>
              <a:pPr/>
              <a:t>54</a:t>
            </a:fld>
            <a:endParaRPr lang="de-DE" dirty="0"/>
          </a:p>
        </p:txBody>
      </p:sp>
      <p:sp>
        <p:nvSpPr>
          <p:cNvPr id="5" name="Textplatzhalter 4">
            <a:extLst>
              <a:ext uri="{FF2B5EF4-FFF2-40B4-BE49-F238E27FC236}">
                <a16:creationId xmlns:a16="http://schemas.microsoft.com/office/drawing/2014/main" id="{00E07114-D703-A9E1-534F-273E17D66CCF}"/>
              </a:ext>
            </a:extLst>
          </p:cNvPr>
          <p:cNvSpPr>
            <a:spLocks noGrp="1"/>
          </p:cNvSpPr>
          <p:nvPr>
            <p:ph type="body" sz="quarter" idx="21"/>
          </p:nvPr>
        </p:nvSpPr>
        <p:spPr/>
        <p:txBody>
          <a:bodyPr/>
          <a:lstStyle/>
          <a:p>
            <a:r>
              <a:rPr lang="en-US" sz="1400" dirty="0"/>
              <a:t>Designing Prototypes</a:t>
            </a:r>
            <a:endParaRPr lang="de-DE" dirty="0"/>
          </a:p>
        </p:txBody>
      </p:sp>
      <p:sp>
        <p:nvSpPr>
          <p:cNvPr id="6" name="Textplatzhalter 5">
            <a:extLst>
              <a:ext uri="{FF2B5EF4-FFF2-40B4-BE49-F238E27FC236}">
                <a16:creationId xmlns:a16="http://schemas.microsoft.com/office/drawing/2014/main" id="{17D1F96C-6528-90DF-31F7-899BEB02A8A8}"/>
              </a:ext>
            </a:extLst>
          </p:cNvPr>
          <p:cNvSpPr>
            <a:spLocks noGrp="1"/>
          </p:cNvSpPr>
          <p:nvPr>
            <p:ph type="body" sz="quarter" idx="29"/>
          </p:nvPr>
        </p:nvSpPr>
        <p:spPr>
          <a:xfrm>
            <a:off x="695325" y="1449388"/>
            <a:ext cx="7504778" cy="4679950"/>
          </a:xfrm>
        </p:spPr>
        <p:txBody>
          <a:bodyPr/>
          <a:lstStyle/>
          <a:p>
            <a:r>
              <a:rPr lang="en-US" b="1" dirty="0">
                <a:solidFill>
                  <a:schemeClr val="accent1"/>
                </a:solidFill>
              </a:rPr>
              <a:t>Designers invent while sketching</a:t>
            </a:r>
          </a:p>
          <a:p>
            <a:pPr lvl="1"/>
            <a:r>
              <a:rPr lang="en-US" dirty="0"/>
              <a:t>Many have no design in mind at all and only develop it while sketching</a:t>
            </a:r>
          </a:p>
          <a:p>
            <a:pPr lvl="1"/>
            <a:r>
              <a:rPr lang="en-US" dirty="0"/>
              <a:t>Aristotle: “There are things that we must learn before we can do them. And we learn them by doing them.”</a:t>
            </a:r>
          </a:p>
          <a:p>
            <a:r>
              <a:rPr lang="en-US" b="1" dirty="0">
                <a:solidFill>
                  <a:schemeClr val="accent1"/>
                </a:solidFill>
              </a:rPr>
              <a:t>Sketching supports the invention process</a:t>
            </a:r>
          </a:p>
          <a:p>
            <a:pPr lvl="1"/>
            <a:r>
              <a:rPr lang="en-US" dirty="0"/>
              <a:t>Ideas for solving design problems</a:t>
            </a:r>
          </a:p>
          <a:p>
            <a:pPr lvl="1"/>
            <a:r>
              <a:rPr lang="en-US" dirty="0"/>
              <a:t>Anyone can sketch</a:t>
            </a:r>
          </a:p>
          <a:p>
            <a:pPr lvl="2"/>
            <a:r>
              <a:rPr lang="en-US" dirty="0"/>
              <a:t>For collaboration and own investigations</a:t>
            </a:r>
          </a:p>
          <a:p>
            <a:r>
              <a:rPr lang="en-US" b="1" dirty="0">
                <a:solidFill>
                  <a:schemeClr val="accent1"/>
                </a:solidFill>
              </a:rPr>
              <a:t>No “artistic” needs</a:t>
            </a:r>
            <a:r>
              <a:rPr lang="en-US" dirty="0"/>
              <a:t>, just be creative</a:t>
            </a:r>
            <a:endParaRPr lang="de-DE" dirty="0"/>
          </a:p>
        </p:txBody>
      </p:sp>
      <p:pic>
        <p:nvPicPr>
          <p:cNvPr id="7" name="Picture 2" descr="http://www.ideo.com/images/uploads/work/slides/dt_hero_1_626px.png">
            <a:extLst>
              <a:ext uri="{FF2B5EF4-FFF2-40B4-BE49-F238E27FC236}">
                <a16:creationId xmlns:a16="http://schemas.microsoft.com/office/drawing/2014/main" id="{8B0CA919-08B0-A772-3971-0F8AF66A1A9C}"/>
              </a:ext>
              <a:ext uri="{C183D7F6-B498-43B3-948B-1728B52AA6E4}">
                <adec:decorative xmlns:adec="http://schemas.microsoft.com/office/drawing/2017/decorative" val="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0100" y="605254"/>
            <a:ext cx="3486150" cy="17263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brainsttorming">
            <a:extLst>
              <a:ext uri="{FF2B5EF4-FFF2-40B4-BE49-F238E27FC236}">
                <a16:creationId xmlns:a16="http://schemas.microsoft.com/office/drawing/2014/main" id="{C8A61CC7-3B12-C7E6-8990-C05C657F7E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0100" y="2455448"/>
            <a:ext cx="3474242" cy="366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a:extLst>
              <a:ext uri="{FF2B5EF4-FFF2-40B4-BE49-F238E27FC236}">
                <a16:creationId xmlns:a16="http://schemas.microsoft.com/office/drawing/2014/main" id="{24DA1E1A-95E6-B2E5-B5A5-22DC46A99272}"/>
              </a:ext>
            </a:extLst>
          </p:cNvPr>
          <p:cNvSpPr txBox="1">
            <a:spLocks noChangeArrowheads="1"/>
          </p:cNvSpPr>
          <p:nvPr/>
        </p:nvSpPr>
        <p:spPr bwMode="auto">
          <a:xfrm>
            <a:off x="8408192" y="6136667"/>
            <a:ext cx="34861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de-DE" sz="1000" dirty="0"/>
              <a:t>http://www.ideo.com/images/uploads/work/slides/dt_hero_1_626px.png</a:t>
            </a:r>
          </a:p>
          <a:p>
            <a:pPr eaLnBrk="1" hangingPunct="1"/>
            <a:r>
              <a:rPr lang="en-US" altLang="de-DE" sz="1000" dirty="0" err="1">
                <a:solidFill>
                  <a:prstClr val="black"/>
                </a:solidFill>
              </a:rPr>
              <a:t>Pin&amp;Play</a:t>
            </a:r>
            <a:r>
              <a:rPr lang="en-US" altLang="de-DE" sz="1000" dirty="0">
                <a:solidFill>
                  <a:prstClr val="black"/>
                </a:solidFill>
              </a:rPr>
              <a:t> Meeting, July 2002, Lancaster</a:t>
            </a:r>
          </a:p>
        </p:txBody>
      </p:sp>
    </p:spTree>
    <p:extLst>
      <p:ext uri="{BB962C8B-B14F-4D97-AF65-F5344CB8AC3E}">
        <p14:creationId xmlns:p14="http://schemas.microsoft.com/office/powerpoint/2010/main" val="29037152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8E798F-C41A-A6F8-ED47-37B4C4003BD7}"/>
              </a:ext>
            </a:extLst>
          </p:cNvPr>
          <p:cNvSpPr>
            <a:spLocks noGrp="1"/>
          </p:cNvSpPr>
          <p:nvPr>
            <p:ph type="title"/>
          </p:nvPr>
        </p:nvSpPr>
        <p:spPr/>
        <p:txBody>
          <a:bodyPr/>
          <a:lstStyle/>
          <a:p>
            <a:r>
              <a:rPr lang="de-DE" dirty="0"/>
              <a:t>About Sketches</a:t>
            </a:r>
          </a:p>
        </p:txBody>
      </p:sp>
      <p:sp>
        <p:nvSpPr>
          <p:cNvPr id="3" name="Fußzeilenplatzhalter 2">
            <a:extLst>
              <a:ext uri="{FF2B5EF4-FFF2-40B4-BE49-F238E27FC236}">
                <a16:creationId xmlns:a16="http://schemas.microsoft.com/office/drawing/2014/main" id="{D99A2BD0-8DA2-71E6-8CA1-64928F58B1E7}"/>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22DD234-20AA-6348-06E8-7BD5082759B2}"/>
              </a:ext>
            </a:extLst>
          </p:cNvPr>
          <p:cNvSpPr>
            <a:spLocks noGrp="1"/>
          </p:cNvSpPr>
          <p:nvPr>
            <p:ph type="sldNum" sz="quarter" idx="33"/>
          </p:nvPr>
        </p:nvSpPr>
        <p:spPr/>
        <p:txBody>
          <a:bodyPr/>
          <a:lstStyle/>
          <a:p>
            <a:fld id="{BA24374A-C3A8-471A-8837-3FC31668ABE5}" type="slidenum">
              <a:rPr lang="de-DE" smtClean="0"/>
              <a:pPr/>
              <a:t>55</a:t>
            </a:fld>
            <a:endParaRPr lang="de-DE" dirty="0"/>
          </a:p>
        </p:txBody>
      </p:sp>
      <p:sp>
        <p:nvSpPr>
          <p:cNvPr id="7" name="Textplatzhalter 6">
            <a:extLst>
              <a:ext uri="{FF2B5EF4-FFF2-40B4-BE49-F238E27FC236}">
                <a16:creationId xmlns:a16="http://schemas.microsoft.com/office/drawing/2014/main" id="{02F1CE8C-E04A-7C2E-D859-9ECC725EA5F1}"/>
              </a:ext>
            </a:extLst>
          </p:cNvPr>
          <p:cNvSpPr>
            <a:spLocks noGrp="1"/>
          </p:cNvSpPr>
          <p:nvPr>
            <p:ph type="body" sz="quarter" idx="21"/>
          </p:nvPr>
        </p:nvSpPr>
        <p:spPr/>
        <p:txBody>
          <a:bodyPr/>
          <a:lstStyle/>
          <a:p>
            <a:r>
              <a:rPr lang="en-US" sz="1400" dirty="0"/>
              <a:t>Designing Prototypes</a:t>
            </a:r>
            <a:endParaRPr lang="de-DE" dirty="0"/>
          </a:p>
        </p:txBody>
      </p:sp>
      <p:sp>
        <p:nvSpPr>
          <p:cNvPr id="6" name="Textplatzhalter 5">
            <a:extLst>
              <a:ext uri="{FF2B5EF4-FFF2-40B4-BE49-F238E27FC236}">
                <a16:creationId xmlns:a16="http://schemas.microsoft.com/office/drawing/2014/main" id="{619EC9A5-CBE6-7CC3-C0DA-7CE13D4B15F4}"/>
              </a:ext>
            </a:extLst>
          </p:cNvPr>
          <p:cNvSpPr>
            <a:spLocks noGrp="1"/>
          </p:cNvSpPr>
          <p:nvPr>
            <p:ph type="body" sz="quarter" idx="34"/>
          </p:nvPr>
        </p:nvSpPr>
        <p:spPr>
          <a:xfrm>
            <a:off x="695325" y="1449388"/>
            <a:ext cx="10801349" cy="4302483"/>
          </a:xfrm>
        </p:spPr>
        <p:txBody>
          <a:bodyPr>
            <a:normAutofit fontScale="85000" lnSpcReduction="20000"/>
          </a:bodyPr>
          <a:lstStyle/>
          <a:p>
            <a:r>
              <a:rPr lang="en-US" b="1" dirty="0">
                <a:solidFill>
                  <a:schemeClr val="accent1"/>
                </a:solidFill>
              </a:rPr>
              <a:t>Quick</a:t>
            </a:r>
            <a:r>
              <a:rPr lang="en-US" dirty="0"/>
              <a:t>: to produce, so can do many</a:t>
            </a:r>
            <a:endParaRPr lang="en-US" b="1" dirty="0"/>
          </a:p>
          <a:p>
            <a:r>
              <a:rPr lang="en-US" b="1" dirty="0">
                <a:solidFill>
                  <a:schemeClr val="accent1"/>
                </a:solidFill>
              </a:rPr>
              <a:t>Timely</a:t>
            </a:r>
            <a:r>
              <a:rPr lang="en-US" dirty="0"/>
              <a:t>: provided when needed, done “in the moment”</a:t>
            </a:r>
          </a:p>
          <a:p>
            <a:r>
              <a:rPr lang="en-US" b="1" dirty="0">
                <a:solidFill>
                  <a:schemeClr val="accent1"/>
                </a:solidFill>
              </a:rPr>
              <a:t>Inexpensive</a:t>
            </a:r>
            <a:r>
              <a:rPr lang="en-US" dirty="0"/>
              <a:t>: so doesn’t inhibit exploration early in the design process.</a:t>
            </a:r>
          </a:p>
          <a:p>
            <a:r>
              <a:rPr lang="en-US" b="1" dirty="0">
                <a:solidFill>
                  <a:schemeClr val="accent1"/>
                </a:solidFill>
              </a:rPr>
              <a:t>Disposable</a:t>
            </a:r>
            <a:r>
              <a:rPr lang="en-US" dirty="0"/>
              <a:t>: no investment in the sketch itself</a:t>
            </a:r>
          </a:p>
          <a:p>
            <a:r>
              <a:rPr lang="en-US" b="1" dirty="0">
                <a:solidFill>
                  <a:schemeClr val="accent1"/>
                </a:solidFill>
              </a:rPr>
              <a:t>Plentiful</a:t>
            </a:r>
            <a:r>
              <a:rPr lang="en-US" dirty="0"/>
              <a:t>: both multiple sketches per idea, and multiple ideas</a:t>
            </a:r>
          </a:p>
          <a:p>
            <a:r>
              <a:rPr lang="en-US" b="1" dirty="0">
                <a:solidFill>
                  <a:schemeClr val="accent1"/>
                </a:solidFill>
              </a:rPr>
              <a:t>Clear vocabulary</a:t>
            </a:r>
            <a:r>
              <a:rPr lang="en-US" dirty="0"/>
              <a:t>: informal, common elements</a:t>
            </a:r>
          </a:p>
          <a:p>
            <a:r>
              <a:rPr lang="en-US" b="1" dirty="0">
                <a:solidFill>
                  <a:schemeClr val="accent1"/>
                </a:solidFill>
              </a:rPr>
              <a:t>Distinct Gesture</a:t>
            </a:r>
            <a:r>
              <a:rPr lang="en-US" dirty="0"/>
              <a:t>: open, free, “sketchy”</a:t>
            </a:r>
          </a:p>
          <a:p>
            <a:r>
              <a:rPr lang="en-US" b="1" dirty="0">
                <a:solidFill>
                  <a:schemeClr val="accent1"/>
                </a:solidFill>
              </a:rPr>
              <a:t>Constrained Resolution</a:t>
            </a:r>
            <a:r>
              <a:rPr lang="en-US" dirty="0"/>
              <a:t>: no higher than required to capture the concept</a:t>
            </a:r>
          </a:p>
          <a:p>
            <a:r>
              <a:rPr lang="en-US" b="1" dirty="0">
                <a:solidFill>
                  <a:schemeClr val="accent1"/>
                </a:solidFill>
              </a:rPr>
              <a:t>Appropriate Degree of Refinement</a:t>
            </a:r>
            <a:r>
              <a:rPr lang="en-US" dirty="0"/>
              <a:t>: don’t imply more finished</a:t>
            </a:r>
          </a:p>
          <a:p>
            <a:r>
              <a:rPr lang="en-US" b="1" dirty="0">
                <a:solidFill>
                  <a:schemeClr val="accent1"/>
                </a:solidFill>
              </a:rPr>
              <a:t>Ambiguity</a:t>
            </a:r>
            <a:r>
              <a:rPr lang="en-US" dirty="0"/>
              <a:t>: can be interpreted in different ways, and new relationships seen within them, even by the person who drew them.</a:t>
            </a:r>
          </a:p>
          <a:p>
            <a:r>
              <a:rPr lang="en-US" b="1" dirty="0">
                <a:solidFill>
                  <a:schemeClr val="accent1"/>
                </a:solidFill>
              </a:rPr>
              <a:t>Suggest &amp; explore rather than confirm</a:t>
            </a:r>
            <a:r>
              <a:rPr lang="en-US" dirty="0"/>
              <a:t>: foster collaborative exploration</a:t>
            </a:r>
          </a:p>
          <a:p>
            <a:endParaRPr lang="de-DE" dirty="0"/>
          </a:p>
        </p:txBody>
      </p:sp>
      <p:sp>
        <p:nvSpPr>
          <p:cNvPr id="8" name="Inhaltsplatzhalter 7">
            <a:extLst>
              <a:ext uri="{FF2B5EF4-FFF2-40B4-BE49-F238E27FC236}">
                <a16:creationId xmlns:a16="http://schemas.microsoft.com/office/drawing/2014/main" id="{D658589C-A86B-DABE-3A43-1A2DB96ED92D}"/>
              </a:ext>
            </a:extLst>
          </p:cNvPr>
          <p:cNvSpPr>
            <a:spLocks noGrp="1"/>
          </p:cNvSpPr>
          <p:nvPr>
            <p:ph sz="quarter" idx="35"/>
          </p:nvPr>
        </p:nvSpPr>
        <p:spPr/>
        <p:txBody>
          <a:bodyPr/>
          <a:lstStyle/>
          <a:p>
            <a:r>
              <a:rPr lang="en-US" sz="1000" dirty="0">
                <a:solidFill>
                  <a:schemeClr val="bg1">
                    <a:lumMod val="65000"/>
                  </a:schemeClr>
                </a:solidFill>
              </a:rPr>
              <a:t>Buxton, B. (2010). Sketching user experiences: getting the design right and the right design. </a:t>
            </a:r>
            <a:endParaRPr lang="de-DE" sz="1000" dirty="0">
              <a:solidFill>
                <a:schemeClr val="bg1">
                  <a:lumMod val="65000"/>
                </a:schemeClr>
              </a:solidFill>
            </a:endParaRPr>
          </a:p>
        </p:txBody>
      </p:sp>
    </p:spTree>
    <p:extLst>
      <p:ext uri="{BB962C8B-B14F-4D97-AF65-F5344CB8AC3E}">
        <p14:creationId xmlns:p14="http://schemas.microsoft.com/office/powerpoint/2010/main" val="1094870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62E2D-C04F-7FE5-5E48-DD1114948235}"/>
              </a:ext>
            </a:extLst>
          </p:cNvPr>
          <p:cNvSpPr>
            <a:spLocks noGrp="1"/>
          </p:cNvSpPr>
          <p:nvPr>
            <p:ph type="title"/>
          </p:nvPr>
        </p:nvSpPr>
        <p:spPr/>
        <p:txBody>
          <a:bodyPr/>
          <a:lstStyle/>
          <a:p>
            <a:r>
              <a:rPr lang="de-DE" dirty="0"/>
              <a:t>Sketches </a:t>
            </a:r>
            <a:r>
              <a:rPr lang="de-DE" dirty="0" err="1"/>
              <a:t>with</a:t>
            </a:r>
            <a:r>
              <a:rPr lang="de-DE" dirty="0"/>
              <a:t> </a:t>
            </a:r>
            <a:r>
              <a:rPr lang="de-DE" dirty="0" err="1"/>
              <a:t>Movements</a:t>
            </a:r>
            <a:endParaRPr lang="de-DE" dirty="0"/>
          </a:p>
        </p:txBody>
      </p:sp>
      <p:sp>
        <p:nvSpPr>
          <p:cNvPr id="3" name="Fußzeilenplatzhalter 2">
            <a:extLst>
              <a:ext uri="{FF2B5EF4-FFF2-40B4-BE49-F238E27FC236}">
                <a16:creationId xmlns:a16="http://schemas.microsoft.com/office/drawing/2014/main" id="{B5BE34F0-7F75-5446-FB30-F32B0AACD1FE}"/>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9856945-02BD-2641-9D71-E3C35DBD9D63}"/>
              </a:ext>
            </a:extLst>
          </p:cNvPr>
          <p:cNvSpPr>
            <a:spLocks noGrp="1"/>
          </p:cNvSpPr>
          <p:nvPr>
            <p:ph type="sldNum" sz="quarter" idx="33"/>
          </p:nvPr>
        </p:nvSpPr>
        <p:spPr/>
        <p:txBody>
          <a:bodyPr/>
          <a:lstStyle/>
          <a:p>
            <a:fld id="{BA24374A-C3A8-471A-8837-3FC31668ABE5}" type="slidenum">
              <a:rPr lang="de-DE" smtClean="0"/>
              <a:pPr/>
              <a:t>56</a:t>
            </a:fld>
            <a:endParaRPr lang="de-DE" dirty="0"/>
          </a:p>
        </p:txBody>
      </p:sp>
      <p:sp>
        <p:nvSpPr>
          <p:cNvPr id="5" name="Textplatzhalter 4">
            <a:extLst>
              <a:ext uri="{FF2B5EF4-FFF2-40B4-BE49-F238E27FC236}">
                <a16:creationId xmlns:a16="http://schemas.microsoft.com/office/drawing/2014/main" id="{E2FE344D-CFC0-41DB-7993-BFDF9F62B2AA}"/>
              </a:ext>
            </a:extLst>
          </p:cNvPr>
          <p:cNvSpPr>
            <a:spLocks noGrp="1"/>
          </p:cNvSpPr>
          <p:nvPr>
            <p:ph type="body" sz="quarter" idx="21"/>
          </p:nvPr>
        </p:nvSpPr>
        <p:spPr/>
        <p:txBody>
          <a:bodyPr/>
          <a:lstStyle/>
          <a:p>
            <a:r>
              <a:rPr lang="en-US" sz="1400" dirty="0"/>
              <a:t>Designing Prototypes</a:t>
            </a:r>
            <a:endParaRPr lang="de-DE" dirty="0"/>
          </a:p>
        </p:txBody>
      </p:sp>
      <p:sp>
        <p:nvSpPr>
          <p:cNvPr id="6" name="Textplatzhalter 5">
            <a:extLst>
              <a:ext uri="{FF2B5EF4-FFF2-40B4-BE49-F238E27FC236}">
                <a16:creationId xmlns:a16="http://schemas.microsoft.com/office/drawing/2014/main" id="{25C12401-97AB-7A35-B07F-23FDA89718BE}"/>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53C2FBF9-0147-7ECB-4AD1-6469F287717B}"/>
              </a:ext>
            </a:extLst>
          </p:cNvPr>
          <p:cNvSpPr>
            <a:spLocks noGrp="1"/>
          </p:cNvSpPr>
          <p:nvPr>
            <p:ph sz="quarter" idx="35"/>
          </p:nvPr>
        </p:nvSpPr>
        <p:spPr/>
        <p:txBody>
          <a:bodyPr/>
          <a:lstStyle/>
          <a:p>
            <a:r>
              <a:rPr lang="en-US" sz="1000" dirty="0">
                <a:solidFill>
                  <a:schemeClr val="bg1">
                    <a:lumMod val="65000"/>
                  </a:schemeClr>
                </a:solidFill>
              </a:rPr>
              <a:t>Kaufmann M. (2011) Sketching User Experiences: The Workbook </a:t>
            </a:r>
            <a:endParaRPr lang="de-DE" sz="1000" dirty="0">
              <a:solidFill>
                <a:schemeClr val="bg1">
                  <a:lumMod val="65000"/>
                </a:schemeClr>
              </a:solidFill>
            </a:endParaRPr>
          </a:p>
        </p:txBody>
      </p:sp>
      <p:pic>
        <p:nvPicPr>
          <p:cNvPr id="8" name="Grafik 7">
            <a:extLst>
              <a:ext uri="{FF2B5EF4-FFF2-40B4-BE49-F238E27FC236}">
                <a16:creationId xmlns:a16="http://schemas.microsoft.com/office/drawing/2014/main" id="{997BAAF6-895E-9C6C-A5A1-68077D85DA72}"/>
              </a:ext>
            </a:extLst>
          </p:cNvPr>
          <p:cNvPicPr>
            <a:picLocks noChangeAspect="1"/>
          </p:cNvPicPr>
          <p:nvPr/>
        </p:nvPicPr>
        <p:blipFill>
          <a:blip r:embed="rId2"/>
          <a:stretch>
            <a:fillRect/>
          </a:stretch>
        </p:blipFill>
        <p:spPr>
          <a:xfrm>
            <a:off x="1019790" y="1211197"/>
            <a:ext cx="6282593" cy="2688497"/>
          </a:xfrm>
          <a:prstGeom prst="rect">
            <a:avLst/>
          </a:prstGeom>
        </p:spPr>
      </p:pic>
      <p:pic>
        <p:nvPicPr>
          <p:cNvPr id="9" name="Grafik 8">
            <a:extLst>
              <a:ext uri="{FF2B5EF4-FFF2-40B4-BE49-F238E27FC236}">
                <a16:creationId xmlns:a16="http://schemas.microsoft.com/office/drawing/2014/main" id="{51F97BD1-6A42-6583-33D1-793571EF9848}"/>
              </a:ext>
            </a:extLst>
          </p:cNvPr>
          <p:cNvPicPr>
            <a:picLocks noChangeAspect="1"/>
          </p:cNvPicPr>
          <p:nvPr/>
        </p:nvPicPr>
        <p:blipFill>
          <a:blip r:embed="rId3"/>
          <a:stretch>
            <a:fillRect/>
          </a:stretch>
        </p:blipFill>
        <p:spPr>
          <a:xfrm>
            <a:off x="5068216" y="3824005"/>
            <a:ext cx="6654087" cy="2210804"/>
          </a:xfrm>
          <a:prstGeom prst="rect">
            <a:avLst/>
          </a:prstGeom>
        </p:spPr>
      </p:pic>
      <p:pic>
        <p:nvPicPr>
          <p:cNvPr id="10" name="Grafik 9">
            <a:extLst>
              <a:ext uri="{FF2B5EF4-FFF2-40B4-BE49-F238E27FC236}">
                <a16:creationId xmlns:a16="http://schemas.microsoft.com/office/drawing/2014/main" id="{4BAE01F2-BB74-7CBF-57E2-F71AEB22D7DD}"/>
              </a:ext>
            </a:extLst>
          </p:cNvPr>
          <p:cNvPicPr>
            <a:picLocks noChangeAspect="1"/>
          </p:cNvPicPr>
          <p:nvPr/>
        </p:nvPicPr>
        <p:blipFill>
          <a:blip r:embed="rId4"/>
          <a:stretch>
            <a:fillRect/>
          </a:stretch>
        </p:blipFill>
        <p:spPr>
          <a:xfrm>
            <a:off x="8306148" y="1571894"/>
            <a:ext cx="3124159" cy="1762441"/>
          </a:xfrm>
          <a:prstGeom prst="rect">
            <a:avLst/>
          </a:prstGeom>
        </p:spPr>
      </p:pic>
    </p:spTree>
    <p:extLst>
      <p:ext uri="{BB962C8B-B14F-4D97-AF65-F5344CB8AC3E}">
        <p14:creationId xmlns:p14="http://schemas.microsoft.com/office/powerpoint/2010/main" val="34588133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D87846-4C22-900D-B279-F1D84A8AA0FF}"/>
              </a:ext>
            </a:extLst>
          </p:cNvPr>
          <p:cNvSpPr>
            <a:spLocks noGrp="1"/>
          </p:cNvSpPr>
          <p:nvPr>
            <p:ph type="title"/>
          </p:nvPr>
        </p:nvSpPr>
        <p:spPr/>
        <p:txBody>
          <a:bodyPr/>
          <a:lstStyle/>
          <a:p>
            <a:r>
              <a:rPr lang="de-DE" dirty="0"/>
              <a:t>Stick </a:t>
            </a:r>
            <a:r>
              <a:rPr lang="de-DE" dirty="0" err="1"/>
              <a:t>Figures</a:t>
            </a:r>
            <a:endParaRPr lang="de-DE" dirty="0"/>
          </a:p>
        </p:txBody>
      </p:sp>
      <p:sp>
        <p:nvSpPr>
          <p:cNvPr id="3" name="Fußzeilenplatzhalter 2">
            <a:extLst>
              <a:ext uri="{FF2B5EF4-FFF2-40B4-BE49-F238E27FC236}">
                <a16:creationId xmlns:a16="http://schemas.microsoft.com/office/drawing/2014/main" id="{806A8A27-E301-E871-DB52-DEAD138AC735}"/>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55AC485-8A73-1FFB-945D-F649A537BC6F}"/>
              </a:ext>
            </a:extLst>
          </p:cNvPr>
          <p:cNvSpPr>
            <a:spLocks noGrp="1"/>
          </p:cNvSpPr>
          <p:nvPr>
            <p:ph type="sldNum" sz="quarter" idx="33"/>
          </p:nvPr>
        </p:nvSpPr>
        <p:spPr/>
        <p:txBody>
          <a:bodyPr/>
          <a:lstStyle/>
          <a:p>
            <a:fld id="{BA24374A-C3A8-471A-8837-3FC31668ABE5}" type="slidenum">
              <a:rPr lang="de-DE" smtClean="0"/>
              <a:pPr/>
              <a:t>57</a:t>
            </a:fld>
            <a:endParaRPr lang="de-DE" dirty="0"/>
          </a:p>
        </p:txBody>
      </p:sp>
      <p:sp>
        <p:nvSpPr>
          <p:cNvPr id="5" name="Textplatzhalter 4">
            <a:extLst>
              <a:ext uri="{FF2B5EF4-FFF2-40B4-BE49-F238E27FC236}">
                <a16:creationId xmlns:a16="http://schemas.microsoft.com/office/drawing/2014/main" id="{A30328FF-FF38-A842-A738-5F31C942C2E2}"/>
              </a:ext>
            </a:extLst>
          </p:cNvPr>
          <p:cNvSpPr>
            <a:spLocks noGrp="1"/>
          </p:cNvSpPr>
          <p:nvPr>
            <p:ph type="body" sz="quarter" idx="21"/>
          </p:nvPr>
        </p:nvSpPr>
        <p:spPr/>
        <p:txBody>
          <a:bodyPr/>
          <a:lstStyle/>
          <a:p>
            <a:r>
              <a:rPr lang="en-US" sz="1400" dirty="0"/>
              <a:t>Designing Prototypes</a:t>
            </a:r>
            <a:endParaRPr lang="de-DE" dirty="0"/>
          </a:p>
        </p:txBody>
      </p:sp>
      <p:sp>
        <p:nvSpPr>
          <p:cNvPr id="6" name="Textplatzhalter 5">
            <a:extLst>
              <a:ext uri="{FF2B5EF4-FFF2-40B4-BE49-F238E27FC236}">
                <a16:creationId xmlns:a16="http://schemas.microsoft.com/office/drawing/2014/main" id="{737D64CF-32E4-6D3C-6C79-B4B678D3930B}"/>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8EF2B39F-A479-A536-5AED-97E40469A349}"/>
              </a:ext>
            </a:extLst>
          </p:cNvPr>
          <p:cNvSpPr>
            <a:spLocks noGrp="1"/>
          </p:cNvSpPr>
          <p:nvPr>
            <p:ph sz="quarter" idx="35"/>
          </p:nvPr>
        </p:nvSpPr>
        <p:spPr/>
        <p:txBody>
          <a:bodyPr/>
          <a:lstStyle/>
          <a:p>
            <a:r>
              <a:rPr lang="en-US" sz="1000" dirty="0">
                <a:solidFill>
                  <a:schemeClr val="bg1">
                    <a:lumMod val="65000"/>
                  </a:schemeClr>
                </a:solidFill>
              </a:rPr>
              <a:t>Kaufmann M. (2011) Sketching User Experiences: The Workbook </a:t>
            </a:r>
            <a:endParaRPr lang="de-DE" sz="1000" dirty="0">
              <a:solidFill>
                <a:schemeClr val="bg1">
                  <a:lumMod val="65000"/>
                </a:schemeClr>
              </a:solidFill>
            </a:endParaRPr>
          </a:p>
        </p:txBody>
      </p:sp>
      <p:grpSp>
        <p:nvGrpSpPr>
          <p:cNvPr id="13" name="Gruppieren 12">
            <a:extLst>
              <a:ext uri="{FF2B5EF4-FFF2-40B4-BE49-F238E27FC236}">
                <a16:creationId xmlns:a16="http://schemas.microsoft.com/office/drawing/2014/main" id="{BD266DFF-652D-5D64-CCC3-F4AD8BD7C5E4}"/>
              </a:ext>
            </a:extLst>
          </p:cNvPr>
          <p:cNvGrpSpPr/>
          <p:nvPr/>
        </p:nvGrpSpPr>
        <p:grpSpPr>
          <a:xfrm>
            <a:off x="827375" y="2381967"/>
            <a:ext cx="10868096" cy="2171362"/>
            <a:chOff x="1534140" y="2523173"/>
            <a:chExt cx="9454566" cy="1888950"/>
          </a:xfrm>
        </p:grpSpPr>
        <p:pic>
          <p:nvPicPr>
            <p:cNvPr id="8" name="Grafik 7">
              <a:extLst>
                <a:ext uri="{FF2B5EF4-FFF2-40B4-BE49-F238E27FC236}">
                  <a16:creationId xmlns:a16="http://schemas.microsoft.com/office/drawing/2014/main" id="{806A8D52-2BB7-2CF3-CA70-EFD34EE1C413}"/>
                </a:ext>
              </a:extLst>
            </p:cNvPr>
            <p:cNvPicPr>
              <a:picLocks noChangeAspect="1"/>
            </p:cNvPicPr>
            <p:nvPr/>
          </p:nvPicPr>
          <p:blipFill>
            <a:blip r:embed="rId2"/>
            <a:stretch>
              <a:fillRect/>
            </a:stretch>
          </p:blipFill>
          <p:spPr>
            <a:xfrm>
              <a:off x="8135908" y="2667437"/>
              <a:ext cx="2852798" cy="1744686"/>
            </a:xfrm>
            <a:prstGeom prst="rect">
              <a:avLst/>
            </a:prstGeom>
          </p:spPr>
        </p:pic>
        <p:pic>
          <p:nvPicPr>
            <p:cNvPr id="9" name="Grafik 8">
              <a:extLst>
                <a:ext uri="{FF2B5EF4-FFF2-40B4-BE49-F238E27FC236}">
                  <a16:creationId xmlns:a16="http://schemas.microsoft.com/office/drawing/2014/main" id="{0C97DC80-4999-A8E5-36B1-DEB5DDA08A22}"/>
                </a:ext>
              </a:extLst>
            </p:cNvPr>
            <p:cNvPicPr>
              <a:picLocks noChangeAspect="1"/>
            </p:cNvPicPr>
            <p:nvPr/>
          </p:nvPicPr>
          <p:blipFill>
            <a:blip r:embed="rId3"/>
            <a:stretch>
              <a:fillRect/>
            </a:stretch>
          </p:blipFill>
          <p:spPr>
            <a:xfrm>
              <a:off x="1534140" y="2649682"/>
              <a:ext cx="1047329" cy="1762441"/>
            </a:xfrm>
            <a:prstGeom prst="rect">
              <a:avLst/>
            </a:prstGeom>
          </p:spPr>
        </p:pic>
        <p:pic>
          <p:nvPicPr>
            <p:cNvPr id="10" name="Grafik 9">
              <a:extLst>
                <a:ext uri="{FF2B5EF4-FFF2-40B4-BE49-F238E27FC236}">
                  <a16:creationId xmlns:a16="http://schemas.microsoft.com/office/drawing/2014/main" id="{6B35E80A-E36F-4258-B43B-DA4CF91405FC}"/>
                </a:ext>
              </a:extLst>
            </p:cNvPr>
            <p:cNvPicPr>
              <a:picLocks noChangeAspect="1"/>
            </p:cNvPicPr>
            <p:nvPr/>
          </p:nvPicPr>
          <p:blipFill>
            <a:blip r:embed="rId4"/>
            <a:stretch>
              <a:fillRect/>
            </a:stretch>
          </p:blipFill>
          <p:spPr>
            <a:xfrm>
              <a:off x="2798037" y="2649682"/>
              <a:ext cx="1593996" cy="1633451"/>
            </a:xfrm>
            <a:prstGeom prst="rect">
              <a:avLst/>
            </a:prstGeom>
          </p:spPr>
        </p:pic>
        <p:pic>
          <p:nvPicPr>
            <p:cNvPr id="11" name="Grafik 10">
              <a:extLst>
                <a:ext uri="{FF2B5EF4-FFF2-40B4-BE49-F238E27FC236}">
                  <a16:creationId xmlns:a16="http://schemas.microsoft.com/office/drawing/2014/main" id="{A85FCEDD-F767-B3D6-4CA9-385C672851D6}"/>
                </a:ext>
              </a:extLst>
            </p:cNvPr>
            <p:cNvPicPr>
              <a:picLocks noChangeAspect="1"/>
            </p:cNvPicPr>
            <p:nvPr/>
          </p:nvPicPr>
          <p:blipFill>
            <a:blip r:embed="rId5"/>
            <a:stretch>
              <a:fillRect/>
            </a:stretch>
          </p:blipFill>
          <p:spPr>
            <a:xfrm>
              <a:off x="4656138" y="2779930"/>
              <a:ext cx="1291055" cy="1501944"/>
            </a:xfrm>
            <a:prstGeom prst="rect">
              <a:avLst/>
            </a:prstGeom>
          </p:spPr>
        </p:pic>
        <p:pic>
          <p:nvPicPr>
            <p:cNvPr id="12" name="Grafik 11">
              <a:extLst>
                <a:ext uri="{FF2B5EF4-FFF2-40B4-BE49-F238E27FC236}">
                  <a16:creationId xmlns:a16="http://schemas.microsoft.com/office/drawing/2014/main" id="{3E9BEDC1-9360-3E4F-2080-6D9C1D111E20}"/>
                </a:ext>
              </a:extLst>
            </p:cNvPr>
            <p:cNvPicPr>
              <a:picLocks noChangeAspect="1"/>
            </p:cNvPicPr>
            <p:nvPr/>
          </p:nvPicPr>
          <p:blipFill>
            <a:blip r:embed="rId6"/>
            <a:stretch>
              <a:fillRect/>
            </a:stretch>
          </p:blipFill>
          <p:spPr>
            <a:xfrm>
              <a:off x="6196583" y="2523173"/>
              <a:ext cx="1886606" cy="1758701"/>
            </a:xfrm>
            <a:prstGeom prst="rect">
              <a:avLst/>
            </a:prstGeom>
          </p:spPr>
        </p:pic>
      </p:grpSp>
    </p:spTree>
    <p:extLst>
      <p:ext uri="{BB962C8B-B14F-4D97-AF65-F5344CB8AC3E}">
        <p14:creationId xmlns:p14="http://schemas.microsoft.com/office/powerpoint/2010/main" val="18081083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ACC9A0-B5B1-BBB3-230F-B24770CBD3B3}"/>
              </a:ext>
            </a:extLst>
          </p:cNvPr>
          <p:cNvSpPr>
            <a:spLocks noGrp="1"/>
          </p:cNvSpPr>
          <p:nvPr>
            <p:ph type="title"/>
          </p:nvPr>
        </p:nvSpPr>
        <p:spPr/>
        <p:txBody>
          <a:bodyPr/>
          <a:lstStyle/>
          <a:p>
            <a:r>
              <a:rPr lang="de-DE" dirty="0"/>
              <a:t>Paper </a:t>
            </a:r>
            <a:r>
              <a:rPr lang="de-DE" dirty="0" err="1"/>
              <a:t>Prototypes</a:t>
            </a:r>
            <a:endParaRPr lang="de-DE" dirty="0"/>
          </a:p>
        </p:txBody>
      </p:sp>
      <p:sp>
        <p:nvSpPr>
          <p:cNvPr id="3" name="Fußzeilenplatzhalter 2">
            <a:extLst>
              <a:ext uri="{FF2B5EF4-FFF2-40B4-BE49-F238E27FC236}">
                <a16:creationId xmlns:a16="http://schemas.microsoft.com/office/drawing/2014/main" id="{04E2BEA9-C832-1F17-4C19-6C64B1F216E2}"/>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57EEF1D-32DE-8B5E-924E-3514264BB257}"/>
              </a:ext>
            </a:extLst>
          </p:cNvPr>
          <p:cNvSpPr>
            <a:spLocks noGrp="1"/>
          </p:cNvSpPr>
          <p:nvPr>
            <p:ph type="sldNum" sz="quarter" idx="33"/>
          </p:nvPr>
        </p:nvSpPr>
        <p:spPr/>
        <p:txBody>
          <a:bodyPr/>
          <a:lstStyle/>
          <a:p>
            <a:fld id="{BA24374A-C3A8-471A-8837-3FC31668ABE5}" type="slidenum">
              <a:rPr lang="de-DE" smtClean="0"/>
              <a:pPr/>
              <a:t>58</a:t>
            </a:fld>
            <a:endParaRPr lang="de-DE" dirty="0"/>
          </a:p>
        </p:txBody>
      </p:sp>
      <p:sp>
        <p:nvSpPr>
          <p:cNvPr id="5" name="Textplatzhalter 4">
            <a:extLst>
              <a:ext uri="{FF2B5EF4-FFF2-40B4-BE49-F238E27FC236}">
                <a16:creationId xmlns:a16="http://schemas.microsoft.com/office/drawing/2014/main" id="{417A5165-26BC-75B9-9254-673B0AFD4257}"/>
              </a:ext>
            </a:extLst>
          </p:cNvPr>
          <p:cNvSpPr>
            <a:spLocks noGrp="1"/>
          </p:cNvSpPr>
          <p:nvPr>
            <p:ph type="body" sz="quarter" idx="21"/>
          </p:nvPr>
        </p:nvSpPr>
        <p:spPr/>
        <p:txBody>
          <a:bodyPr/>
          <a:lstStyle/>
          <a:p>
            <a:r>
              <a:rPr lang="en-US" sz="1400" dirty="0"/>
              <a:t>Designing Prototypes</a:t>
            </a:r>
            <a:endParaRPr lang="de-DE" dirty="0"/>
          </a:p>
        </p:txBody>
      </p:sp>
      <p:sp>
        <p:nvSpPr>
          <p:cNvPr id="6" name="Textplatzhalter 5">
            <a:extLst>
              <a:ext uri="{FF2B5EF4-FFF2-40B4-BE49-F238E27FC236}">
                <a16:creationId xmlns:a16="http://schemas.microsoft.com/office/drawing/2014/main" id="{3CC6D910-B6A8-9D72-D0CB-9D488A1DAF07}"/>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7FB7D8AF-4110-0B35-6221-E066796C87D6}"/>
              </a:ext>
            </a:extLst>
          </p:cNvPr>
          <p:cNvSpPr>
            <a:spLocks noGrp="1"/>
          </p:cNvSpPr>
          <p:nvPr>
            <p:ph sz="quarter" idx="35"/>
          </p:nvPr>
        </p:nvSpPr>
        <p:spPr/>
        <p:txBody>
          <a:bodyPr/>
          <a:lstStyle/>
          <a:p>
            <a:r>
              <a:rPr lang="de-DE" sz="1000" dirty="0" err="1">
                <a:solidFill>
                  <a:schemeClr val="bg1">
                    <a:lumMod val="65000"/>
                  </a:schemeClr>
                </a:solidFill>
                <a:latin typeface="tahoma" panose="020B0604030504040204" pitchFamily="34" charset="0"/>
              </a:rPr>
              <a:t>Figures</a:t>
            </a:r>
            <a:r>
              <a:rPr lang="de-DE" sz="1000" dirty="0">
                <a:solidFill>
                  <a:schemeClr val="bg1">
                    <a:lumMod val="65000"/>
                  </a:schemeClr>
                </a:solidFill>
                <a:latin typeface="tahoma" panose="020B0604030504040204" pitchFamily="34" charset="0"/>
              </a:rPr>
              <a:t> from: Nora Broy, Stefan Schneegass, Florian Alt, and Albrecht Schmidt. 2014. </a:t>
            </a:r>
            <a:r>
              <a:rPr lang="de-DE" sz="1000" dirty="0" err="1">
                <a:solidFill>
                  <a:schemeClr val="bg1">
                    <a:lumMod val="65000"/>
                  </a:schemeClr>
                </a:solidFill>
                <a:latin typeface="tahoma" panose="020B0604030504040204" pitchFamily="34" charset="0"/>
              </a:rPr>
              <a:t>FrameBox</a:t>
            </a:r>
            <a:r>
              <a:rPr lang="de-DE" sz="1000" dirty="0">
                <a:solidFill>
                  <a:schemeClr val="bg1">
                    <a:lumMod val="65000"/>
                  </a:schemeClr>
                </a:solidFill>
                <a:latin typeface="tahoma" panose="020B0604030504040204" pitchFamily="34" charset="0"/>
              </a:rPr>
              <a:t> and </a:t>
            </a:r>
            <a:r>
              <a:rPr lang="de-DE" sz="1000" dirty="0" err="1">
                <a:solidFill>
                  <a:schemeClr val="bg1">
                    <a:lumMod val="65000"/>
                  </a:schemeClr>
                </a:solidFill>
                <a:latin typeface="tahoma" panose="020B0604030504040204" pitchFamily="34" charset="0"/>
              </a:rPr>
              <a:t>MirrorBox</a:t>
            </a:r>
            <a:r>
              <a:rPr lang="de-DE" sz="1000" dirty="0">
                <a:solidFill>
                  <a:schemeClr val="bg1">
                    <a:lumMod val="65000"/>
                  </a:schemeClr>
                </a:solidFill>
                <a:latin typeface="tahoma" panose="020B0604030504040204" pitchFamily="34" charset="0"/>
              </a:rPr>
              <a:t>: </a:t>
            </a:r>
            <a:r>
              <a:rPr lang="de-DE" sz="1000" dirty="0" err="1">
                <a:solidFill>
                  <a:schemeClr val="bg1">
                    <a:lumMod val="65000"/>
                  </a:schemeClr>
                </a:solidFill>
                <a:latin typeface="tahoma" panose="020B0604030504040204" pitchFamily="34" charset="0"/>
              </a:rPr>
              <a:t>tools</a:t>
            </a:r>
            <a:r>
              <a:rPr lang="de-DE" sz="1000" dirty="0">
                <a:solidFill>
                  <a:schemeClr val="bg1">
                    <a:lumMod val="65000"/>
                  </a:schemeClr>
                </a:solidFill>
                <a:latin typeface="tahoma" panose="020B0604030504040204" pitchFamily="34" charset="0"/>
              </a:rPr>
              <a:t> and </a:t>
            </a:r>
            <a:r>
              <a:rPr lang="de-DE" sz="1000" dirty="0" err="1">
                <a:solidFill>
                  <a:schemeClr val="bg1">
                    <a:lumMod val="65000"/>
                  </a:schemeClr>
                </a:solidFill>
                <a:latin typeface="tahoma" panose="020B0604030504040204" pitchFamily="34" charset="0"/>
              </a:rPr>
              <a:t>guidelines</a:t>
            </a:r>
            <a:r>
              <a:rPr lang="de-DE" sz="1000" dirty="0">
                <a:solidFill>
                  <a:schemeClr val="bg1">
                    <a:lumMod val="65000"/>
                  </a:schemeClr>
                </a:solidFill>
                <a:latin typeface="tahoma" panose="020B0604030504040204" pitchFamily="34" charset="0"/>
              </a:rPr>
              <a:t> to support </a:t>
            </a:r>
            <a:r>
              <a:rPr lang="de-DE" sz="1000" dirty="0" err="1">
                <a:solidFill>
                  <a:schemeClr val="bg1">
                    <a:lumMod val="65000"/>
                  </a:schemeClr>
                </a:solidFill>
                <a:latin typeface="tahoma" panose="020B0604030504040204" pitchFamily="34" charset="0"/>
              </a:rPr>
              <a:t>designers</a:t>
            </a:r>
            <a:r>
              <a:rPr lang="de-DE" sz="1000" dirty="0">
                <a:solidFill>
                  <a:schemeClr val="bg1">
                    <a:lumMod val="65000"/>
                  </a:schemeClr>
                </a:solidFill>
                <a:latin typeface="tahoma" panose="020B0604030504040204" pitchFamily="34" charset="0"/>
              </a:rPr>
              <a:t> in </a:t>
            </a:r>
            <a:r>
              <a:rPr lang="de-DE" sz="1000" dirty="0" err="1">
                <a:solidFill>
                  <a:schemeClr val="bg1">
                    <a:lumMod val="65000"/>
                  </a:schemeClr>
                </a:solidFill>
                <a:latin typeface="tahoma" panose="020B0604030504040204" pitchFamily="34" charset="0"/>
              </a:rPr>
              <a:t>prototyping</a:t>
            </a:r>
            <a:r>
              <a:rPr lang="de-DE" sz="1000" dirty="0">
                <a:solidFill>
                  <a:schemeClr val="bg1">
                    <a:lumMod val="65000"/>
                  </a:schemeClr>
                </a:solidFill>
                <a:latin typeface="tahoma" panose="020B0604030504040204" pitchFamily="34" charset="0"/>
              </a:rPr>
              <a:t> </a:t>
            </a:r>
            <a:r>
              <a:rPr lang="de-DE" sz="1000" dirty="0" err="1">
                <a:solidFill>
                  <a:schemeClr val="bg1">
                    <a:lumMod val="65000"/>
                  </a:schemeClr>
                </a:solidFill>
                <a:latin typeface="tahoma" panose="020B0604030504040204" pitchFamily="34" charset="0"/>
              </a:rPr>
              <a:t>interfaces</a:t>
            </a:r>
            <a:r>
              <a:rPr lang="de-DE" sz="1000" dirty="0">
                <a:solidFill>
                  <a:schemeClr val="bg1">
                    <a:lumMod val="65000"/>
                  </a:schemeClr>
                </a:solidFill>
                <a:latin typeface="tahoma" panose="020B0604030504040204" pitchFamily="34" charset="0"/>
              </a:rPr>
              <a:t> </a:t>
            </a:r>
            <a:r>
              <a:rPr lang="de-DE" sz="1000" dirty="0" err="1">
                <a:solidFill>
                  <a:schemeClr val="bg1">
                    <a:lumMod val="65000"/>
                  </a:schemeClr>
                </a:solidFill>
                <a:latin typeface="tahoma" panose="020B0604030504040204" pitchFamily="34" charset="0"/>
              </a:rPr>
              <a:t>for</a:t>
            </a:r>
            <a:r>
              <a:rPr lang="de-DE" sz="1000" dirty="0">
                <a:solidFill>
                  <a:schemeClr val="bg1">
                    <a:lumMod val="65000"/>
                  </a:schemeClr>
                </a:solidFill>
                <a:latin typeface="tahoma" panose="020B0604030504040204" pitchFamily="34" charset="0"/>
              </a:rPr>
              <a:t> 3D </a:t>
            </a:r>
            <a:r>
              <a:rPr lang="de-DE" sz="1000" dirty="0" err="1">
                <a:solidFill>
                  <a:schemeClr val="bg1">
                    <a:lumMod val="65000"/>
                  </a:schemeClr>
                </a:solidFill>
                <a:latin typeface="tahoma" panose="020B0604030504040204" pitchFamily="34" charset="0"/>
              </a:rPr>
              <a:t>displays</a:t>
            </a:r>
            <a:r>
              <a:rPr lang="de-DE" sz="1000" dirty="0">
                <a:solidFill>
                  <a:schemeClr val="bg1">
                    <a:lumMod val="65000"/>
                  </a:schemeClr>
                </a:solidFill>
                <a:latin typeface="tahoma" panose="020B0604030504040204" pitchFamily="34" charset="0"/>
              </a:rPr>
              <a:t>. In Proceedings of </a:t>
            </a:r>
            <a:r>
              <a:rPr lang="de-DE" sz="1000" dirty="0" err="1">
                <a:solidFill>
                  <a:schemeClr val="bg1">
                    <a:lumMod val="65000"/>
                  </a:schemeClr>
                </a:solidFill>
                <a:latin typeface="tahoma" panose="020B0604030504040204" pitchFamily="34" charset="0"/>
              </a:rPr>
              <a:t>the</a:t>
            </a:r>
            <a:r>
              <a:rPr lang="de-DE" sz="1000" dirty="0">
                <a:solidFill>
                  <a:schemeClr val="bg1">
                    <a:lumMod val="65000"/>
                  </a:schemeClr>
                </a:solidFill>
                <a:latin typeface="tahoma" panose="020B0604030504040204" pitchFamily="34" charset="0"/>
              </a:rPr>
              <a:t> SIGCHI Conference on Human </a:t>
            </a:r>
            <a:r>
              <a:rPr lang="de-DE" sz="1000" dirty="0" err="1">
                <a:solidFill>
                  <a:schemeClr val="bg1">
                    <a:lumMod val="65000"/>
                  </a:schemeClr>
                </a:solidFill>
                <a:latin typeface="tahoma" panose="020B0604030504040204" pitchFamily="34" charset="0"/>
              </a:rPr>
              <a:t>Factors</a:t>
            </a:r>
            <a:r>
              <a:rPr lang="de-DE" sz="1000" dirty="0">
                <a:solidFill>
                  <a:schemeClr val="bg1">
                    <a:lumMod val="65000"/>
                  </a:schemeClr>
                </a:solidFill>
                <a:latin typeface="tahoma" panose="020B0604030504040204" pitchFamily="34" charset="0"/>
              </a:rPr>
              <a:t> in Computing Systems (CHI '14). ACM, New York, NY, USA, 2037-2046. DOI: </a:t>
            </a:r>
            <a:r>
              <a:rPr lang="de-DE" sz="1000" dirty="0">
                <a:solidFill>
                  <a:schemeClr val="bg1">
                    <a:lumMod val="65000"/>
                  </a:schemeClr>
                </a:solidFill>
                <a:latin typeface="tahoma" panose="020B0604030504040204" pitchFamily="34" charset="0"/>
                <a:hlinkClick r:id="rId2">
                  <a:extLst>
                    <a:ext uri="{A12FA001-AC4F-418D-AE19-62706E023703}">
                      <ahyp:hlinkClr xmlns:ahyp="http://schemas.microsoft.com/office/drawing/2018/hyperlinkcolor" val="tx"/>
                    </a:ext>
                  </a:extLst>
                </a:hlinkClick>
              </a:rPr>
              <a:t>https://doi.org/10.1145/2556288.2557183</a:t>
            </a:r>
            <a:endParaRPr lang="de-DE" sz="1000" dirty="0">
              <a:solidFill>
                <a:schemeClr val="bg1">
                  <a:lumMod val="65000"/>
                </a:schemeClr>
              </a:solidFill>
              <a:latin typeface="tahoma" panose="020B0604030504040204" pitchFamily="34" charset="0"/>
            </a:endParaRPr>
          </a:p>
          <a:p>
            <a:r>
              <a:rPr lang="de-DE" sz="1000" dirty="0">
                <a:solidFill>
                  <a:schemeClr val="bg1">
                    <a:lumMod val="65000"/>
                  </a:schemeClr>
                </a:solidFill>
                <a:hlinkClick r:id="rId3">
                  <a:extLst>
                    <a:ext uri="{A12FA001-AC4F-418D-AE19-62706E023703}">
                      <ahyp:hlinkClr xmlns:ahyp="http://schemas.microsoft.com/office/drawing/2018/hyperlinkcolor" val="tx"/>
                    </a:ext>
                  </a:extLst>
                </a:hlinkClick>
              </a:rPr>
              <a:t>https://www.corehf.com/role-of-paper-prototyping-in-product-development/?doing_wp_cron=1554718467.1168439388275146484375</a:t>
            </a:r>
            <a:endParaRPr lang="de-DE" sz="1000" dirty="0">
              <a:solidFill>
                <a:schemeClr val="bg1">
                  <a:lumMod val="65000"/>
                </a:schemeClr>
              </a:solidFill>
            </a:endParaRPr>
          </a:p>
          <a:p>
            <a:r>
              <a:rPr lang="de-DE" sz="1000" dirty="0">
                <a:solidFill>
                  <a:schemeClr val="bg1">
                    <a:lumMod val="65000"/>
                  </a:schemeClr>
                </a:solidFill>
                <a:hlinkClick r:id="rId4">
                  <a:extLst>
                    <a:ext uri="{A12FA001-AC4F-418D-AE19-62706E023703}">
                      <ahyp:hlinkClr xmlns:ahyp="http://schemas.microsoft.com/office/drawing/2018/hyperlinkcolor" val="tx"/>
                    </a:ext>
                  </a:extLst>
                </a:hlinkClick>
              </a:rPr>
              <a:t>https://www.nomensa.com/blog/2015/ux-design-5-reasons-use-paper-prototypes</a:t>
            </a:r>
            <a:endParaRPr lang="de-DE" sz="1000" dirty="0">
              <a:solidFill>
                <a:schemeClr val="bg1">
                  <a:lumMod val="65000"/>
                </a:schemeClr>
              </a:solidFill>
            </a:endParaRPr>
          </a:p>
        </p:txBody>
      </p:sp>
      <p:pic>
        <p:nvPicPr>
          <p:cNvPr id="8" name="Picture 4" descr="https://www.nomensa.com/blog/sites/default/files/highFidelityPaperPrototype_0.png">
            <a:extLst>
              <a:ext uri="{FF2B5EF4-FFF2-40B4-BE49-F238E27FC236}">
                <a16:creationId xmlns:a16="http://schemas.microsoft.com/office/drawing/2014/main" id="{9FC1F6C2-CA78-1E9A-FBE1-23D5C734B7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1138" y="1393323"/>
            <a:ext cx="4536788" cy="3807829"/>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CA8DCE7E-8C9C-CCDD-EC5A-4B9AA08DB62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a:off x="690562" y="3786522"/>
            <a:ext cx="6438900" cy="1414630"/>
          </a:xfrm>
          <a:prstGeom prst="rect">
            <a:avLst/>
          </a:prstGeom>
        </p:spPr>
      </p:pic>
      <p:pic>
        <p:nvPicPr>
          <p:cNvPr id="10" name="Picture 6" descr="Bildergebnis fÃ¼r paper prototype">
            <a:extLst>
              <a:ext uri="{FF2B5EF4-FFF2-40B4-BE49-F238E27FC236}">
                <a16:creationId xmlns:a16="http://schemas.microsoft.com/office/drawing/2014/main" id="{03295ABD-90E7-47EC-7488-3EE654294E7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227" b="12821"/>
          <a:stretch/>
        </p:blipFill>
        <p:spPr bwMode="auto">
          <a:xfrm>
            <a:off x="690562" y="1393323"/>
            <a:ext cx="3195136" cy="22619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s://www.corehf.com/wp-content/uploads/2017/04/93d6cf156c1676a632872b8ae3f5e583.jpg">
            <a:extLst>
              <a:ext uri="{FF2B5EF4-FFF2-40B4-BE49-F238E27FC236}">
                <a16:creationId xmlns:a16="http://schemas.microsoft.com/office/drawing/2014/main" id="{1980B8AA-C881-0EFB-91FC-3334081F2C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34326" y="1393323"/>
            <a:ext cx="3195136" cy="2261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3885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7C6B41-AF93-D420-DD5F-FEEA81D37D64}"/>
              </a:ext>
            </a:extLst>
          </p:cNvPr>
          <p:cNvSpPr>
            <a:spLocks noGrp="1"/>
          </p:cNvSpPr>
          <p:nvPr>
            <p:ph type="title"/>
          </p:nvPr>
        </p:nvSpPr>
        <p:spPr/>
        <p:txBody>
          <a:bodyPr/>
          <a:lstStyle/>
          <a:p>
            <a:r>
              <a:rPr lang="de-DE" dirty="0"/>
              <a:t>Wireframes</a:t>
            </a:r>
          </a:p>
        </p:txBody>
      </p:sp>
      <p:sp>
        <p:nvSpPr>
          <p:cNvPr id="3" name="Fußzeilenplatzhalter 2">
            <a:extLst>
              <a:ext uri="{FF2B5EF4-FFF2-40B4-BE49-F238E27FC236}">
                <a16:creationId xmlns:a16="http://schemas.microsoft.com/office/drawing/2014/main" id="{E7AE5D39-1001-B3C3-A974-22EC002ED95C}"/>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7362AFE-B7EF-423D-467C-67E229BF1DD0}"/>
              </a:ext>
            </a:extLst>
          </p:cNvPr>
          <p:cNvSpPr>
            <a:spLocks noGrp="1"/>
          </p:cNvSpPr>
          <p:nvPr>
            <p:ph type="sldNum" sz="quarter" idx="33"/>
          </p:nvPr>
        </p:nvSpPr>
        <p:spPr/>
        <p:txBody>
          <a:bodyPr/>
          <a:lstStyle/>
          <a:p>
            <a:fld id="{BA24374A-C3A8-471A-8837-3FC31668ABE5}" type="slidenum">
              <a:rPr lang="de-DE" smtClean="0"/>
              <a:pPr/>
              <a:t>59</a:t>
            </a:fld>
            <a:endParaRPr lang="de-DE" dirty="0"/>
          </a:p>
        </p:txBody>
      </p:sp>
      <p:sp>
        <p:nvSpPr>
          <p:cNvPr id="5" name="Textplatzhalter 4">
            <a:extLst>
              <a:ext uri="{FF2B5EF4-FFF2-40B4-BE49-F238E27FC236}">
                <a16:creationId xmlns:a16="http://schemas.microsoft.com/office/drawing/2014/main" id="{F8410934-FA6C-2908-D3C4-8F779D4291AC}"/>
              </a:ext>
            </a:extLst>
          </p:cNvPr>
          <p:cNvSpPr>
            <a:spLocks noGrp="1"/>
          </p:cNvSpPr>
          <p:nvPr>
            <p:ph type="body" sz="quarter" idx="21"/>
          </p:nvPr>
        </p:nvSpPr>
        <p:spPr/>
        <p:txBody>
          <a:bodyPr/>
          <a:lstStyle/>
          <a:p>
            <a:r>
              <a:rPr lang="en-US" sz="1400" dirty="0"/>
              <a:t>Designing Prototypes</a:t>
            </a:r>
            <a:endParaRPr lang="de-DE" dirty="0"/>
          </a:p>
        </p:txBody>
      </p:sp>
      <p:sp>
        <p:nvSpPr>
          <p:cNvPr id="6" name="Textplatzhalter 5">
            <a:extLst>
              <a:ext uri="{FF2B5EF4-FFF2-40B4-BE49-F238E27FC236}">
                <a16:creationId xmlns:a16="http://schemas.microsoft.com/office/drawing/2014/main" id="{8F8C1C3A-9B8D-EECC-5544-6A2BA2AE916E}"/>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3F158DDD-E4D5-F019-D50B-4A2ABAE82333}"/>
              </a:ext>
            </a:extLst>
          </p:cNvPr>
          <p:cNvSpPr>
            <a:spLocks noGrp="1"/>
          </p:cNvSpPr>
          <p:nvPr>
            <p:ph sz="quarter" idx="35"/>
          </p:nvPr>
        </p:nvSpPr>
        <p:spPr/>
        <p:txBody>
          <a:bodyPr/>
          <a:lstStyle/>
          <a:p>
            <a:endParaRPr lang="de-DE"/>
          </a:p>
        </p:txBody>
      </p:sp>
      <p:pic>
        <p:nvPicPr>
          <p:cNvPr id="8" name="Picture 8" descr="Bildergebnis fÃ¼r wireframes ux">
            <a:extLst>
              <a:ext uri="{FF2B5EF4-FFF2-40B4-BE49-F238E27FC236}">
                <a16:creationId xmlns:a16="http://schemas.microsoft.com/office/drawing/2014/main" id="{9F7BC584-24E5-AAED-9564-04283BA980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789" y="2086989"/>
            <a:ext cx="4470955" cy="3453339"/>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a:extLst>
              <a:ext uri="{FF2B5EF4-FFF2-40B4-BE49-F238E27FC236}">
                <a16:creationId xmlns:a16="http://schemas.microsoft.com/office/drawing/2014/main" id="{925328AA-51F7-1293-B91C-1337C987913D}"/>
              </a:ext>
            </a:extLst>
          </p:cNvPr>
          <p:cNvSpPr/>
          <p:nvPr/>
        </p:nvSpPr>
        <p:spPr>
          <a:xfrm>
            <a:off x="651967" y="5481228"/>
            <a:ext cx="6280218" cy="246221"/>
          </a:xfrm>
          <a:prstGeom prst="rect">
            <a:avLst/>
          </a:prstGeom>
        </p:spPr>
        <p:txBody>
          <a:bodyPr wrap="square">
            <a:spAutoFit/>
          </a:bodyPr>
          <a:lstStyle/>
          <a:p>
            <a:r>
              <a:rPr lang="de-DE" sz="1000" dirty="0">
                <a:solidFill>
                  <a:schemeClr val="bg1">
                    <a:lumMod val="65000"/>
                  </a:schemeClr>
                </a:solidFill>
                <a:hlinkClick r:id="rId3">
                  <a:extLst>
                    <a:ext uri="{A12FA001-AC4F-418D-AE19-62706E023703}">
                      <ahyp:hlinkClr xmlns:ahyp="http://schemas.microsoft.com/office/drawing/2018/hyperlinkcolor" val="tx"/>
                    </a:ext>
                  </a:extLst>
                </a:hlinkClick>
              </a:rPr>
              <a:t>https://medium.com/@ergomania_UX/wireframes-and-colors-541e92401538</a:t>
            </a:r>
            <a:endParaRPr lang="de-DE" sz="1000" dirty="0">
              <a:solidFill>
                <a:schemeClr val="bg1">
                  <a:lumMod val="65000"/>
                </a:schemeClr>
              </a:solidFill>
            </a:endParaRPr>
          </a:p>
        </p:txBody>
      </p:sp>
      <p:pic>
        <p:nvPicPr>
          <p:cNvPr id="10" name="Picture 10" descr="Bildergebnis fÃ¼r wireframe website">
            <a:extLst>
              <a:ext uri="{FF2B5EF4-FFF2-40B4-BE49-F238E27FC236}">
                <a16:creationId xmlns:a16="http://schemas.microsoft.com/office/drawing/2014/main" id="{ED8E9164-990F-66DA-D48D-9D2BEDD0E0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8922" y="1639387"/>
            <a:ext cx="2953599" cy="1823847"/>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a:extLst>
              <a:ext uri="{FF2B5EF4-FFF2-40B4-BE49-F238E27FC236}">
                <a16:creationId xmlns:a16="http://schemas.microsoft.com/office/drawing/2014/main" id="{9913BEDF-8521-6607-614C-60AEDE8C4ABE}"/>
              </a:ext>
            </a:extLst>
          </p:cNvPr>
          <p:cNvSpPr/>
          <p:nvPr/>
        </p:nvSpPr>
        <p:spPr>
          <a:xfrm>
            <a:off x="5457615" y="3541298"/>
            <a:ext cx="3194259" cy="307777"/>
          </a:xfrm>
          <a:prstGeom prst="rect">
            <a:avLst/>
          </a:prstGeom>
        </p:spPr>
        <p:txBody>
          <a:bodyPr wrap="square">
            <a:spAutoFit/>
          </a:bodyPr>
          <a:lstStyle/>
          <a:p>
            <a:r>
              <a:rPr lang="de-DE" sz="1400" b="1" dirty="0" err="1"/>
              <a:t>Wireframe</a:t>
            </a:r>
            <a:r>
              <a:rPr lang="de-DE" sz="1400" b="1" dirty="0"/>
              <a:t> </a:t>
            </a:r>
            <a:r>
              <a:rPr lang="de-DE" sz="1400" b="1" dirty="0" err="1"/>
              <a:t>Sketcher</a:t>
            </a:r>
            <a:endParaRPr lang="de-DE" sz="1400" b="1" dirty="0"/>
          </a:p>
        </p:txBody>
      </p:sp>
      <p:pic>
        <p:nvPicPr>
          <p:cNvPr id="12" name="Picture 2" descr="Bildergebnis fÃ¼r prototyping axure">
            <a:extLst>
              <a:ext uri="{FF2B5EF4-FFF2-40B4-BE49-F238E27FC236}">
                <a16:creationId xmlns:a16="http://schemas.microsoft.com/office/drawing/2014/main" id="{4E90FE8E-A1B3-B2B1-50EC-5585A7530F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8922" y="4040927"/>
            <a:ext cx="2953599" cy="1866510"/>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2">
            <a:extLst>
              <a:ext uri="{FF2B5EF4-FFF2-40B4-BE49-F238E27FC236}">
                <a16:creationId xmlns:a16="http://schemas.microsoft.com/office/drawing/2014/main" id="{2A893DFB-EBD1-AF03-183C-85AF524455B6}"/>
              </a:ext>
            </a:extLst>
          </p:cNvPr>
          <p:cNvSpPr/>
          <p:nvPr/>
        </p:nvSpPr>
        <p:spPr>
          <a:xfrm>
            <a:off x="5457614" y="5926169"/>
            <a:ext cx="1108286" cy="307777"/>
          </a:xfrm>
          <a:prstGeom prst="rect">
            <a:avLst/>
          </a:prstGeom>
        </p:spPr>
        <p:txBody>
          <a:bodyPr wrap="square">
            <a:spAutoFit/>
          </a:bodyPr>
          <a:lstStyle/>
          <a:p>
            <a:r>
              <a:rPr lang="en-US" sz="1400" b="1" dirty="0"/>
              <a:t>Axure RP</a:t>
            </a:r>
            <a:endParaRPr lang="de-DE" sz="1400" b="1" dirty="0"/>
          </a:p>
        </p:txBody>
      </p:sp>
      <p:pic>
        <p:nvPicPr>
          <p:cNvPr id="15" name="Picture 4" descr="https://balsamiq.com/assets/wireframes/music-balsamiq.gif">
            <a:extLst>
              <a:ext uri="{FF2B5EF4-FFF2-40B4-BE49-F238E27FC236}">
                <a16:creationId xmlns:a16="http://schemas.microsoft.com/office/drawing/2014/main" id="{E91ED170-3946-9996-0F61-EFF0C9153F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8734" y="4014568"/>
            <a:ext cx="3059819" cy="1911601"/>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extLst>
              <a:ext uri="{FF2B5EF4-FFF2-40B4-BE49-F238E27FC236}">
                <a16:creationId xmlns:a16="http://schemas.microsoft.com/office/drawing/2014/main" id="{9D6FD66B-E1FC-B377-46E8-3C76CFE5D9AB}"/>
              </a:ext>
            </a:extLst>
          </p:cNvPr>
          <p:cNvSpPr/>
          <p:nvPr/>
        </p:nvSpPr>
        <p:spPr>
          <a:xfrm>
            <a:off x="8728734" y="5949815"/>
            <a:ext cx="1108286" cy="307777"/>
          </a:xfrm>
          <a:prstGeom prst="rect">
            <a:avLst/>
          </a:prstGeom>
        </p:spPr>
        <p:txBody>
          <a:bodyPr wrap="square">
            <a:spAutoFit/>
          </a:bodyPr>
          <a:lstStyle/>
          <a:p>
            <a:r>
              <a:rPr lang="en-US" sz="1400" b="1" dirty="0"/>
              <a:t>Balsamiq</a:t>
            </a:r>
            <a:endParaRPr lang="de-DE" sz="1400" b="1" dirty="0"/>
          </a:p>
        </p:txBody>
      </p:sp>
      <p:sp>
        <p:nvSpPr>
          <p:cNvPr id="17" name="Rechteck 16">
            <a:extLst>
              <a:ext uri="{FF2B5EF4-FFF2-40B4-BE49-F238E27FC236}">
                <a16:creationId xmlns:a16="http://schemas.microsoft.com/office/drawing/2014/main" id="{2287B7E5-EE89-20CE-ABA0-B7C94956445D}"/>
              </a:ext>
            </a:extLst>
          </p:cNvPr>
          <p:cNvSpPr/>
          <p:nvPr/>
        </p:nvSpPr>
        <p:spPr>
          <a:xfrm>
            <a:off x="8728733" y="3553121"/>
            <a:ext cx="3059820" cy="307777"/>
          </a:xfrm>
          <a:prstGeom prst="rect">
            <a:avLst/>
          </a:prstGeom>
        </p:spPr>
        <p:txBody>
          <a:bodyPr wrap="square">
            <a:spAutoFit/>
          </a:bodyPr>
          <a:lstStyle/>
          <a:p>
            <a:r>
              <a:rPr lang="de-DE" sz="1400" b="1" dirty="0" err="1"/>
              <a:t>Figma</a:t>
            </a:r>
            <a:endParaRPr lang="de-DE" sz="1400" b="1" dirty="0"/>
          </a:p>
        </p:txBody>
      </p:sp>
      <p:pic>
        <p:nvPicPr>
          <p:cNvPr id="1028" name="Picture 4" descr="Eine Schaltfläche wurde ausgewählt und auf der rechten Seite öffnet sich ein Fenster mit erweiterten Prototypen-Funktionen">
            <a:extLst>
              <a:ext uri="{FF2B5EF4-FFF2-40B4-BE49-F238E27FC236}">
                <a16:creationId xmlns:a16="http://schemas.microsoft.com/office/drawing/2014/main" id="{EDF3DE8A-8C23-40ED-C09F-C8E0BCA0EE0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6691"/>
          <a:stretch/>
        </p:blipFill>
        <p:spPr bwMode="auto">
          <a:xfrm>
            <a:off x="8703723" y="1639387"/>
            <a:ext cx="3109839" cy="1823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624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1973E4-D330-0AA9-6FD9-888FE5ED524C}"/>
              </a:ext>
            </a:extLst>
          </p:cNvPr>
          <p:cNvSpPr>
            <a:spLocks noGrp="1"/>
          </p:cNvSpPr>
          <p:nvPr>
            <p:ph type="title"/>
          </p:nvPr>
        </p:nvSpPr>
        <p:spPr/>
        <p:txBody>
          <a:bodyPr/>
          <a:lstStyle/>
          <a:p>
            <a:r>
              <a:rPr lang="en-US" dirty="0"/>
              <a:t>The Human-Centered Design Process</a:t>
            </a:r>
            <a:endParaRPr lang="de-DE" dirty="0"/>
          </a:p>
        </p:txBody>
      </p:sp>
      <p:sp>
        <p:nvSpPr>
          <p:cNvPr id="3" name="Fußzeilenplatzhalter 2">
            <a:extLst>
              <a:ext uri="{FF2B5EF4-FFF2-40B4-BE49-F238E27FC236}">
                <a16:creationId xmlns:a16="http://schemas.microsoft.com/office/drawing/2014/main" id="{F0F46D90-5447-A19B-49CD-1852759D10E0}"/>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21820E5-D50A-692D-B7BE-F3DC1C521F34}"/>
              </a:ext>
            </a:extLst>
          </p:cNvPr>
          <p:cNvSpPr>
            <a:spLocks noGrp="1"/>
          </p:cNvSpPr>
          <p:nvPr>
            <p:ph type="sldNum" sz="quarter" idx="33"/>
          </p:nvPr>
        </p:nvSpPr>
        <p:spPr/>
        <p:txBody>
          <a:bodyPr/>
          <a:lstStyle/>
          <a:p>
            <a:fld id="{BA24374A-C3A8-471A-8837-3FC31668ABE5}" type="slidenum">
              <a:rPr lang="de-DE" smtClean="0"/>
              <a:pPr/>
              <a:t>6</a:t>
            </a:fld>
            <a:endParaRPr lang="de-DE" dirty="0"/>
          </a:p>
        </p:txBody>
      </p:sp>
      <p:sp>
        <p:nvSpPr>
          <p:cNvPr id="5" name="Textplatzhalter 4">
            <a:extLst>
              <a:ext uri="{FF2B5EF4-FFF2-40B4-BE49-F238E27FC236}">
                <a16:creationId xmlns:a16="http://schemas.microsoft.com/office/drawing/2014/main" id="{AD33F21B-9507-07C3-75AE-67A858D0A64E}"/>
              </a:ext>
            </a:extLst>
          </p:cNvPr>
          <p:cNvSpPr>
            <a:spLocks noGrp="1"/>
          </p:cNvSpPr>
          <p:nvPr>
            <p:ph type="body" sz="quarter" idx="21"/>
          </p:nvPr>
        </p:nvSpPr>
        <p:spPr/>
        <p:txBody>
          <a:bodyPr/>
          <a:lstStyle/>
          <a:p>
            <a:r>
              <a:rPr lang="en-US" sz="1400" dirty="0"/>
              <a:t>Prototyping</a:t>
            </a:r>
            <a:endParaRPr lang="de-DE" dirty="0"/>
          </a:p>
        </p:txBody>
      </p:sp>
      <p:sp>
        <p:nvSpPr>
          <p:cNvPr id="6" name="Textplatzhalter 5">
            <a:extLst>
              <a:ext uri="{FF2B5EF4-FFF2-40B4-BE49-F238E27FC236}">
                <a16:creationId xmlns:a16="http://schemas.microsoft.com/office/drawing/2014/main" id="{1DEF8DEF-3C47-3E3D-8193-1DAF4C2DA96D}"/>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855C0848-45A0-0EE1-9AF2-A2F0F349636E}"/>
              </a:ext>
            </a:extLst>
          </p:cNvPr>
          <p:cNvSpPr>
            <a:spLocks noGrp="1"/>
          </p:cNvSpPr>
          <p:nvPr>
            <p:ph sz="quarter" idx="35"/>
          </p:nvPr>
        </p:nvSpPr>
        <p:spPr/>
        <p:txBody>
          <a:bodyPr/>
          <a:lstStyle/>
          <a:p>
            <a:r>
              <a:rPr lang="de-DE" sz="1000" cap="all" dirty="0">
                <a:solidFill>
                  <a:schemeClr val="bg1">
                    <a:lumMod val="50000"/>
                  </a:schemeClr>
                </a:solidFill>
              </a:rPr>
              <a:t>ISO 9241-210:2019(en) </a:t>
            </a:r>
            <a:r>
              <a:rPr lang="en-US" sz="1000" dirty="0">
                <a:solidFill>
                  <a:schemeClr val="bg1">
                    <a:lumMod val="50000"/>
                  </a:schemeClr>
                </a:solidFill>
              </a:rPr>
              <a:t>Human-centered design for interactive systems</a:t>
            </a:r>
            <a:r>
              <a:rPr lang="de-DE" sz="1000" cap="all" dirty="0">
                <a:solidFill>
                  <a:schemeClr val="bg1">
                    <a:lumMod val="50000"/>
                  </a:schemeClr>
                </a:solidFill>
              </a:rPr>
              <a:t> </a:t>
            </a:r>
            <a:endParaRPr lang="de-DE" sz="1000" i="0" cap="all" dirty="0">
              <a:solidFill>
                <a:schemeClr val="bg1">
                  <a:lumMod val="50000"/>
                </a:schemeClr>
              </a:solidFill>
              <a:effectLst/>
            </a:endParaRPr>
          </a:p>
        </p:txBody>
      </p:sp>
      <p:grpSp>
        <p:nvGrpSpPr>
          <p:cNvPr id="24" name="Gruppieren 23" descr="The human-centered design process&#10;">
            <a:extLst>
              <a:ext uri="{FF2B5EF4-FFF2-40B4-BE49-F238E27FC236}">
                <a16:creationId xmlns:a16="http://schemas.microsoft.com/office/drawing/2014/main" id="{8E650C71-3672-2D31-141A-6E6FE5244F5B}"/>
              </a:ext>
            </a:extLst>
          </p:cNvPr>
          <p:cNvGrpSpPr/>
          <p:nvPr/>
        </p:nvGrpSpPr>
        <p:grpSpPr>
          <a:xfrm>
            <a:off x="2105025" y="1160302"/>
            <a:ext cx="7916834" cy="4749122"/>
            <a:chOff x="2105025" y="1160302"/>
            <a:chExt cx="7916834" cy="4749122"/>
          </a:xfrm>
        </p:grpSpPr>
        <p:pic>
          <p:nvPicPr>
            <p:cNvPr id="8" name="Picture 2">
              <a:extLst>
                <a:ext uri="{FF2B5EF4-FFF2-40B4-BE49-F238E27FC236}">
                  <a16:creationId xmlns:a16="http://schemas.microsoft.com/office/drawing/2014/main" id="{DA356BA8-C44F-C9E4-EB7B-0A69576F8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0960" y="3412632"/>
              <a:ext cx="1164648" cy="116464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a:extLst>
                <a:ext uri="{FF2B5EF4-FFF2-40B4-BE49-F238E27FC236}">
                  <a16:creationId xmlns:a16="http://schemas.microsoft.com/office/drawing/2014/main" id="{6D18A7CE-99B7-1565-5CF6-F29E71F4F488}"/>
                </a:ext>
              </a:extLst>
            </p:cNvPr>
            <p:cNvSpPr/>
            <p:nvPr/>
          </p:nvSpPr>
          <p:spPr>
            <a:xfrm>
              <a:off x="3093681" y="3610239"/>
              <a:ext cx="1785798" cy="905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Evaluate designs against requirements</a:t>
              </a:r>
            </a:p>
          </p:txBody>
        </p:sp>
        <p:sp>
          <p:nvSpPr>
            <p:cNvPr id="10" name="Rectangle 7">
              <a:extLst>
                <a:ext uri="{FF2B5EF4-FFF2-40B4-BE49-F238E27FC236}">
                  <a16:creationId xmlns:a16="http://schemas.microsoft.com/office/drawing/2014/main" id="{D3060D51-B9A9-CADD-2CC0-1C2E9052B520}"/>
                </a:ext>
              </a:extLst>
            </p:cNvPr>
            <p:cNvSpPr/>
            <p:nvPr/>
          </p:nvSpPr>
          <p:spPr>
            <a:xfrm>
              <a:off x="5664871" y="5002790"/>
              <a:ext cx="1785798" cy="9066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Product design solutions to meet the user requirements</a:t>
              </a:r>
            </a:p>
          </p:txBody>
        </p:sp>
        <p:sp>
          <p:nvSpPr>
            <p:cNvPr id="11" name="Rectangle 8">
              <a:extLst>
                <a:ext uri="{FF2B5EF4-FFF2-40B4-BE49-F238E27FC236}">
                  <a16:creationId xmlns:a16="http://schemas.microsoft.com/office/drawing/2014/main" id="{CAA4D1A8-1E98-6DF3-78DD-A8C323273ABB}"/>
                </a:ext>
              </a:extLst>
            </p:cNvPr>
            <p:cNvSpPr/>
            <p:nvPr/>
          </p:nvSpPr>
          <p:spPr>
            <a:xfrm>
              <a:off x="8236061" y="3610239"/>
              <a:ext cx="1785798" cy="905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Specify the user and organizational requirements</a:t>
              </a:r>
            </a:p>
          </p:txBody>
        </p:sp>
        <p:sp>
          <p:nvSpPr>
            <p:cNvPr id="12" name="Rectangle 9">
              <a:extLst>
                <a:ext uri="{FF2B5EF4-FFF2-40B4-BE49-F238E27FC236}">
                  <a16:creationId xmlns:a16="http://schemas.microsoft.com/office/drawing/2014/main" id="{97520F44-525F-6455-B711-041EDACD3535}"/>
                </a:ext>
              </a:extLst>
            </p:cNvPr>
            <p:cNvSpPr/>
            <p:nvPr/>
          </p:nvSpPr>
          <p:spPr>
            <a:xfrm>
              <a:off x="5593200" y="2285996"/>
              <a:ext cx="1785798" cy="905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Understand and specify the context of use</a:t>
              </a:r>
            </a:p>
          </p:txBody>
        </p:sp>
        <p:sp>
          <p:nvSpPr>
            <p:cNvPr id="13" name="Oval 10">
              <a:extLst>
                <a:ext uri="{FF2B5EF4-FFF2-40B4-BE49-F238E27FC236}">
                  <a16:creationId xmlns:a16="http://schemas.microsoft.com/office/drawing/2014/main" id="{4A3EAF25-A9B4-4407-A687-32E0E0A3ADA0}"/>
                </a:ext>
              </a:extLst>
            </p:cNvPr>
            <p:cNvSpPr/>
            <p:nvPr/>
          </p:nvSpPr>
          <p:spPr>
            <a:xfrm>
              <a:off x="2105025" y="1657452"/>
              <a:ext cx="2332419" cy="10448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Design solution meets the user requirements</a:t>
              </a:r>
            </a:p>
          </p:txBody>
        </p:sp>
        <p:cxnSp>
          <p:nvCxnSpPr>
            <p:cNvPr id="14" name="Shape 21">
              <a:extLst>
                <a:ext uri="{FF2B5EF4-FFF2-40B4-BE49-F238E27FC236}">
                  <a16:creationId xmlns:a16="http://schemas.microsoft.com/office/drawing/2014/main" id="{DD58B285-A208-73CC-0246-D0F7B4CE17AA}"/>
                </a:ext>
              </a:extLst>
            </p:cNvPr>
            <p:cNvCxnSpPr>
              <a:stCxn id="20" idx="1"/>
              <a:endCxn id="12" idx="0"/>
            </p:cNvCxnSpPr>
            <p:nvPr/>
          </p:nvCxnSpPr>
          <p:spPr>
            <a:xfrm rot="10800000" flipV="1">
              <a:off x="6486099" y="1599266"/>
              <a:ext cx="509882" cy="686730"/>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5" name="Shape 23">
              <a:extLst>
                <a:ext uri="{FF2B5EF4-FFF2-40B4-BE49-F238E27FC236}">
                  <a16:creationId xmlns:a16="http://schemas.microsoft.com/office/drawing/2014/main" id="{D2A9160C-5AA3-C251-5FF6-206488B11A61}"/>
                </a:ext>
              </a:extLst>
            </p:cNvPr>
            <p:cNvCxnSpPr>
              <a:cxnSpLocks/>
              <a:stCxn id="12" idx="3"/>
              <a:endCxn id="11" idx="0"/>
            </p:cNvCxnSpPr>
            <p:nvPr/>
          </p:nvCxnSpPr>
          <p:spPr>
            <a:xfrm>
              <a:off x="7378998" y="2739313"/>
              <a:ext cx="1749962" cy="870926"/>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6" name="Shape 25">
              <a:extLst>
                <a:ext uri="{FF2B5EF4-FFF2-40B4-BE49-F238E27FC236}">
                  <a16:creationId xmlns:a16="http://schemas.microsoft.com/office/drawing/2014/main" id="{FF105C98-E8BA-5488-376B-7C6991EAAA90}"/>
                </a:ext>
              </a:extLst>
            </p:cNvPr>
            <p:cNvCxnSpPr>
              <a:cxnSpLocks/>
            </p:cNvCxnSpPr>
            <p:nvPr/>
          </p:nvCxnSpPr>
          <p:spPr>
            <a:xfrm rot="5400000">
              <a:off x="7851219" y="4169249"/>
              <a:ext cx="940787" cy="1678291"/>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7" name="Shape 27">
              <a:extLst>
                <a:ext uri="{FF2B5EF4-FFF2-40B4-BE49-F238E27FC236}">
                  <a16:creationId xmlns:a16="http://schemas.microsoft.com/office/drawing/2014/main" id="{F217C00A-5312-9ABB-CE75-88C046D90B83}"/>
                </a:ext>
              </a:extLst>
            </p:cNvPr>
            <p:cNvCxnSpPr>
              <a:stCxn id="10" idx="1"/>
              <a:endCxn id="9" idx="2"/>
            </p:cNvCxnSpPr>
            <p:nvPr/>
          </p:nvCxnSpPr>
          <p:spPr>
            <a:xfrm rot="10800000">
              <a:off x="3986580" y="4515320"/>
              <a:ext cx="1678291" cy="940787"/>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8" name="Shape 29">
              <a:extLst>
                <a:ext uri="{FF2B5EF4-FFF2-40B4-BE49-F238E27FC236}">
                  <a16:creationId xmlns:a16="http://schemas.microsoft.com/office/drawing/2014/main" id="{8A4B10B4-E1BD-A09B-16B7-127E10998086}"/>
                </a:ext>
              </a:extLst>
            </p:cNvPr>
            <p:cNvCxnSpPr>
              <a:stCxn id="9" idx="0"/>
              <a:endCxn id="12" idx="1"/>
            </p:cNvCxnSpPr>
            <p:nvPr/>
          </p:nvCxnSpPr>
          <p:spPr>
            <a:xfrm rot="5400000" flipH="1" flipV="1">
              <a:off x="4354427" y="2371466"/>
              <a:ext cx="870926" cy="1606621"/>
            </a:xfrm>
            <a:prstGeom prst="curvedConnector2">
              <a:avLst/>
            </a:prstGeom>
            <a:ln w="34925">
              <a:solidFill>
                <a:schemeClr val="accent1"/>
              </a:solidFill>
              <a:prstDash val="dash"/>
              <a:tailEnd type="arrow" w="lg" len="lg"/>
            </a:ln>
          </p:spPr>
          <p:style>
            <a:lnRef idx="1">
              <a:schemeClr val="accent1"/>
            </a:lnRef>
            <a:fillRef idx="0">
              <a:schemeClr val="accent1"/>
            </a:fillRef>
            <a:effectRef idx="0">
              <a:schemeClr val="accent1"/>
            </a:effectRef>
            <a:fontRef idx="minor">
              <a:schemeClr val="tx1"/>
            </a:fontRef>
          </p:style>
        </p:cxnSp>
        <p:cxnSp>
          <p:nvCxnSpPr>
            <p:cNvPr id="19" name="Curved Connector 37">
              <a:extLst>
                <a:ext uri="{FF2B5EF4-FFF2-40B4-BE49-F238E27FC236}">
                  <a16:creationId xmlns:a16="http://schemas.microsoft.com/office/drawing/2014/main" id="{9321EF4C-4F15-E89B-82B8-932990D9F1BC}"/>
                </a:ext>
              </a:extLst>
            </p:cNvPr>
            <p:cNvCxnSpPr>
              <a:stCxn id="9" idx="1"/>
              <a:endCxn id="13" idx="3"/>
            </p:cNvCxnSpPr>
            <p:nvPr/>
          </p:nvCxnSpPr>
          <p:spPr>
            <a:xfrm rot="10800000">
              <a:off x="2446601" y="2549246"/>
              <a:ext cx="647081" cy="1513535"/>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sp>
          <p:nvSpPr>
            <p:cNvPr id="20" name="Rechteck 19">
              <a:extLst>
                <a:ext uri="{FF2B5EF4-FFF2-40B4-BE49-F238E27FC236}">
                  <a16:creationId xmlns:a16="http://schemas.microsoft.com/office/drawing/2014/main" id="{BA0D956D-CE2B-E2AD-19FD-E866DC6E96EC}"/>
                </a:ext>
              </a:extLst>
            </p:cNvPr>
            <p:cNvSpPr/>
            <p:nvPr/>
          </p:nvSpPr>
          <p:spPr>
            <a:xfrm>
              <a:off x="6995981" y="1160302"/>
              <a:ext cx="2046740" cy="8779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400" dirty="0">
                  <a:solidFill>
                    <a:schemeClr val="bg1"/>
                  </a:solidFill>
                </a:rPr>
                <a:t>Plan the human-centered design process</a:t>
              </a:r>
            </a:p>
          </p:txBody>
        </p:sp>
        <p:cxnSp>
          <p:nvCxnSpPr>
            <p:cNvPr id="21" name="Shape 29">
              <a:extLst>
                <a:ext uri="{FF2B5EF4-FFF2-40B4-BE49-F238E27FC236}">
                  <a16:creationId xmlns:a16="http://schemas.microsoft.com/office/drawing/2014/main" id="{7CF3609E-8297-80E7-47ED-1A0DF0711247}"/>
                </a:ext>
              </a:extLst>
            </p:cNvPr>
            <p:cNvCxnSpPr>
              <a:stCxn id="9" idx="0"/>
              <a:endCxn id="10" idx="0"/>
            </p:cNvCxnSpPr>
            <p:nvPr/>
          </p:nvCxnSpPr>
          <p:spPr>
            <a:xfrm rot="16200000" flipH="1">
              <a:off x="4575899" y="3020919"/>
              <a:ext cx="1392551" cy="2571190"/>
            </a:xfrm>
            <a:prstGeom prst="curvedConnector3">
              <a:avLst>
                <a:gd name="adj1" fmla="val -11193"/>
              </a:avLst>
            </a:prstGeom>
            <a:ln w="34925">
              <a:solidFill>
                <a:schemeClr val="accent1"/>
              </a:solidFill>
              <a:prstDash val="dash"/>
              <a:tailEnd type="arrow" w="lg" len="lg"/>
            </a:ln>
          </p:spPr>
          <p:style>
            <a:lnRef idx="1">
              <a:schemeClr val="accent1"/>
            </a:lnRef>
            <a:fillRef idx="0">
              <a:schemeClr val="accent1"/>
            </a:fillRef>
            <a:effectRef idx="0">
              <a:schemeClr val="accent1"/>
            </a:effectRef>
            <a:fontRef idx="minor">
              <a:schemeClr val="tx1"/>
            </a:fontRef>
          </p:style>
        </p:cxnSp>
        <p:cxnSp>
          <p:nvCxnSpPr>
            <p:cNvPr id="22" name="Shape 29">
              <a:extLst>
                <a:ext uri="{FF2B5EF4-FFF2-40B4-BE49-F238E27FC236}">
                  <a16:creationId xmlns:a16="http://schemas.microsoft.com/office/drawing/2014/main" id="{F3A1AA32-1336-6352-023E-652843C68754}"/>
                </a:ext>
              </a:extLst>
            </p:cNvPr>
            <p:cNvCxnSpPr>
              <a:stCxn id="9" idx="0"/>
              <a:endCxn id="11" idx="0"/>
            </p:cNvCxnSpPr>
            <p:nvPr/>
          </p:nvCxnSpPr>
          <p:spPr>
            <a:xfrm rot="5400000" flipH="1" flipV="1">
              <a:off x="6557770" y="1039049"/>
              <a:ext cx="12700" cy="5142380"/>
            </a:xfrm>
            <a:prstGeom prst="curvedConnector3">
              <a:avLst>
                <a:gd name="adj1" fmla="val 2618181"/>
              </a:avLst>
            </a:prstGeom>
            <a:ln w="34925">
              <a:solidFill>
                <a:schemeClr val="accent1"/>
              </a:solidFill>
              <a:prstDash val="dash"/>
              <a:tailEnd type="arrow" w="lg" len="lg"/>
            </a:ln>
          </p:spPr>
          <p:style>
            <a:lnRef idx="1">
              <a:schemeClr val="accent1"/>
            </a:lnRef>
            <a:fillRef idx="0">
              <a:schemeClr val="accent1"/>
            </a:fillRef>
            <a:effectRef idx="0">
              <a:schemeClr val="accent1"/>
            </a:effectRef>
            <a:fontRef idx="minor">
              <a:schemeClr val="tx1"/>
            </a:fontRef>
          </p:style>
        </p:cxnSp>
        <p:sp>
          <p:nvSpPr>
            <p:cNvPr id="23" name="Rechteck 22">
              <a:extLst>
                <a:ext uri="{FF2B5EF4-FFF2-40B4-BE49-F238E27FC236}">
                  <a16:creationId xmlns:a16="http://schemas.microsoft.com/office/drawing/2014/main" id="{7C1A0791-C400-2AFC-30B2-FC20B4BC5FB9}"/>
                </a:ext>
              </a:extLst>
            </p:cNvPr>
            <p:cNvSpPr/>
            <p:nvPr/>
          </p:nvSpPr>
          <p:spPr>
            <a:xfrm>
              <a:off x="3251139" y="3043555"/>
              <a:ext cx="2235148" cy="307777"/>
            </a:xfrm>
            <a:prstGeom prst="rect">
              <a:avLst/>
            </a:prstGeom>
            <a:solidFill>
              <a:schemeClr val="accent1">
                <a:lumMod val="20000"/>
                <a:lumOff val="80000"/>
              </a:schemeClr>
            </a:solidFill>
          </p:spPr>
          <p:txBody>
            <a:bodyPr wrap="square">
              <a:spAutoFit/>
            </a:bodyPr>
            <a:lstStyle/>
            <a:p>
              <a:r>
                <a:rPr lang="en-US" sz="1400" i="1" dirty="0"/>
                <a:t>iterate where appropriate</a:t>
              </a:r>
              <a:endParaRPr lang="de-DE" sz="1400" i="1" dirty="0"/>
            </a:p>
          </p:txBody>
        </p:sp>
      </p:grpSp>
      <p:sp>
        <p:nvSpPr>
          <p:cNvPr id="31" name="Freihandform: Form 30">
            <a:extLst>
              <a:ext uri="{FF2B5EF4-FFF2-40B4-BE49-F238E27FC236}">
                <a16:creationId xmlns:a16="http://schemas.microsoft.com/office/drawing/2014/main" id="{B1100A63-208D-4AEE-B429-FE281051ED38}"/>
              </a:ext>
            </a:extLst>
          </p:cNvPr>
          <p:cNvSpPr/>
          <p:nvPr/>
        </p:nvSpPr>
        <p:spPr>
          <a:xfrm>
            <a:off x="4907160" y="2960512"/>
            <a:ext cx="5856234" cy="3200659"/>
          </a:xfrm>
          <a:custGeom>
            <a:avLst/>
            <a:gdLst>
              <a:gd name="connsiteX0" fmla="*/ 2144824 w 5305646"/>
              <a:gd name="connsiteY0" fmla="*/ 0 h 2866323"/>
              <a:gd name="connsiteX1" fmla="*/ 5305646 w 5305646"/>
              <a:gd name="connsiteY1" fmla="*/ 0 h 2866323"/>
              <a:gd name="connsiteX2" fmla="*/ 5305646 w 5305646"/>
              <a:gd name="connsiteY2" fmla="*/ 2550136 h 2866323"/>
              <a:gd name="connsiteX3" fmla="*/ 3399390 w 5305646"/>
              <a:gd name="connsiteY3" fmla="*/ 2550136 h 2866323"/>
              <a:gd name="connsiteX4" fmla="*/ 3399390 w 5305646"/>
              <a:gd name="connsiteY4" fmla="*/ 2866323 h 2866323"/>
              <a:gd name="connsiteX5" fmla="*/ 0 w 5305646"/>
              <a:gd name="connsiteY5" fmla="*/ 2866323 h 2866323"/>
              <a:gd name="connsiteX6" fmla="*/ 0 w 5305646"/>
              <a:gd name="connsiteY6" fmla="*/ 1520455 h 2866323"/>
              <a:gd name="connsiteX7" fmla="*/ 2144824 w 5305646"/>
              <a:gd name="connsiteY7" fmla="*/ 1520455 h 2866323"/>
              <a:gd name="connsiteX0" fmla="*/ 2495665 w 5656487"/>
              <a:gd name="connsiteY0" fmla="*/ 0 h 2866323"/>
              <a:gd name="connsiteX1" fmla="*/ 5656487 w 5656487"/>
              <a:gd name="connsiteY1" fmla="*/ 0 h 2866323"/>
              <a:gd name="connsiteX2" fmla="*/ 5656487 w 5656487"/>
              <a:gd name="connsiteY2" fmla="*/ 2550136 h 2866323"/>
              <a:gd name="connsiteX3" fmla="*/ 3750231 w 5656487"/>
              <a:gd name="connsiteY3" fmla="*/ 2550136 h 2866323"/>
              <a:gd name="connsiteX4" fmla="*/ 3750231 w 5656487"/>
              <a:gd name="connsiteY4" fmla="*/ 2866323 h 2866323"/>
              <a:gd name="connsiteX5" fmla="*/ 350841 w 5656487"/>
              <a:gd name="connsiteY5" fmla="*/ 2866323 h 2866323"/>
              <a:gd name="connsiteX6" fmla="*/ 350841 w 5656487"/>
              <a:gd name="connsiteY6" fmla="*/ 1520455 h 2866323"/>
              <a:gd name="connsiteX7" fmla="*/ 2495665 w 5656487"/>
              <a:gd name="connsiteY7" fmla="*/ 1520455 h 2866323"/>
              <a:gd name="connsiteX8" fmla="*/ 2495665 w 5656487"/>
              <a:gd name="connsiteY8" fmla="*/ 0 h 2866323"/>
              <a:gd name="connsiteX0" fmla="*/ 2495665 w 5656487"/>
              <a:gd name="connsiteY0" fmla="*/ 0 h 2866323"/>
              <a:gd name="connsiteX1" fmla="*/ 5656487 w 5656487"/>
              <a:gd name="connsiteY1" fmla="*/ 0 h 2866323"/>
              <a:gd name="connsiteX2" fmla="*/ 5656487 w 5656487"/>
              <a:gd name="connsiteY2" fmla="*/ 2550136 h 2866323"/>
              <a:gd name="connsiteX3" fmla="*/ 3750231 w 5656487"/>
              <a:gd name="connsiteY3" fmla="*/ 2550136 h 2866323"/>
              <a:gd name="connsiteX4" fmla="*/ 3750231 w 5656487"/>
              <a:gd name="connsiteY4" fmla="*/ 2866323 h 2866323"/>
              <a:gd name="connsiteX5" fmla="*/ 350841 w 5656487"/>
              <a:gd name="connsiteY5" fmla="*/ 2866323 h 2866323"/>
              <a:gd name="connsiteX6" fmla="*/ 350841 w 5656487"/>
              <a:gd name="connsiteY6" fmla="*/ 1520455 h 2866323"/>
              <a:gd name="connsiteX7" fmla="*/ 2495665 w 5656487"/>
              <a:gd name="connsiteY7" fmla="*/ 1520455 h 2866323"/>
              <a:gd name="connsiteX8" fmla="*/ 2495665 w 5656487"/>
              <a:gd name="connsiteY8" fmla="*/ 0 h 2866323"/>
              <a:gd name="connsiteX0" fmla="*/ 2495665 w 5656487"/>
              <a:gd name="connsiteY0" fmla="*/ 380938 h 3247261"/>
              <a:gd name="connsiteX1" fmla="*/ 5656487 w 5656487"/>
              <a:gd name="connsiteY1" fmla="*/ 380938 h 3247261"/>
              <a:gd name="connsiteX2" fmla="*/ 5656487 w 5656487"/>
              <a:gd name="connsiteY2" fmla="*/ 2931074 h 3247261"/>
              <a:gd name="connsiteX3" fmla="*/ 3750231 w 5656487"/>
              <a:gd name="connsiteY3" fmla="*/ 2931074 h 3247261"/>
              <a:gd name="connsiteX4" fmla="*/ 3750231 w 5656487"/>
              <a:gd name="connsiteY4" fmla="*/ 3247261 h 3247261"/>
              <a:gd name="connsiteX5" fmla="*/ 350841 w 5656487"/>
              <a:gd name="connsiteY5" fmla="*/ 3247261 h 3247261"/>
              <a:gd name="connsiteX6" fmla="*/ 350841 w 5656487"/>
              <a:gd name="connsiteY6" fmla="*/ 1901393 h 3247261"/>
              <a:gd name="connsiteX7" fmla="*/ 2495665 w 5656487"/>
              <a:gd name="connsiteY7" fmla="*/ 1901393 h 3247261"/>
              <a:gd name="connsiteX8" fmla="*/ 2495665 w 5656487"/>
              <a:gd name="connsiteY8" fmla="*/ 380938 h 3247261"/>
              <a:gd name="connsiteX0" fmla="*/ 2495665 w 5656487"/>
              <a:gd name="connsiteY0" fmla="*/ 473680 h 3340003"/>
              <a:gd name="connsiteX1" fmla="*/ 5656487 w 5656487"/>
              <a:gd name="connsiteY1" fmla="*/ 473680 h 3340003"/>
              <a:gd name="connsiteX2" fmla="*/ 5656487 w 5656487"/>
              <a:gd name="connsiteY2" fmla="*/ 3023816 h 3340003"/>
              <a:gd name="connsiteX3" fmla="*/ 3750231 w 5656487"/>
              <a:gd name="connsiteY3" fmla="*/ 3023816 h 3340003"/>
              <a:gd name="connsiteX4" fmla="*/ 3750231 w 5656487"/>
              <a:gd name="connsiteY4" fmla="*/ 3340003 h 3340003"/>
              <a:gd name="connsiteX5" fmla="*/ 350841 w 5656487"/>
              <a:gd name="connsiteY5" fmla="*/ 3340003 h 3340003"/>
              <a:gd name="connsiteX6" fmla="*/ 350841 w 5656487"/>
              <a:gd name="connsiteY6" fmla="*/ 1994135 h 3340003"/>
              <a:gd name="connsiteX7" fmla="*/ 2495665 w 5656487"/>
              <a:gd name="connsiteY7" fmla="*/ 1994135 h 3340003"/>
              <a:gd name="connsiteX8" fmla="*/ 2495665 w 5656487"/>
              <a:gd name="connsiteY8" fmla="*/ 473680 h 3340003"/>
              <a:gd name="connsiteX0" fmla="*/ 2495665 w 5656487"/>
              <a:gd name="connsiteY0" fmla="*/ 473680 h 3340003"/>
              <a:gd name="connsiteX1" fmla="*/ 5656487 w 5656487"/>
              <a:gd name="connsiteY1" fmla="*/ 473680 h 3340003"/>
              <a:gd name="connsiteX2" fmla="*/ 5656487 w 5656487"/>
              <a:gd name="connsiteY2" fmla="*/ 3023816 h 3340003"/>
              <a:gd name="connsiteX3" fmla="*/ 3750231 w 5656487"/>
              <a:gd name="connsiteY3" fmla="*/ 3023816 h 3340003"/>
              <a:gd name="connsiteX4" fmla="*/ 3750231 w 5656487"/>
              <a:gd name="connsiteY4" fmla="*/ 3340003 h 3340003"/>
              <a:gd name="connsiteX5" fmla="*/ 350841 w 5656487"/>
              <a:gd name="connsiteY5" fmla="*/ 3340003 h 3340003"/>
              <a:gd name="connsiteX6" fmla="*/ 350841 w 5656487"/>
              <a:gd name="connsiteY6" fmla="*/ 1994135 h 3340003"/>
              <a:gd name="connsiteX7" fmla="*/ 2495665 w 5656487"/>
              <a:gd name="connsiteY7" fmla="*/ 1994135 h 3340003"/>
              <a:gd name="connsiteX8" fmla="*/ 2495665 w 5656487"/>
              <a:gd name="connsiteY8" fmla="*/ 473680 h 3340003"/>
              <a:gd name="connsiteX0" fmla="*/ 2495665 w 5656487"/>
              <a:gd name="connsiteY0" fmla="*/ 473680 h 3340003"/>
              <a:gd name="connsiteX1" fmla="*/ 5656487 w 5656487"/>
              <a:gd name="connsiteY1" fmla="*/ 473680 h 3340003"/>
              <a:gd name="connsiteX2" fmla="*/ 5656487 w 5656487"/>
              <a:gd name="connsiteY2" fmla="*/ 3023816 h 3340003"/>
              <a:gd name="connsiteX3" fmla="*/ 3750231 w 5656487"/>
              <a:gd name="connsiteY3" fmla="*/ 3023816 h 3340003"/>
              <a:gd name="connsiteX4" fmla="*/ 3750231 w 5656487"/>
              <a:gd name="connsiteY4" fmla="*/ 3340003 h 3340003"/>
              <a:gd name="connsiteX5" fmla="*/ 350841 w 5656487"/>
              <a:gd name="connsiteY5" fmla="*/ 3340003 h 3340003"/>
              <a:gd name="connsiteX6" fmla="*/ 350841 w 5656487"/>
              <a:gd name="connsiteY6" fmla="*/ 1994135 h 3340003"/>
              <a:gd name="connsiteX7" fmla="*/ 2495665 w 5656487"/>
              <a:gd name="connsiteY7" fmla="*/ 1994135 h 3340003"/>
              <a:gd name="connsiteX8" fmla="*/ 2495665 w 5656487"/>
              <a:gd name="connsiteY8" fmla="*/ 473680 h 3340003"/>
              <a:gd name="connsiteX0" fmla="*/ 2495665 w 5656487"/>
              <a:gd name="connsiteY0" fmla="*/ 473680 h 3650435"/>
              <a:gd name="connsiteX1" fmla="*/ 5656487 w 5656487"/>
              <a:gd name="connsiteY1" fmla="*/ 473680 h 3650435"/>
              <a:gd name="connsiteX2" fmla="*/ 5656487 w 5656487"/>
              <a:gd name="connsiteY2" fmla="*/ 3023816 h 3650435"/>
              <a:gd name="connsiteX3" fmla="*/ 3750231 w 5656487"/>
              <a:gd name="connsiteY3" fmla="*/ 3023816 h 3650435"/>
              <a:gd name="connsiteX4" fmla="*/ 3750231 w 5656487"/>
              <a:gd name="connsiteY4" fmla="*/ 3340003 h 3650435"/>
              <a:gd name="connsiteX5" fmla="*/ 350841 w 5656487"/>
              <a:gd name="connsiteY5" fmla="*/ 3340003 h 3650435"/>
              <a:gd name="connsiteX6" fmla="*/ 350841 w 5656487"/>
              <a:gd name="connsiteY6" fmla="*/ 1994135 h 3650435"/>
              <a:gd name="connsiteX7" fmla="*/ 2495665 w 5656487"/>
              <a:gd name="connsiteY7" fmla="*/ 1994135 h 3650435"/>
              <a:gd name="connsiteX8" fmla="*/ 2495665 w 5656487"/>
              <a:gd name="connsiteY8" fmla="*/ 473680 h 3650435"/>
              <a:gd name="connsiteX0" fmla="*/ 2495665 w 5656487"/>
              <a:gd name="connsiteY0" fmla="*/ 473680 h 3650435"/>
              <a:gd name="connsiteX1" fmla="*/ 5656487 w 5656487"/>
              <a:gd name="connsiteY1" fmla="*/ 473680 h 3650435"/>
              <a:gd name="connsiteX2" fmla="*/ 5656487 w 5656487"/>
              <a:gd name="connsiteY2" fmla="*/ 3023816 h 3650435"/>
              <a:gd name="connsiteX3" fmla="*/ 3750231 w 5656487"/>
              <a:gd name="connsiteY3" fmla="*/ 3023816 h 3650435"/>
              <a:gd name="connsiteX4" fmla="*/ 3750231 w 5656487"/>
              <a:gd name="connsiteY4" fmla="*/ 3340003 h 3650435"/>
              <a:gd name="connsiteX5" fmla="*/ 350841 w 5656487"/>
              <a:gd name="connsiteY5" fmla="*/ 3340003 h 3650435"/>
              <a:gd name="connsiteX6" fmla="*/ 350841 w 5656487"/>
              <a:gd name="connsiteY6" fmla="*/ 1994135 h 3650435"/>
              <a:gd name="connsiteX7" fmla="*/ 2495665 w 5656487"/>
              <a:gd name="connsiteY7" fmla="*/ 1994135 h 3650435"/>
              <a:gd name="connsiteX8" fmla="*/ 2495665 w 5656487"/>
              <a:gd name="connsiteY8" fmla="*/ 473680 h 3650435"/>
              <a:gd name="connsiteX0" fmla="*/ 2490147 w 5650969"/>
              <a:gd name="connsiteY0" fmla="*/ 349731 h 3526486"/>
              <a:gd name="connsiteX1" fmla="*/ 5650969 w 5650969"/>
              <a:gd name="connsiteY1" fmla="*/ 349731 h 3526486"/>
              <a:gd name="connsiteX2" fmla="*/ 5650969 w 5650969"/>
              <a:gd name="connsiteY2" fmla="*/ 2899867 h 3526486"/>
              <a:gd name="connsiteX3" fmla="*/ 3744713 w 5650969"/>
              <a:gd name="connsiteY3" fmla="*/ 2899867 h 3526486"/>
              <a:gd name="connsiteX4" fmla="*/ 3744713 w 5650969"/>
              <a:gd name="connsiteY4" fmla="*/ 3216054 h 3526486"/>
              <a:gd name="connsiteX5" fmla="*/ 345323 w 5650969"/>
              <a:gd name="connsiteY5" fmla="*/ 3216054 h 3526486"/>
              <a:gd name="connsiteX6" fmla="*/ 345323 w 5650969"/>
              <a:gd name="connsiteY6" fmla="*/ 1870186 h 3526486"/>
              <a:gd name="connsiteX7" fmla="*/ 2389138 w 5650969"/>
              <a:gd name="connsiteY7" fmla="*/ 1535261 h 3526486"/>
              <a:gd name="connsiteX8" fmla="*/ 2490147 w 5650969"/>
              <a:gd name="connsiteY8" fmla="*/ 349731 h 3526486"/>
              <a:gd name="connsiteX0" fmla="*/ 3271640 w 5827215"/>
              <a:gd name="connsiteY0" fmla="*/ 158022 h 3510214"/>
              <a:gd name="connsiteX1" fmla="*/ 5650969 w 5827215"/>
              <a:gd name="connsiteY1" fmla="*/ 333459 h 3510214"/>
              <a:gd name="connsiteX2" fmla="*/ 5650969 w 5827215"/>
              <a:gd name="connsiteY2" fmla="*/ 2883595 h 3510214"/>
              <a:gd name="connsiteX3" fmla="*/ 3744713 w 5827215"/>
              <a:gd name="connsiteY3" fmla="*/ 2883595 h 3510214"/>
              <a:gd name="connsiteX4" fmla="*/ 3744713 w 5827215"/>
              <a:gd name="connsiteY4" fmla="*/ 3199782 h 3510214"/>
              <a:gd name="connsiteX5" fmla="*/ 345323 w 5827215"/>
              <a:gd name="connsiteY5" fmla="*/ 3199782 h 3510214"/>
              <a:gd name="connsiteX6" fmla="*/ 345323 w 5827215"/>
              <a:gd name="connsiteY6" fmla="*/ 1853914 h 3510214"/>
              <a:gd name="connsiteX7" fmla="*/ 2389138 w 5827215"/>
              <a:gd name="connsiteY7" fmla="*/ 1518989 h 3510214"/>
              <a:gd name="connsiteX8" fmla="*/ 3271640 w 5827215"/>
              <a:gd name="connsiteY8" fmla="*/ 158022 h 3510214"/>
              <a:gd name="connsiteX0" fmla="*/ 3271640 w 5827215"/>
              <a:gd name="connsiteY0" fmla="*/ 158022 h 3510214"/>
              <a:gd name="connsiteX1" fmla="*/ 5650969 w 5827215"/>
              <a:gd name="connsiteY1" fmla="*/ 333459 h 3510214"/>
              <a:gd name="connsiteX2" fmla="*/ 5650969 w 5827215"/>
              <a:gd name="connsiteY2" fmla="*/ 2883595 h 3510214"/>
              <a:gd name="connsiteX3" fmla="*/ 3744713 w 5827215"/>
              <a:gd name="connsiteY3" fmla="*/ 2883595 h 3510214"/>
              <a:gd name="connsiteX4" fmla="*/ 3744713 w 5827215"/>
              <a:gd name="connsiteY4" fmla="*/ 3199782 h 3510214"/>
              <a:gd name="connsiteX5" fmla="*/ 345323 w 5827215"/>
              <a:gd name="connsiteY5" fmla="*/ 3199782 h 3510214"/>
              <a:gd name="connsiteX6" fmla="*/ 345323 w 5827215"/>
              <a:gd name="connsiteY6" fmla="*/ 1853914 h 3510214"/>
              <a:gd name="connsiteX7" fmla="*/ 2389138 w 5827215"/>
              <a:gd name="connsiteY7" fmla="*/ 1518989 h 3510214"/>
              <a:gd name="connsiteX8" fmla="*/ 3271640 w 5827215"/>
              <a:gd name="connsiteY8" fmla="*/ 158022 h 3510214"/>
              <a:gd name="connsiteX0" fmla="*/ 3271640 w 5827215"/>
              <a:gd name="connsiteY0" fmla="*/ 158022 h 3239625"/>
              <a:gd name="connsiteX1" fmla="*/ 5650969 w 5827215"/>
              <a:gd name="connsiteY1" fmla="*/ 333459 h 3239625"/>
              <a:gd name="connsiteX2" fmla="*/ 5650969 w 5827215"/>
              <a:gd name="connsiteY2" fmla="*/ 2883595 h 3239625"/>
              <a:gd name="connsiteX3" fmla="*/ 3744713 w 5827215"/>
              <a:gd name="connsiteY3" fmla="*/ 2883595 h 3239625"/>
              <a:gd name="connsiteX4" fmla="*/ 345323 w 5827215"/>
              <a:gd name="connsiteY4" fmla="*/ 3199782 h 3239625"/>
              <a:gd name="connsiteX5" fmla="*/ 345323 w 5827215"/>
              <a:gd name="connsiteY5" fmla="*/ 1853914 h 3239625"/>
              <a:gd name="connsiteX6" fmla="*/ 2389138 w 5827215"/>
              <a:gd name="connsiteY6" fmla="*/ 1518989 h 3239625"/>
              <a:gd name="connsiteX7" fmla="*/ 3271640 w 5827215"/>
              <a:gd name="connsiteY7" fmla="*/ 158022 h 3239625"/>
              <a:gd name="connsiteX0" fmla="*/ 3271640 w 5991827"/>
              <a:gd name="connsiteY0" fmla="*/ 158022 h 3239625"/>
              <a:gd name="connsiteX1" fmla="*/ 5650969 w 5991827"/>
              <a:gd name="connsiteY1" fmla="*/ 333459 h 3239625"/>
              <a:gd name="connsiteX2" fmla="*/ 5650969 w 5991827"/>
              <a:gd name="connsiteY2" fmla="*/ 2883595 h 3239625"/>
              <a:gd name="connsiteX3" fmla="*/ 3744713 w 5991827"/>
              <a:gd name="connsiteY3" fmla="*/ 2883595 h 3239625"/>
              <a:gd name="connsiteX4" fmla="*/ 345323 w 5991827"/>
              <a:gd name="connsiteY4" fmla="*/ 3199782 h 3239625"/>
              <a:gd name="connsiteX5" fmla="*/ 345323 w 5991827"/>
              <a:gd name="connsiteY5" fmla="*/ 1853914 h 3239625"/>
              <a:gd name="connsiteX6" fmla="*/ 2389138 w 5991827"/>
              <a:gd name="connsiteY6" fmla="*/ 1518989 h 3239625"/>
              <a:gd name="connsiteX7" fmla="*/ 3271640 w 5991827"/>
              <a:gd name="connsiteY7" fmla="*/ 158022 h 3239625"/>
              <a:gd name="connsiteX0" fmla="*/ 3271640 w 5975997"/>
              <a:gd name="connsiteY0" fmla="*/ 157717 h 3239379"/>
              <a:gd name="connsiteX1" fmla="*/ 5650969 w 5975997"/>
              <a:gd name="connsiteY1" fmla="*/ 333154 h 3239379"/>
              <a:gd name="connsiteX2" fmla="*/ 5624387 w 5975997"/>
              <a:gd name="connsiteY2" fmla="*/ 2877974 h 3239379"/>
              <a:gd name="connsiteX3" fmla="*/ 3744713 w 5975997"/>
              <a:gd name="connsiteY3" fmla="*/ 2883290 h 3239379"/>
              <a:gd name="connsiteX4" fmla="*/ 345323 w 5975997"/>
              <a:gd name="connsiteY4" fmla="*/ 3199477 h 3239379"/>
              <a:gd name="connsiteX5" fmla="*/ 345323 w 5975997"/>
              <a:gd name="connsiteY5" fmla="*/ 1853609 h 3239379"/>
              <a:gd name="connsiteX6" fmla="*/ 2389138 w 5975997"/>
              <a:gd name="connsiteY6" fmla="*/ 1518684 h 3239379"/>
              <a:gd name="connsiteX7" fmla="*/ 3271640 w 5975997"/>
              <a:gd name="connsiteY7" fmla="*/ 157717 h 3239379"/>
              <a:gd name="connsiteX0" fmla="*/ 3271640 w 5856234"/>
              <a:gd name="connsiteY0" fmla="*/ 101668 h 3200659"/>
              <a:gd name="connsiteX1" fmla="*/ 5650969 w 5856234"/>
              <a:gd name="connsiteY1" fmla="*/ 277105 h 3200659"/>
              <a:gd name="connsiteX2" fmla="*/ 5385154 w 5856234"/>
              <a:gd name="connsiteY2" fmla="*/ 1694874 h 3200659"/>
              <a:gd name="connsiteX3" fmla="*/ 3744713 w 5856234"/>
              <a:gd name="connsiteY3" fmla="*/ 2827241 h 3200659"/>
              <a:gd name="connsiteX4" fmla="*/ 345323 w 5856234"/>
              <a:gd name="connsiteY4" fmla="*/ 3143428 h 3200659"/>
              <a:gd name="connsiteX5" fmla="*/ 345323 w 5856234"/>
              <a:gd name="connsiteY5" fmla="*/ 1797560 h 3200659"/>
              <a:gd name="connsiteX6" fmla="*/ 2389138 w 5856234"/>
              <a:gd name="connsiteY6" fmla="*/ 1462635 h 3200659"/>
              <a:gd name="connsiteX7" fmla="*/ 3271640 w 5856234"/>
              <a:gd name="connsiteY7" fmla="*/ 101668 h 320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6234" h="3200659">
                <a:moveTo>
                  <a:pt x="3271640" y="101668"/>
                </a:moveTo>
                <a:cubicBezTo>
                  <a:pt x="3815278" y="-95920"/>
                  <a:pt x="5298717" y="11571"/>
                  <a:pt x="5650969" y="277105"/>
                </a:cubicBezTo>
                <a:cubicBezTo>
                  <a:pt x="6003221" y="542639"/>
                  <a:pt x="5894095" y="1014025"/>
                  <a:pt x="5385154" y="1694874"/>
                </a:cubicBezTo>
                <a:cubicBezTo>
                  <a:pt x="5067445" y="2119897"/>
                  <a:pt x="4584685" y="2585815"/>
                  <a:pt x="3744713" y="2827241"/>
                </a:cubicBezTo>
                <a:cubicBezTo>
                  <a:pt x="2904741" y="3068667"/>
                  <a:pt x="911888" y="3315042"/>
                  <a:pt x="345323" y="3143428"/>
                </a:cubicBezTo>
                <a:cubicBezTo>
                  <a:pt x="-221242" y="2919117"/>
                  <a:pt x="4687" y="2077692"/>
                  <a:pt x="345323" y="1797560"/>
                </a:cubicBezTo>
                <a:cubicBezTo>
                  <a:pt x="685959" y="1517428"/>
                  <a:pt x="1901419" y="1745284"/>
                  <a:pt x="2389138" y="1462635"/>
                </a:cubicBezTo>
                <a:cubicBezTo>
                  <a:pt x="2876857" y="1179986"/>
                  <a:pt x="2728002" y="299256"/>
                  <a:pt x="3271640" y="101668"/>
                </a:cubicBezTo>
                <a:close/>
              </a:path>
            </a:pathLst>
          </a:custGeom>
          <a:solidFill>
            <a:srgbClr val="FF0000">
              <a:alpha val="16078"/>
            </a:srgbClr>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7" name="Textfeld 26">
            <a:extLst>
              <a:ext uri="{FF2B5EF4-FFF2-40B4-BE49-F238E27FC236}">
                <a16:creationId xmlns:a16="http://schemas.microsoft.com/office/drawing/2014/main" id="{09EEA022-C9A7-03A7-027C-810C1C970A5F}"/>
              </a:ext>
            </a:extLst>
          </p:cNvPr>
          <p:cNvSpPr txBox="1"/>
          <p:nvPr/>
        </p:nvSpPr>
        <p:spPr>
          <a:xfrm>
            <a:off x="8267260" y="5082238"/>
            <a:ext cx="2902993" cy="783574"/>
          </a:xfrm>
          <a:prstGeom prst="rect">
            <a:avLst/>
          </a:prstGeom>
          <a:solidFill>
            <a:srgbClr val="FF0000"/>
          </a:solidFill>
        </p:spPr>
        <p:txBody>
          <a:bodyPr wrap="square" rtlCol="0" anchor="ctr">
            <a:noAutofit/>
          </a:bodyPr>
          <a:lstStyle/>
          <a:p>
            <a:pPr algn="ctr"/>
            <a:r>
              <a:rPr lang="en-US" dirty="0">
                <a:solidFill>
                  <a:schemeClr val="bg1"/>
                </a:solidFill>
              </a:rPr>
              <a:t>Can we involve participants here?</a:t>
            </a:r>
          </a:p>
        </p:txBody>
      </p:sp>
    </p:spTree>
    <p:extLst>
      <p:ext uri="{BB962C8B-B14F-4D97-AF65-F5344CB8AC3E}">
        <p14:creationId xmlns:p14="http://schemas.microsoft.com/office/powerpoint/2010/main" val="116643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A3947E8F-5E51-9385-44C7-F7E69D5EC21E}"/>
              </a:ext>
            </a:extLst>
          </p:cNvPr>
          <p:cNvSpPr>
            <a:spLocks noGrp="1"/>
          </p:cNvSpPr>
          <p:nvPr>
            <p:ph type="title"/>
          </p:nvPr>
        </p:nvSpPr>
        <p:spPr/>
        <p:txBody>
          <a:bodyPr/>
          <a:lstStyle/>
          <a:p>
            <a:r>
              <a:rPr lang="de-DE" dirty="0"/>
              <a:t>Paper/Slide Templates</a:t>
            </a:r>
          </a:p>
        </p:txBody>
      </p:sp>
      <p:sp>
        <p:nvSpPr>
          <p:cNvPr id="3" name="Fußzeilenplatzhalter 2">
            <a:extLst>
              <a:ext uri="{FF2B5EF4-FFF2-40B4-BE49-F238E27FC236}">
                <a16:creationId xmlns:a16="http://schemas.microsoft.com/office/drawing/2014/main" id="{C861D05F-6F96-0671-62A5-FBE3B63ACAFF}"/>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198B985-380D-8D2A-5B56-3535855FE0CF}"/>
              </a:ext>
            </a:extLst>
          </p:cNvPr>
          <p:cNvSpPr>
            <a:spLocks noGrp="1"/>
          </p:cNvSpPr>
          <p:nvPr>
            <p:ph type="sldNum" sz="quarter" idx="33"/>
          </p:nvPr>
        </p:nvSpPr>
        <p:spPr/>
        <p:txBody>
          <a:bodyPr/>
          <a:lstStyle/>
          <a:p>
            <a:fld id="{BA24374A-C3A8-471A-8837-3FC31668ABE5}" type="slidenum">
              <a:rPr lang="de-DE" smtClean="0"/>
              <a:pPr/>
              <a:t>60</a:t>
            </a:fld>
            <a:endParaRPr lang="de-DE" dirty="0"/>
          </a:p>
        </p:txBody>
      </p:sp>
      <p:sp>
        <p:nvSpPr>
          <p:cNvPr id="9" name="Textplatzhalter 8">
            <a:extLst>
              <a:ext uri="{FF2B5EF4-FFF2-40B4-BE49-F238E27FC236}">
                <a16:creationId xmlns:a16="http://schemas.microsoft.com/office/drawing/2014/main" id="{CB5E3110-5BD3-917D-9C7B-289CF17EBDA6}"/>
              </a:ext>
            </a:extLst>
          </p:cNvPr>
          <p:cNvSpPr>
            <a:spLocks noGrp="1"/>
          </p:cNvSpPr>
          <p:nvPr>
            <p:ph type="body" sz="quarter" idx="21"/>
          </p:nvPr>
        </p:nvSpPr>
        <p:spPr/>
        <p:txBody>
          <a:bodyPr/>
          <a:lstStyle/>
          <a:p>
            <a:r>
              <a:rPr lang="en-US" sz="1400" dirty="0"/>
              <a:t>Designing Prototypes</a:t>
            </a:r>
            <a:endParaRPr lang="de-DE" dirty="0"/>
          </a:p>
        </p:txBody>
      </p:sp>
      <p:sp>
        <p:nvSpPr>
          <p:cNvPr id="10" name="Textplatzhalter 9">
            <a:extLst>
              <a:ext uri="{FF2B5EF4-FFF2-40B4-BE49-F238E27FC236}">
                <a16:creationId xmlns:a16="http://schemas.microsoft.com/office/drawing/2014/main" id="{D02A9E17-DA8E-45AC-16F5-C8D2AA2EAD7F}"/>
              </a:ext>
            </a:extLst>
          </p:cNvPr>
          <p:cNvSpPr>
            <a:spLocks noGrp="1"/>
          </p:cNvSpPr>
          <p:nvPr>
            <p:ph type="body" sz="quarter" idx="34"/>
          </p:nvPr>
        </p:nvSpPr>
        <p:spPr/>
        <p:txBody>
          <a:bodyPr/>
          <a:lstStyle/>
          <a:p>
            <a:endParaRPr lang="de-DE" dirty="0"/>
          </a:p>
        </p:txBody>
      </p:sp>
      <p:sp>
        <p:nvSpPr>
          <p:cNvPr id="11" name="Inhaltsplatzhalter 10">
            <a:extLst>
              <a:ext uri="{FF2B5EF4-FFF2-40B4-BE49-F238E27FC236}">
                <a16:creationId xmlns:a16="http://schemas.microsoft.com/office/drawing/2014/main" id="{90F7BBD7-EA43-E1E3-EF9C-05C33FD5623D}"/>
              </a:ext>
            </a:extLst>
          </p:cNvPr>
          <p:cNvSpPr>
            <a:spLocks noGrp="1"/>
          </p:cNvSpPr>
          <p:nvPr>
            <p:ph sz="quarter" idx="35"/>
          </p:nvPr>
        </p:nvSpPr>
        <p:spPr/>
        <p:txBody>
          <a:bodyPr/>
          <a:lstStyle/>
          <a:p>
            <a:r>
              <a:rPr lang="en-US" sz="1000" dirty="0">
                <a:solidFill>
                  <a:schemeClr val="tx1">
                    <a:lumMod val="85000"/>
                    <a:lumOff val="15000"/>
                  </a:schemeClr>
                </a:solidFill>
              </a:rPr>
              <a:t>By Betsy Weber from https://www.flickr.com/photos/betsyweber/5516971798 (CC-BY 2.0)</a:t>
            </a:r>
          </a:p>
        </p:txBody>
      </p:sp>
      <p:pic>
        <p:nvPicPr>
          <p:cNvPr id="7" name="Grafik 6">
            <a:extLst>
              <a:ext uri="{FF2B5EF4-FFF2-40B4-BE49-F238E27FC236}">
                <a16:creationId xmlns:a16="http://schemas.microsoft.com/office/drawing/2014/main" id="{73F31860-DA28-EB30-7475-DE1733CF230F}"/>
              </a:ext>
            </a:extLst>
          </p:cNvPr>
          <p:cNvPicPr>
            <a:picLocks noChangeAspect="1"/>
          </p:cNvPicPr>
          <p:nvPr/>
        </p:nvPicPr>
        <p:blipFill rotWithShape="1">
          <a:blip r:embed="rId2">
            <a:extLst>
              <a:ext uri="{28A0092B-C50C-407E-A947-70E740481C1C}">
                <a14:useLocalDpi xmlns:a14="http://schemas.microsoft.com/office/drawing/2010/main" val="0"/>
              </a:ext>
            </a:extLst>
          </a:blip>
          <a:srcRect r="4784"/>
          <a:stretch/>
        </p:blipFill>
        <p:spPr>
          <a:xfrm>
            <a:off x="3463113" y="1449388"/>
            <a:ext cx="5355708" cy="4202112"/>
          </a:xfrm>
          <a:prstGeom prst="rect">
            <a:avLst/>
          </a:prstGeom>
        </p:spPr>
      </p:pic>
    </p:spTree>
    <p:extLst>
      <p:ext uri="{BB962C8B-B14F-4D97-AF65-F5344CB8AC3E}">
        <p14:creationId xmlns:p14="http://schemas.microsoft.com/office/powerpoint/2010/main" val="38705402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EE4162-525E-6AF9-4F6A-633516522299}"/>
              </a:ext>
            </a:extLst>
          </p:cNvPr>
          <p:cNvSpPr>
            <a:spLocks noGrp="1"/>
          </p:cNvSpPr>
          <p:nvPr>
            <p:ph type="title"/>
          </p:nvPr>
        </p:nvSpPr>
        <p:spPr/>
        <p:txBody>
          <a:bodyPr/>
          <a:lstStyle/>
          <a:p>
            <a:r>
              <a:rPr lang="de-DE" dirty="0"/>
              <a:t>Click </a:t>
            </a:r>
            <a:r>
              <a:rPr lang="de-DE" dirty="0" err="1"/>
              <a:t>Prototypes</a:t>
            </a:r>
            <a:r>
              <a:rPr lang="de-DE" dirty="0"/>
              <a:t> </a:t>
            </a:r>
            <a:r>
              <a:rPr lang="de-DE" dirty="0" err="1"/>
              <a:t>with</a:t>
            </a:r>
            <a:r>
              <a:rPr lang="de-DE" dirty="0"/>
              <a:t> </a:t>
            </a:r>
            <a:r>
              <a:rPr lang="de-DE" dirty="0" err="1"/>
              <a:t>Powerpoint</a:t>
            </a:r>
            <a:endParaRPr lang="de-DE" dirty="0"/>
          </a:p>
        </p:txBody>
      </p:sp>
      <p:sp>
        <p:nvSpPr>
          <p:cNvPr id="3" name="Fußzeilenplatzhalter 2">
            <a:extLst>
              <a:ext uri="{FF2B5EF4-FFF2-40B4-BE49-F238E27FC236}">
                <a16:creationId xmlns:a16="http://schemas.microsoft.com/office/drawing/2014/main" id="{1FA061D1-7288-CE6B-417C-9D1E40889881}"/>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738A59E-2B7F-4C3D-C4E9-4C8522546030}"/>
              </a:ext>
            </a:extLst>
          </p:cNvPr>
          <p:cNvSpPr>
            <a:spLocks noGrp="1"/>
          </p:cNvSpPr>
          <p:nvPr>
            <p:ph type="sldNum" sz="quarter" idx="33"/>
          </p:nvPr>
        </p:nvSpPr>
        <p:spPr/>
        <p:txBody>
          <a:bodyPr/>
          <a:lstStyle/>
          <a:p>
            <a:fld id="{BA24374A-C3A8-471A-8837-3FC31668ABE5}" type="slidenum">
              <a:rPr lang="de-DE" smtClean="0"/>
              <a:pPr/>
              <a:t>61</a:t>
            </a:fld>
            <a:endParaRPr lang="de-DE" dirty="0"/>
          </a:p>
        </p:txBody>
      </p:sp>
      <p:sp>
        <p:nvSpPr>
          <p:cNvPr id="5" name="Textplatzhalter 4">
            <a:extLst>
              <a:ext uri="{FF2B5EF4-FFF2-40B4-BE49-F238E27FC236}">
                <a16:creationId xmlns:a16="http://schemas.microsoft.com/office/drawing/2014/main" id="{B3C4B5AD-9C7F-76EE-C542-2DB4B23F4520}"/>
              </a:ext>
            </a:extLst>
          </p:cNvPr>
          <p:cNvSpPr>
            <a:spLocks noGrp="1"/>
          </p:cNvSpPr>
          <p:nvPr>
            <p:ph type="body" sz="quarter" idx="21"/>
          </p:nvPr>
        </p:nvSpPr>
        <p:spPr/>
        <p:txBody>
          <a:bodyPr/>
          <a:lstStyle/>
          <a:p>
            <a:r>
              <a:rPr lang="en-US" sz="1400" dirty="0"/>
              <a:t>Designing Prototypes</a:t>
            </a:r>
            <a:endParaRPr lang="de-DE" dirty="0"/>
          </a:p>
        </p:txBody>
      </p:sp>
      <p:sp>
        <p:nvSpPr>
          <p:cNvPr id="6" name="Textplatzhalter 5">
            <a:extLst>
              <a:ext uri="{FF2B5EF4-FFF2-40B4-BE49-F238E27FC236}">
                <a16:creationId xmlns:a16="http://schemas.microsoft.com/office/drawing/2014/main" id="{1A84EA32-CCE7-C0E6-5F3E-CDF283CB7C37}"/>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BA2F43B7-CB77-89E1-3D77-6481984400B0}"/>
              </a:ext>
            </a:extLst>
          </p:cNvPr>
          <p:cNvSpPr>
            <a:spLocks noGrp="1"/>
          </p:cNvSpPr>
          <p:nvPr>
            <p:ph sz="quarter" idx="35"/>
          </p:nvPr>
        </p:nvSpPr>
        <p:spPr/>
        <p:txBody>
          <a:bodyPr/>
          <a:lstStyle/>
          <a:p>
            <a:endParaRPr lang="de-DE"/>
          </a:p>
        </p:txBody>
      </p:sp>
      <p:pic>
        <p:nvPicPr>
          <p:cNvPr id="8" name="Picture 2" descr="Microsoft Powerpoint 2016">
            <a:extLst>
              <a:ext uri="{FF2B5EF4-FFF2-40B4-BE49-F238E27FC236}">
                <a16:creationId xmlns:a16="http://schemas.microsoft.com/office/drawing/2014/main" id="{EFB0A526-2852-7E13-C054-040D8E513D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431" y="2130568"/>
            <a:ext cx="3468565" cy="34685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Bildergebnis fÃ¼r sketching powerpoint">
            <a:extLst>
              <a:ext uri="{FF2B5EF4-FFF2-40B4-BE49-F238E27FC236}">
                <a16:creationId xmlns:a16="http://schemas.microsoft.com/office/drawing/2014/main" id="{942EFF54-7FF8-8E50-ED80-067A1EAD5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713" y="1950331"/>
            <a:ext cx="6751138" cy="3652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7581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65CB3D-4119-6742-A6FC-32DC7FBE321C}"/>
              </a:ext>
            </a:extLst>
          </p:cNvPr>
          <p:cNvSpPr>
            <a:spLocks noGrp="1"/>
          </p:cNvSpPr>
          <p:nvPr>
            <p:ph type="title"/>
          </p:nvPr>
        </p:nvSpPr>
        <p:spPr/>
        <p:txBody>
          <a:bodyPr/>
          <a:lstStyle/>
          <a:p>
            <a:r>
              <a:rPr lang="de-DE" dirty="0"/>
              <a:t>Click </a:t>
            </a:r>
            <a:r>
              <a:rPr lang="de-DE" dirty="0" err="1"/>
              <a:t>Prototypes</a:t>
            </a:r>
            <a:r>
              <a:rPr lang="de-DE" dirty="0"/>
              <a:t> </a:t>
            </a:r>
            <a:r>
              <a:rPr lang="de-DE" dirty="0" err="1"/>
              <a:t>with</a:t>
            </a:r>
            <a:r>
              <a:rPr lang="de-DE" dirty="0"/>
              <a:t> </a:t>
            </a:r>
            <a:r>
              <a:rPr lang="de-DE" dirty="0" err="1"/>
              <a:t>Powerpoint</a:t>
            </a:r>
            <a:endParaRPr lang="de-DE" dirty="0"/>
          </a:p>
        </p:txBody>
      </p:sp>
      <p:sp>
        <p:nvSpPr>
          <p:cNvPr id="3" name="Fußzeilenplatzhalter 2">
            <a:extLst>
              <a:ext uri="{FF2B5EF4-FFF2-40B4-BE49-F238E27FC236}">
                <a16:creationId xmlns:a16="http://schemas.microsoft.com/office/drawing/2014/main" id="{819091A6-28DB-0492-DCC2-E19483C66C53}"/>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9330CBA-3EF3-FBD2-4B07-46B79FCC2C54}"/>
              </a:ext>
            </a:extLst>
          </p:cNvPr>
          <p:cNvSpPr>
            <a:spLocks noGrp="1"/>
          </p:cNvSpPr>
          <p:nvPr>
            <p:ph type="sldNum" sz="quarter" idx="33"/>
          </p:nvPr>
        </p:nvSpPr>
        <p:spPr/>
        <p:txBody>
          <a:bodyPr/>
          <a:lstStyle/>
          <a:p>
            <a:fld id="{BA24374A-C3A8-471A-8837-3FC31668ABE5}" type="slidenum">
              <a:rPr lang="de-DE" smtClean="0"/>
              <a:pPr/>
              <a:t>62</a:t>
            </a:fld>
            <a:endParaRPr lang="de-DE" dirty="0"/>
          </a:p>
        </p:txBody>
      </p:sp>
      <p:sp>
        <p:nvSpPr>
          <p:cNvPr id="5" name="Textplatzhalter 4">
            <a:extLst>
              <a:ext uri="{FF2B5EF4-FFF2-40B4-BE49-F238E27FC236}">
                <a16:creationId xmlns:a16="http://schemas.microsoft.com/office/drawing/2014/main" id="{64925CFD-AD59-902C-7A44-9E773DB652B0}"/>
              </a:ext>
            </a:extLst>
          </p:cNvPr>
          <p:cNvSpPr>
            <a:spLocks noGrp="1"/>
          </p:cNvSpPr>
          <p:nvPr>
            <p:ph type="body" sz="quarter" idx="21"/>
          </p:nvPr>
        </p:nvSpPr>
        <p:spPr/>
        <p:txBody>
          <a:bodyPr/>
          <a:lstStyle/>
          <a:p>
            <a:r>
              <a:rPr lang="en-US" sz="1400"/>
              <a:t>Designing Prototypes</a:t>
            </a:r>
            <a:endParaRPr lang="de-DE" dirty="0"/>
          </a:p>
        </p:txBody>
      </p:sp>
      <p:sp>
        <p:nvSpPr>
          <p:cNvPr id="6" name="Textplatzhalter 5">
            <a:extLst>
              <a:ext uri="{FF2B5EF4-FFF2-40B4-BE49-F238E27FC236}">
                <a16:creationId xmlns:a16="http://schemas.microsoft.com/office/drawing/2014/main" id="{4FE8D0AE-A033-12F3-AF86-1DAE3998D17D}"/>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6AD51307-B66F-05F2-5850-76AA709E0664}"/>
              </a:ext>
            </a:extLst>
          </p:cNvPr>
          <p:cNvSpPr>
            <a:spLocks noGrp="1"/>
          </p:cNvSpPr>
          <p:nvPr>
            <p:ph sz="quarter" idx="35"/>
          </p:nvPr>
        </p:nvSpPr>
        <p:spPr/>
        <p:txBody>
          <a:bodyPr/>
          <a:lstStyle/>
          <a:p>
            <a:endParaRPr lang="de-DE"/>
          </a:p>
        </p:txBody>
      </p:sp>
      <p:pic>
        <p:nvPicPr>
          <p:cNvPr id="8" name="Grafik 7">
            <a:extLst>
              <a:ext uri="{FF2B5EF4-FFF2-40B4-BE49-F238E27FC236}">
                <a16:creationId xmlns:a16="http://schemas.microsoft.com/office/drawing/2014/main" id="{C350E2EA-E9DE-FACE-F3A9-AEE7FB64FED1}"/>
              </a:ext>
            </a:extLst>
          </p:cNvPr>
          <p:cNvPicPr>
            <a:picLocks noChangeAspect="1"/>
          </p:cNvPicPr>
          <p:nvPr/>
        </p:nvPicPr>
        <p:blipFill>
          <a:blip r:embed="rId4"/>
          <a:stretch>
            <a:fillRect/>
          </a:stretch>
        </p:blipFill>
        <p:spPr>
          <a:xfrm>
            <a:off x="1605035" y="1449687"/>
            <a:ext cx="5933990" cy="4679651"/>
          </a:xfrm>
          <a:prstGeom prst="rect">
            <a:avLst/>
          </a:prstGeom>
        </p:spPr>
      </p:pic>
      <p:pic>
        <p:nvPicPr>
          <p:cNvPr id="11" name="powerpoint video">
            <a:hlinkClick r:id="" action="ppaction://media"/>
            <a:extLst>
              <a:ext uri="{FF2B5EF4-FFF2-40B4-BE49-F238E27FC236}">
                <a16:creationId xmlns:a16="http://schemas.microsoft.com/office/drawing/2014/main" id="{47B8F4B5-3AA6-C287-3DA0-CBB8349ADAE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825115" y="1449687"/>
            <a:ext cx="2365916" cy="4562836"/>
          </a:xfrm>
          <a:prstGeom prst="rect">
            <a:avLst/>
          </a:prstGeom>
        </p:spPr>
      </p:pic>
    </p:spTree>
    <p:extLst>
      <p:ext uri="{BB962C8B-B14F-4D97-AF65-F5344CB8AC3E}">
        <p14:creationId xmlns:p14="http://schemas.microsoft.com/office/powerpoint/2010/main" val="333268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repeatCount="indefinite" fill="hold" display="0">
                  <p:stCondLst>
                    <p:cond delay="indefinite"/>
                  </p:stCondLst>
                </p:cTn>
                <p:tgtEl>
                  <p:spTgt spid="11"/>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EDE363-A457-9CCF-2EE2-8010DC3E1AA5}"/>
              </a:ext>
            </a:extLst>
          </p:cNvPr>
          <p:cNvSpPr>
            <a:spLocks noGrp="1"/>
          </p:cNvSpPr>
          <p:nvPr>
            <p:ph type="title"/>
          </p:nvPr>
        </p:nvSpPr>
        <p:spPr/>
        <p:txBody>
          <a:bodyPr/>
          <a:lstStyle/>
          <a:p>
            <a:r>
              <a:rPr lang="de-DE" dirty="0"/>
              <a:t>UI Prototyping Elements</a:t>
            </a:r>
          </a:p>
        </p:txBody>
      </p:sp>
      <p:sp>
        <p:nvSpPr>
          <p:cNvPr id="3" name="Fußzeilenplatzhalter 2">
            <a:extLst>
              <a:ext uri="{FF2B5EF4-FFF2-40B4-BE49-F238E27FC236}">
                <a16:creationId xmlns:a16="http://schemas.microsoft.com/office/drawing/2014/main" id="{DEE073A4-21BC-9BB3-DDF1-3D9C7F4F3F3C}"/>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B64743A-EA95-E331-442A-FF7F4EE7CA2F}"/>
              </a:ext>
            </a:extLst>
          </p:cNvPr>
          <p:cNvSpPr>
            <a:spLocks noGrp="1"/>
          </p:cNvSpPr>
          <p:nvPr>
            <p:ph type="sldNum" sz="quarter" idx="33"/>
          </p:nvPr>
        </p:nvSpPr>
        <p:spPr/>
        <p:txBody>
          <a:bodyPr/>
          <a:lstStyle/>
          <a:p>
            <a:fld id="{BA24374A-C3A8-471A-8837-3FC31668ABE5}" type="slidenum">
              <a:rPr lang="de-DE" smtClean="0"/>
              <a:pPr/>
              <a:t>63</a:t>
            </a:fld>
            <a:endParaRPr lang="de-DE" dirty="0"/>
          </a:p>
        </p:txBody>
      </p:sp>
      <p:sp>
        <p:nvSpPr>
          <p:cNvPr id="5" name="Textplatzhalter 4">
            <a:extLst>
              <a:ext uri="{FF2B5EF4-FFF2-40B4-BE49-F238E27FC236}">
                <a16:creationId xmlns:a16="http://schemas.microsoft.com/office/drawing/2014/main" id="{959BA86A-F877-E1BE-E584-4AE1688DAE05}"/>
              </a:ext>
            </a:extLst>
          </p:cNvPr>
          <p:cNvSpPr>
            <a:spLocks noGrp="1"/>
          </p:cNvSpPr>
          <p:nvPr>
            <p:ph type="body" sz="quarter" idx="21"/>
          </p:nvPr>
        </p:nvSpPr>
        <p:spPr/>
        <p:txBody>
          <a:bodyPr/>
          <a:lstStyle/>
          <a:p>
            <a:r>
              <a:rPr lang="en-US" sz="1400" dirty="0"/>
              <a:t>Designing Prototypes</a:t>
            </a:r>
            <a:endParaRPr lang="de-DE" dirty="0"/>
          </a:p>
        </p:txBody>
      </p:sp>
      <p:sp>
        <p:nvSpPr>
          <p:cNvPr id="6" name="Textplatzhalter 5">
            <a:extLst>
              <a:ext uri="{FF2B5EF4-FFF2-40B4-BE49-F238E27FC236}">
                <a16:creationId xmlns:a16="http://schemas.microsoft.com/office/drawing/2014/main" id="{2FAFCF23-5BFC-7C9E-28B0-A2ECEDA8CA3A}"/>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11AD3114-7EA7-887B-CC01-D1128CDF8122}"/>
              </a:ext>
            </a:extLst>
          </p:cNvPr>
          <p:cNvSpPr>
            <a:spLocks noGrp="1"/>
          </p:cNvSpPr>
          <p:nvPr>
            <p:ph sz="quarter" idx="35"/>
          </p:nvPr>
        </p:nvSpPr>
        <p:spPr/>
        <p:txBody>
          <a:bodyPr/>
          <a:lstStyle/>
          <a:p>
            <a:r>
              <a:rPr lang="en-US" sz="1000" dirty="0">
                <a:solidFill>
                  <a:schemeClr val="tx1">
                    <a:lumMod val="85000"/>
                    <a:lumOff val="15000"/>
                  </a:schemeClr>
                </a:solidFill>
              </a:rPr>
              <a:t>Image by Rosenfeld Media from https://www.flickr.com/photos/rosenfeldmedia/3978127831 (CC-BY 2.0)</a:t>
            </a:r>
          </a:p>
        </p:txBody>
      </p:sp>
      <p:pic>
        <p:nvPicPr>
          <p:cNvPr id="8" name="Grafik 7">
            <a:extLst>
              <a:ext uri="{FF2B5EF4-FFF2-40B4-BE49-F238E27FC236}">
                <a16:creationId xmlns:a16="http://schemas.microsoft.com/office/drawing/2014/main" id="{BF192AFA-D483-8163-8B73-2C4977A23B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25" y="1449388"/>
            <a:ext cx="5400675" cy="4052867"/>
          </a:xfrm>
          <a:prstGeom prst="rect">
            <a:avLst/>
          </a:prstGeom>
        </p:spPr>
      </p:pic>
      <p:pic>
        <p:nvPicPr>
          <p:cNvPr id="2050" name="Picture 2" descr="Free User Interface (UI) Google Slides and PowerPoint Templates -  PresentationGO">
            <a:extLst>
              <a:ext uri="{FF2B5EF4-FFF2-40B4-BE49-F238E27FC236}">
                <a16:creationId xmlns:a16="http://schemas.microsoft.com/office/drawing/2014/main" id="{5BC54CBA-0999-F736-4850-8DADC4EF5A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3852" y="1402567"/>
            <a:ext cx="5403821" cy="4052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0006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A30598-635E-D5A9-9A7B-6243E8028134}"/>
              </a:ext>
            </a:extLst>
          </p:cNvPr>
          <p:cNvSpPr>
            <a:spLocks noGrp="1"/>
          </p:cNvSpPr>
          <p:nvPr>
            <p:ph type="title"/>
          </p:nvPr>
        </p:nvSpPr>
        <p:spPr/>
        <p:txBody>
          <a:bodyPr/>
          <a:lstStyle/>
          <a:p>
            <a:r>
              <a:rPr lang="de-DE" dirty="0" err="1"/>
              <a:t>From</a:t>
            </a:r>
            <a:r>
              <a:rPr lang="de-DE" dirty="0"/>
              <a:t> Scenario to App Prototype</a:t>
            </a:r>
          </a:p>
        </p:txBody>
      </p:sp>
      <p:sp>
        <p:nvSpPr>
          <p:cNvPr id="3" name="Fußzeilenplatzhalter 2">
            <a:extLst>
              <a:ext uri="{FF2B5EF4-FFF2-40B4-BE49-F238E27FC236}">
                <a16:creationId xmlns:a16="http://schemas.microsoft.com/office/drawing/2014/main" id="{2F7E5452-6C5E-B598-204B-13047680B0F9}"/>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9F52289-6F2C-9E3E-21F7-01B588305EA3}"/>
              </a:ext>
            </a:extLst>
          </p:cNvPr>
          <p:cNvSpPr>
            <a:spLocks noGrp="1"/>
          </p:cNvSpPr>
          <p:nvPr>
            <p:ph type="sldNum" sz="quarter" idx="28"/>
          </p:nvPr>
        </p:nvSpPr>
        <p:spPr/>
        <p:txBody>
          <a:bodyPr/>
          <a:lstStyle/>
          <a:p>
            <a:fld id="{BA24374A-C3A8-471A-8837-3FC31668ABE5}" type="slidenum">
              <a:rPr lang="de-DE" smtClean="0"/>
              <a:pPr/>
              <a:t>64</a:t>
            </a:fld>
            <a:endParaRPr lang="de-DE" dirty="0"/>
          </a:p>
        </p:txBody>
      </p:sp>
      <p:sp>
        <p:nvSpPr>
          <p:cNvPr id="5" name="Textplatzhalter 4">
            <a:extLst>
              <a:ext uri="{FF2B5EF4-FFF2-40B4-BE49-F238E27FC236}">
                <a16:creationId xmlns:a16="http://schemas.microsoft.com/office/drawing/2014/main" id="{F1E490B5-E12E-71D6-8612-7E1C3EDB639E}"/>
              </a:ext>
            </a:extLst>
          </p:cNvPr>
          <p:cNvSpPr>
            <a:spLocks noGrp="1"/>
          </p:cNvSpPr>
          <p:nvPr>
            <p:ph type="body" sz="quarter" idx="21"/>
          </p:nvPr>
        </p:nvSpPr>
        <p:spPr/>
        <p:txBody>
          <a:bodyPr/>
          <a:lstStyle/>
          <a:p>
            <a:r>
              <a:rPr lang="en-US" sz="1400" dirty="0"/>
              <a:t>Designing Prototypes</a:t>
            </a:r>
            <a:endParaRPr lang="de-DE" dirty="0"/>
          </a:p>
        </p:txBody>
      </p:sp>
      <p:sp>
        <p:nvSpPr>
          <p:cNvPr id="6" name="Textplatzhalter 5">
            <a:extLst>
              <a:ext uri="{FF2B5EF4-FFF2-40B4-BE49-F238E27FC236}">
                <a16:creationId xmlns:a16="http://schemas.microsoft.com/office/drawing/2014/main" id="{E0E358C3-D1A6-4307-C761-E7FDF49B0ED3}"/>
              </a:ext>
            </a:extLst>
          </p:cNvPr>
          <p:cNvSpPr>
            <a:spLocks noGrp="1"/>
          </p:cNvSpPr>
          <p:nvPr>
            <p:ph type="body" sz="quarter" idx="29"/>
          </p:nvPr>
        </p:nvSpPr>
        <p:spPr/>
        <p:txBody>
          <a:bodyPr/>
          <a:lstStyle/>
          <a:p>
            <a:endParaRPr lang="de-DE" dirty="0"/>
          </a:p>
        </p:txBody>
      </p:sp>
      <p:grpSp>
        <p:nvGrpSpPr>
          <p:cNvPr id="7" name="Gruppieren 6">
            <a:extLst>
              <a:ext uri="{FF2B5EF4-FFF2-40B4-BE49-F238E27FC236}">
                <a16:creationId xmlns:a16="http://schemas.microsoft.com/office/drawing/2014/main" id="{A9AA193E-6C92-8CFA-BD30-59686D708D93}"/>
              </a:ext>
            </a:extLst>
          </p:cNvPr>
          <p:cNvGrpSpPr/>
          <p:nvPr/>
        </p:nvGrpSpPr>
        <p:grpSpPr>
          <a:xfrm>
            <a:off x="9927101" y="1763744"/>
            <a:ext cx="2038985" cy="3879537"/>
            <a:chOff x="1030983" y="377490"/>
            <a:chExt cx="2755405" cy="5242656"/>
          </a:xfrm>
        </p:grpSpPr>
        <p:pic>
          <p:nvPicPr>
            <p:cNvPr id="8" name="Grafik 7">
              <a:extLst>
                <a:ext uri="{FF2B5EF4-FFF2-40B4-BE49-F238E27FC236}">
                  <a16:creationId xmlns:a16="http://schemas.microsoft.com/office/drawing/2014/main" id="{9B0A4248-C8A5-DD76-2784-B5B3CFA9C086}"/>
                </a:ext>
              </a:extLst>
            </p:cNvPr>
            <p:cNvPicPr>
              <a:picLocks noChangeAspect="1"/>
            </p:cNvPicPr>
            <p:nvPr/>
          </p:nvPicPr>
          <p:blipFill>
            <a:blip r:embed="rId2"/>
            <a:stretch>
              <a:fillRect/>
            </a:stretch>
          </p:blipFill>
          <p:spPr>
            <a:xfrm>
              <a:off x="1326564" y="1008970"/>
              <a:ext cx="2175994" cy="2920774"/>
            </a:xfrm>
            <a:prstGeom prst="rect">
              <a:avLst/>
            </a:prstGeom>
          </p:spPr>
        </p:pic>
        <p:pic>
          <p:nvPicPr>
            <p:cNvPr id="9" name="Picture 2" descr="C:\repository\papers_02\2011\INTERACT11-HARTechniques\Images\n1.png">
              <a:extLst>
                <a:ext uri="{FF2B5EF4-FFF2-40B4-BE49-F238E27FC236}">
                  <a16:creationId xmlns:a16="http://schemas.microsoft.com/office/drawing/2014/main" id="{945E4395-68D5-925A-38F9-901B8437698B}"/>
                </a:ext>
              </a:extLst>
            </p:cNvPr>
            <p:cNvPicPr>
              <a:picLocks noChangeAspect="1" noChangeArrowheads="1"/>
            </p:cNvPicPr>
            <p:nvPr/>
          </p:nvPicPr>
          <p:blipFill>
            <a:blip r:embed="rId3" cstate="print"/>
            <a:srcRect/>
            <a:stretch>
              <a:fillRect/>
            </a:stretch>
          </p:blipFill>
          <p:spPr bwMode="auto">
            <a:xfrm>
              <a:off x="1030983" y="377490"/>
              <a:ext cx="2755405" cy="5242656"/>
            </a:xfrm>
            <a:prstGeom prst="rect">
              <a:avLst/>
            </a:prstGeom>
            <a:noFill/>
          </p:spPr>
        </p:pic>
      </p:grpSp>
      <p:pic>
        <p:nvPicPr>
          <p:cNvPr id="10" name="Grafik 9">
            <a:extLst>
              <a:ext uri="{FF2B5EF4-FFF2-40B4-BE49-F238E27FC236}">
                <a16:creationId xmlns:a16="http://schemas.microsoft.com/office/drawing/2014/main" id="{27DAD0B1-35DF-8468-4203-5760EC419F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810" y="1677618"/>
            <a:ext cx="3417648" cy="4223489"/>
          </a:xfrm>
          <a:prstGeom prst="rect">
            <a:avLst/>
          </a:prstGeom>
        </p:spPr>
      </p:pic>
      <p:pic>
        <p:nvPicPr>
          <p:cNvPr id="11" name="Grafik 10">
            <a:extLst>
              <a:ext uri="{FF2B5EF4-FFF2-40B4-BE49-F238E27FC236}">
                <a16:creationId xmlns:a16="http://schemas.microsoft.com/office/drawing/2014/main" id="{88E6460B-1664-6C45-2E7F-1B9C97016A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0241" y="2535621"/>
            <a:ext cx="4894922" cy="2507481"/>
          </a:xfrm>
          <a:prstGeom prst="rect">
            <a:avLst/>
          </a:prstGeom>
        </p:spPr>
      </p:pic>
      <p:sp>
        <p:nvSpPr>
          <p:cNvPr id="12" name="Pfeil: nach rechts 11">
            <a:extLst>
              <a:ext uri="{FF2B5EF4-FFF2-40B4-BE49-F238E27FC236}">
                <a16:creationId xmlns:a16="http://schemas.microsoft.com/office/drawing/2014/main" id="{8371BFB7-6B82-0F9D-FD03-93355BF9B88D}"/>
              </a:ext>
            </a:extLst>
          </p:cNvPr>
          <p:cNvSpPr/>
          <p:nvPr/>
        </p:nvSpPr>
        <p:spPr>
          <a:xfrm>
            <a:off x="3938344" y="3476455"/>
            <a:ext cx="696854" cy="66882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Pfeil: nach rechts 12">
            <a:extLst>
              <a:ext uri="{FF2B5EF4-FFF2-40B4-BE49-F238E27FC236}">
                <a16:creationId xmlns:a16="http://schemas.microsoft.com/office/drawing/2014/main" id="{66FD335F-48A3-40AB-3E6D-01E30A36751E}"/>
              </a:ext>
            </a:extLst>
          </p:cNvPr>
          <p:cNvSpPr/>
          <p:nvPr/>
        </p:nvSpPr>
        <p:spPr>
          <a:xfrm>
            <a:off x="9164702" y="3429000"/>
            <a:ext cx="696854" cy="66882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1013319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FFCF69-0AFA-AC47-BB8B-9804264FACFA}"/>
              </a:ext>
            </a:extLst>
          </p:cNvPr>
          <p:cNvSpPr>
            <a:spLocks noGrp="1"/>
          </p:cNvSpPr>
          <p:nvPr>
            <p:ph type="title"/>
          </p:nvPr>
        </p:nvSpPr>
        <p:spPr/>
        <p:txBody>
          <a:bodyPr/>
          <a:lstStyle/>
          <a:p>
            <a:r>
              <a:rPr lang="en-GB" dirty="0"/>
              <a:t>Mock-Up</a:t>
            </a:r>
            <a:endParaRPr lang="de-DE" dirty="0"/>
          </a:p>
        </p:txBody>
      </p:sp>
      <p:sp>
        <p:nvSpPr>
          <p:cNvPr id="3" name="Fußzeilenplatzhalter 2">
            <a:extLst>
              <a:ext uri="{FF2B5EF4-FFF2-40B4-BE49-F238E27FC236}">
                <a16:creationId xmlns:a16="http://schemas.microsoft.com/office/drawing/2014/main" id="{9684D05E-3791-6689-46ED-39F4959E02F0}"/>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D0B8A66-8DA4-1101-9F60-A8D803C490CE}"/>
              </a:ext>
            </a:extLst>
          </p:cNvPr>
          <p:cNvSpPr>
            <a:spLocks noGrp="1"/>
          </p:cNvSpPr>
          <p:nvPr>
            <p:ph type="sldNum" sz="quarter" idx="33"/>
          </p:nvPr>
        </p:nvSpPr>
        <p:spPr/>
        <p:txBody>
          <a:bodyPr/>
          <a:lstStyle/>
          <a:p>
            <a:fld id="{BA24374A-C3A8-471A-8837-3FC31668ABE5}" type="slidenum">
              <a:rPr lang="de-DE" smtClean="0"/>
              <a:pPr/>
              <a:t>65</a:t>
            </a:fld>
            <a:endParaRPr lang="de-DE" dirty="0"/>
          </a:p>
        </p:txBody>
      </p:sp>
      <p:sp>
        <p:nvSpPr>
          <p:cNvPr id="5" name="Textplatzhalter 4">
            <a:extLst>
              <a:ext uri="{FF2B5EF4-FFF2-40B4-BE49-F238E27FC236}">
                <a16:creationId xmlns:a16="http://schemas.microsoft.com/office/drawing/2014/main" id="{F5B7EFF5-AAFB-FF4B-6FE7-A5DAF11B6B68}"/>
              </a:ext>
            </a:extLst>
          </p:cNvPr>
          <p:cNvSpPr>
            <a:spLocks noGrp="1"/>
          </p:cNvSpPr>
          <p:nvPr>
            <p:ph type="body" sz="quarter" idx="21"/>
          </p:nvPr>
        </p:nvSpPr>
        <p:spPr/>
        <p:txBody>
          <a:bodyPr/>
          <a:lstStyle/>
          <a:p>
            <a:r>
              <a:rPr lang="en-US" sz="1400" dirty="0"/>
              <a:t>Designing Prototypes</a:t>
            </a:r>
            <a:endParaRPr lang="de-DE" dirty="0"/>
          </a:p>
        </p:txBody>
      </p:sp>
      <p:sp>
        <p:nvSpPr>
          <p:cNvPr id="6" name="Textplatzhalter 5">
            <a:extLst>
              <a:ext uri="{FF2B5EF4-FFF2-40B4-BE49-F238E27FC236}">
                <a16:creationId xmlns:a16="http://schemas.microsoft.com/office/drawing/2014/main" id="{70D9FF2B-9657-805B-7D89-ECB431D89326}"/>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AB711A83-05F4-CB62-0186-9003CA13F1F4}"/>
              </a:ext>
            </a:extLst>
          </p:cNvPr>
          <p:cNvSpPr>
            <a:spLocks noGrp="1"/>
          </p:cNvSpPr>
          <p:nvPr>
            <p:ph sz="quarter" idx="35"/>
          </p:nvPr>
        </p:nvSpPr>
        <p:spPr/>
        <p:txBody>
          <a:bodyPr/>
          <a:lstStyle/>
          <a:p>
            <a:r>
              <a:rPr lang="de-DE" dirty="0">
                <a:solidFill>
                  <a:schemeClr val="bg1">
                    <a:lumMod val="65000"/>
                  </a:schemeClr>
                </a:solidFill>
              </a:rPr>
              <a:t>Images from: </a:t>
            </a:r>
            <a:r>
              <a:rPr lang="de-DE" sz="1000" dirty="0">
                <a:solidFill>
                  <a:schemeClr val="bg1">
                    <a:lumMod val="65000"/>
                  </a:schemeClr>
                </a:solidFill>
                <a:hlinkClick r:id="rId2">
                  <a:extLst>
                    <a:ext uri="{A12FA001-AC4F-418D-AE19-62706E023703}">
                      <ahyp:hlinkClr xmlns:ahyp="http://schemas.microsoft.com/office/drawing/2018/hyperlinkcolor" val="tx"/>
                    </a:ext>
                  </a:extLst>
                </a:hlinkClick>
              </a:rPr>
              <a:t>https://www.shutterstock.com/image-photo/businessman-city-use-transparent-phone-latest-611026301</a:t>
            </a:r>
            <a:r>
              <a:rPr lang="de-DE" sz="1000" dirty="0">
                <a:solidFill>
                  <a:schemeClr val="bg1">
                    <a:lumMod val="65000"/>
                  </a:schemeClr>
                </a:solidFill>
              </a:rPr>
              <a:t>, </a:t>
            </a:r>
            <a:r>
              <a:rPr lang="en-US" sz="1000" dirty="0">
                <a:solidFill>
                  <a:schemeClr val="bg1">
                    <a:lumMod val="65000"/>
                  </a:schemeClr>
                </a:solidFill>
              </a:rPr>
              <a:t>BMW </a:t>
            </a:r>
            <a:r>
              <a:rPr lang="en-US" sz="1000" dirty="0" err="1">
                <a:solidFill>
                  <a:schemeClr val="bg1">
                    <a:lumMod val="65000"/>
                  </a:schemeClr>
                </a:solidFill>
              </a:rPr>
              <a:t>iVision</a:t>
            </a:r>
            <a:r>
              <a:rPr lang="en-US" sz="1000" dirty="0">
                <a:solidFill>
                  <a:schemeClr val="bg1">
                    <a:lumMod val="65000"/>
                  </a:schemeClr>
                </a:solidFill>
              </a:rPr>
              <a:t> Dynamics </a:t>
            </a:r>
            <a:r>
              <a:rPr lang="de-DE" sz="1000" dirty="0">
                <a:solidFill>
                  <a:schemeClr val="bg1">
                    <a:lumMod val="65000"/>
                  </a:schemeClr>
                </a:solidFill>
                <a:hlinkClick r:id="rId3">
                  <a:extLst>
                    <a:ext uri="{A12FA001-AC4F-418D-AE19-62706E023703}">
                      <ahyp:hlinkClr xmlns:ahyp="http://schemas.microsoft.com/office/drawing/2018/hyperlinkcolor" val="tx"/>
                    </a:ext>
                  </a:extLst>
                </a:hlinkClick>
              </a:rPr>
              <a:t>https://europe.autonews.com</a:t>
            </a:r>
            <a:r>
              <a:rPr lang="de-DE" sz="1000" dirty="0">
                <a:solidFill>
                  <a:schemeClr val="bg1">
                    <a:lumMod val="65000"/>
                  </a:schemeClr>
                </a:solidFill>
              </a:rPr>
              <a:t>, </a:t>
            </a:r>
            <a:r>
              <a:rPr lang="de-DE" sz="1000" dirty="0">
                <a:solidFill>
                  <a:schemeClr val="bg1">
                    <a:lumMod val="65000"/>
                  </a:schemeClr>
                </a:solidFill>
                <a:hlinkClick r:id="rId4">
                  <a:extLst>
                    <a:ext uri="{A12FA001-AC4F-418D-AE19-62706E023703}">
                      <ahyp:hlinkClr xmlns:ahyp="http://schemas.microsoft.com/office/drawing/2018/hyperlinkcolor" val="tx"/>
                    </a:ext>
                  </a:extLst>
                </a:hlinkClick>
              </a:rPr>
              <a:t>https://www.mockupworld.co/free/holding-a-coffee-cup-mockup/</a:t>
            </a:r>
            <a:r>
              <a:rPr lang="de-DE" sz="1000" dirty="0">
                <a:solidFill>
                  <a:schemeClr val="bg1">
                    <a:lumMod val="65000"/>
                  </a:schemeClr>
                </a:solidFill>
              </a:rPr>
              <a:t>, </a:t>
            </a:r>
            <a:r>
              <a:rPr lang="de-DE" sz="1000" dirty="0">
                <a:solidFill>
                  <a:schemeClr val="bg1">
                    <a:lumMod val="65000"/>
                  </a:schemeClr>
                </a:solidFill>
                <a:hlinkClick r:id="rId5">
                  <a:extLst>
                    <a:ext uri="{A12FA001-AC4F-418D-AE19-62706E023703}">
                      <ahyp:hlinkClr xmlns:ahyp="http://schemas.microsoft.com/office/drawing/2018/hyperlinkcolor" val="tx"/>
                    </a:ext>
                  </a:extLst>
                </a:hlinkClick>
              </a:rPr>
              <a:t>https://www.archdaily.com/catalog/us/products/11884/3d-rendering-software-lumion</a:t>
            </a:r>
            <a:endParaRPr lang="de-DE" sz="1000" b="0" i="0" dirty="0">
              <a:solidFill>
                <a:schemeClr val="bg1">
                  <a:lumMod val="65000"/>
                </a:schemeClr>
              </a:solidFill>
              <a:effectLst/>
              <a:latin typeface="Frank"/>
            </a:endParaRPr>
          </a:p>
        </p:txBody>
      </p:sp>
      <p:pic>
        <p:nvPicPr>
          <p:cNvPr id="8" name="Picture 2" descr="Ãhnliches Foto">
            <a:extLst>
              <a:ext uri="{FF2B5EF4-FFF2-40B4-BE49-F238E27FC236}">
                <a16:creationId xmlns:a16="http://schemas.microsoft.com/office/drawing/2014/main" id="{779512E5-53F9-F3FF-9982-9D22BAA4EFC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819" b="9020"/>
          <a:stretch/>
        </p:blipFill>
        <p:spPr bwMode="auto">
          <a:xfrm>
            <a:off x="695325" y="1231446"/>
            <a:ext cx="5371039" cy="22331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ildergebnis fÃ¼r bmw  future design">
            <a:extLst>
              <a:ext uri="{FF2B5EF4-FFF2-40B4-BE49-F238E27FC236}">
                <a16:creationId xmlns:a16="http://schemas.microsoft.com/office/drawing/2014/main" id="{459A2BB2-45C0-690C-B619-02FB0048FFD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8868" b="17750"/>
          <a:stretch/>
        </p:blipFill>
        <p:spPr bwMode="auto">
          <a:xfrm>
            <a:off x="6125638" y="1254838"/>
            <a:ext cx="5371040" cy="22014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Ãhnliches Foto">
            <a:extLst>
              <a:ext uri="{FF2B5EF4-FFF2-40B4-BE49-F238E27FC236}">
                <a16:creationId xmlns:a16="http://schemas.microsoft.com/office/drawing/2014/main" id="{9B229218-605F-687C-BF8C-602AB969CFA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3682" r="947" b="9827"/>
          <a:stretch/>
        </p:blipFill>
        <p:spPr bwMode="auto">
          <a:xfrm>
            <a:off x="695324" y="3514838"/>
            <a:ext cx="5371039" cy="2201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Bildergebnis fÃ¼r 3d rendering archiv">
            <a:extLst>
              <a:ext uri="{FF2B5EF4-FFF2-40B4-BE49-F238E27FC236}">
                <a16:creationId xmlns:a16="http://schemas.microsoft.com/office/drawing/2014/main" id="{9785D5E0-8E28-21E2-FC63-7C69FEECE84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9006" b="6914"/>
          <a:stretch/>
        </p:blipFill>
        <p:spPr bwMode="auto">
          <a:xfrm>
            <a:off x="6125638" y="3514838"/>
            <a:ext cx="5371040" cy="2201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7403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B9FBD7-DE74-7A10-5461-E1BDFA67EFCB}"/>
              </a:ext>
            </a:extLst>
          </p:cNvPr>
          <p:cNvSpPr>
            <a:spLocks noGrp="1"/>
          </p:cNvSpPr>
          <p:nvPr>
            <p:ph type="title"/>
          </p:nvPr>
        </p:nvSpPr>
        <p:spPr/>
        <p:txBody>
          <a:bodyPr/>
          <a:lstStyle/>
          <a:p>
            <a:r>
              <a:rPr lang="de-DE" dirty="0"/>
              <a:t>Video </a:t>
            </a:r>
            <a:r>
              <a:rPr lang="de-DE" dirty="0" err="1"/>
              <a:t>MockUp</a:t>
            </a:r>
            <a:endParaRPr lang="de-DE" dirty="0"/>
          </a:p>
        </p:txBody>
      </p:sp>
      <p:sp>
        <p:nvSpPr>
          <p:cNvPr id="3" name="Fußzeilenplatzhalter 2">
            <a:extLst>
              <a:ext uri="{FF2B5EF4-FFF2-40B4-BE49-F238E27FC236}">
                <a16:creationId xmlns:a16="http://schemas.microsoft.com/office/drawing/2014/main" id="{4DC9F788-7908-A999-039C-4D56566927BD}"/>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3A17491-D46C-E9AE-83D9-53065AD06633}"/>
              </a:ext>
            </a:extLst>
          </p:cNvPr>
          <p:cNvSpPr>
            <a:spLocks noGrp="1"/>
          </p:cNvSpPr>
          <p:nvPr>
            <p:ph type="sldNum" sz="quarter" idx="33"/>
          </p:nvPr>
        </p:nvSpPr>
        <p:spPr/>
        <p:txBody>
          <a:bodyPr/>
          <a:lstStyle/>
          <a:p>
            <a:fld id="{BA24374A-C3A8-471A-8837-3FC31668ABE5}" type="slidenum">
              <a:rPr lang="de-DE" smtClean="0"/>
              <a:pPr/>
              <a:t>66</a:t>
            </a:fld>
            <a:endParaRPr lang="de-DE" dirty="0"/>
          </a:p>
        </p:txBody>
      </p:sp>
      <p:sp>
        <p:nvSpPr>
          <p:cNvPr id="5" name="Textplatzhalter 4">
            <a:extLst>
              <a:ext uri="{FF2B5EF4-FFF2-40B4-BE49-F238E27FC236}">
                <a16:creationId xmlns:a16="http://schemas.microsoft.com/office/drawing/2014/main" id="{9C533652-5AE2-CD98-52E9-A39DB926512C}"/>
              </a:ext>
            </a:extLst>
          </p:cNvPr>
          <p:cNvSpPr>
            <a:spLocks noGrp="1"/>
          </p:cNvSpPr>
          <p:nvPr>
            <p:ph type="body" sz="quarter" idx="21"/>
          </p:nvPr>
        </p:nvSpPr>
        <p:spPr/>
        <p:txBody>
          <a:bodyPr/>
          <a:lstStyle/>
          <a:p>
            <a:r>
              <a:rPr lang="en-US" dirty="0"/>
              <a:t>Designing Prototypes</a:t>
            </a:r>
            <a:endParaRPr lang="de-DE" dirty="0"/>
          </a:p>
        </p:txBody>
      </p:sp>
      <p:sp>
        <p:nvSpPr>
          <p:cNvPr id="6" name="Textplatzhalter 5">
            <a:extLst>
              <a:ext uri="{FF2B5EF4-FFF2-40B4-BE49-F238E27FC236}">
                <a16:creationId xmlns:a16="http://schemas.microsoft.com/office/drawing/2014/main" id="{3E1067D6-27AD-32DC-37C9-C7F2F1E792B7}"/>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9467CD1B-13D5-96FA-D909-0A6709DCAB30}"/>
              </a:ext>
            </a:extLst>
          </p:cNvPr>
          <p:cNvSpPr>
            <a:spLocks noGrp="1"/>
          </p:cNvSpPr>
          <p:nvPr>
            <p:ph sz="quarter" idx="35"/>
          </p:nvPr>
        </p:nvSpPr>
        <p:spPr/>
        <p:txBody>
          <a:bodyPr/>
          <a:lstStyle/>
          <a:p>
            <a:r>
              <a:rPr lang="en-US" sz="1000" dirty="0"/>
              <a:t>Video by Judith </a:t>
            </a:r>
            <a:r>
              <a:rPr lang="en-US" sz="1000" dirty="0" err="1"/>
              <a:t>Amores</a:t>
            </a:r>
            <a:r>
              <a:rPr lang="en-US" sz="1000" dirty="0"/>
              <a:t> from https://vimeo.com/76766231 (CC-BY-SA)</a:t>
            </a:r>
          </a:p>
          <a:p>
            <a:r>
              <a:rPr lang="en-US" dirty="0"/>
              <a:t>The World’s First Write and Erase Robot. </a:t>
            </a:r>
            <a:r>
              <a:rPr lang="en-US" dirty="0">
                <a:hlinkClick r:id="rId4"/>
              </a:rPr>
              <a:t>https://scribit.design/</a:t>
            </a:r>
            <a:r>
              <a:rPr lang="en-US" dirty="0"/>
              <a:t> </a:t>
            </a:r>
            <a:endParaRPr lang="de-DE" dirty="0"/>
          </a:p>
        </p:txBody>
      </p:sp>
      <p:pic>
        <p:nvPicPr>
          <p:cNvPr id="9" name="Scribit - Kickstarter Campaign Video">
            <a:hlinkClick r:id="" action="ppaction://media"/>
            <a:extLst>
              <a:ext uri="{FF2B5EF4-FFF2-40B4-BE49-F238E27FC236}">
                <a16:creationId xmlns:a16="http://schemas.microsoft.com/office/drawing/2014/main" id="{3DBB20FD-FA99-F215-2447-A274FEB5F187}"/>
              </a:ext>
            </a:extLst>
          </p:cNvPr>
          <p:cNvPicPr>
            <a:picLocks noChangeAspect="1"/>
          </p:cNvPicPr>
          <p:nvPr>
            <a:videoFile r:link="rId1"/>
            <p:extLst>
              <p:ext uri="{DAA4B4D4-6D71-4841-9C94-3DE7FCFB9230}">
                <p14:media xmlns:p14="http://schemas.microsoft.com/office/powerpoint/2010/main" r:embed="rId2">
                  <p14:trim st="23522" end="186347.6"/>
                </p14:media>
              </p:ext>
            </p:extLst>
          </p:nvPr>
        </p:nvPicPr>
        <p:blipFill rotWithShape="1">
          <a:blip r:embed="rId5"/>
          <a:srcRect t="11435" b="10839"/>
          <a:stretch/>
        </p:blipFill>
        <p:spPr>
          <a:xfrm>
            <a:off x="695324" y="1458940"/>
            <a:ext cx="8559332" cy="4046510"/>
          </a:xfrm>
          <a:prstGeom prst="rect">
            <a:avLst/>
          </a:prstGeom>
        </p:spPr>
      </p:pic>
    </p:spTree>
    <p:extLst>
      <p:ext uri="{BB962C8B-B14F-4D97-AF65-F5344CB8AC3E}">
        <p14:creationId xmlns:p14="http://schemas.microsoft.com/office/powerpoint/2010/main" val="372383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8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4C1BB-B516-C8E7-7DB8-09E896719594}"/>
              </a:ext>
            </a:extLst>
          </p:cNvPr>
          <p:cNvSpPr>
            <a:spLocks noGrp="1"/>
          </p:cNvSpPr>
          <p:nvPr>
            <p:ph type="title"/>
          </p:nvPr>
        </p:nvSpPr>
        <p:spPr/>
        <p:txBody>
          <a:bodyPr/>
          <a:lstStyle/>
          <a:p>
            <a:r>
              <a:rPr lang="de-DE" dirty="0"/>
              <a:t>Hardware </a:t>
            </a:r>
            <a:r>
              <a:rPr lang="de-DE" dirty="0" err="1"/>
              <a:t>Prototypes</a:t>
            </a:r>
            <a:endParaRPr lang="de-DE" dirty="0"/>
          </a:p>
        </p:txBody>
      </p:sp>
      <p:sp>
        <p:nvSpPr>
          <p:cNvPr id="3" name="Fußzeilenplatzhalter 2">
            <a:extLst>
              <a:ext uri="{FF2B5EF4-FFF2-40B4-BE49-F238E27FC236}">
                <a16:creationId xmlns:a16="http://schemas.microsoft.com/office/drawing/2014/main" id="{6ADD327F-121E-A763-BBBB-0F9986E8BF9E}"/>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1D2A197-E89F-D157-1C84-23BC087E075F}"/>
              </a:ext>
            </a:extLst>
          </p:cNvPr>
          <p:cNvSpPr>
            <a:spLocks noGrp="1"/>
          </p:cNvSpPr>
          <p:nvPr>
            <p:ph type="sldNum" sz="quarter" idx="33"/>
          </p:nvPr>
        </p:nvSpPr>
        <p:spPr/>
        <p:txBody>
          <a:bodyPr/>
          <a:lstStyle/>
          <a:p>
            <a:fld id="{BA24374A-C3A8-471A-8837-3FC31668ABE5}" type="slidenum">
              <a:rPr lang="de-DE" smtClean="0"/>
              <a:pPr/>
              <a:t>67</a:t>
            </a:fld>
            <a:endParaRPr lang="de-DE" dirty="0"/>
          </a:p>
        </p:txBody>
      </p:sp>
      <p:sp>
        <p:nvSpPr>
          <p:cNvPr id="5" name="Textplatzhalter 4">
            <a:extLst>
              <a:ext uri="{FF2B5EF4-FFF2-40B4-BE49-F238E27FC236}">
                <a16:creationId xmlns:a16="http://schemas.microsoft.com/office/drawing/2014/main" id="{E9BCCB44-0280-87CE-B7EE-DAAEDE32307D}"/>
              </a:ext>
            </a:extLst>
          </p:cNvPr>
          <p:cNvSpPr>
            <a:spLocks noGrp="1"/>
          </p:cNvSpPr>
          <p:nvPr>
            <p:ph type="body" sz="quarter" idx="21"/>
          </p:nvPr>
        </p:nvSpPr>
        <p:spPr/>
        <p:txBody>
          <a:bodyPr/>
          <a:lstStyle/>
          <a:p>
            <a:r>
              <a:rPr lang="en-US" sz="1400" dirty="0"/>
              <a:t>Designing Prototypes</a:t>
            </a:r>
            <a:endParaRPr lang="de-DE" dirty="0"/>
          </a:p>
        </p:txBody>
      </p:sp>
      <p:sp>
        <p:nvSpPr>
          <p:cNvPr id="6" name="Textplatzhalter 5">
            <a:extLst>
              <a:ext uri="{FF2B5EF4-FFF2-40B4-BE49-F238E27FC236}">
                <a16:creationId xmlns:a16="http://schemas.microsoft.com/office/drawing/2014/main" id="{2D0E0FA6-20F2-2782-56F2-8CF76B2E5628}"/>
              </a:ext>
            </a:extLst>
          </p:cNvPr>
          <p:cNvSpPr>
            <a:spLocks noGrp="1"/>
          </p:cNvSpPr>
          <p:nvPr>
            <p:ph type="body" sz="quarter" idx="34"/>
          </p:nvPr>
        </p:nvSpPr>
        <p:spPr/>
        <p:txBody>
          <a:bodyPr/>
          <a:lstStyle/>
          <a:p>
            <a:endParaRPr lang="de-DE" dirty="0"/>
          </a:p>
        </p:txBody>
      </p:sp>
      <p:sp>
        <p:nvSpPr>
          <p:cNvPr id="10" name="Inhaltsplatzhalter 6">
            <a:extLst>
              <a:ext uri="{FF2B5EF4-FFF2-40B4-BE49-F238E27FC236}">
                <a16:creationId xmlns:a16="http://schemas.microsoft.com/office/drawing/2014/main" id="{C7FB3850-B57D-2109-2884-356830727AA7}"/>
              </a:ext>
            </a:extLst>
          </p:cNvPr>
          <p:cNvSpPr txBox="1">
            <a:spLocks/>
          </p:cNvSpPr>
          <p:nvPr/>
        </p:nvSpPr>
        <p:spPr>
          <a:xfrm>
            <a:off x="6210298" y="5553868"/>
            <a:ext cx="5286375" cy="623888"/>
          </a:xfrm>
          <a:prstGeom prst="rect">
            <a:avLst/>
          </a:prstGeom>
        </p:spPr>
        <p:txBody>
          <a:bodyPr vert="horz" lIns="91440" tIns="45720" rIns="91440" bIns="45720" rtlCol="0" anchor="b">
            <a:noAutofit/>
          </a:bodyPr>
          <a:lstStyle>
            <a:lvl1pPr marL="33750" marR="0" indent="0" algn="l" defTabSz="284400" rtl="0" eaLnBrk="1" fontAlgn="auto" latinLnBrk="0" hangingPunct="1">
              <a:lnSpc>
                <a:spcPct val="100000"/>
              </a:lnSpc>
              <a:spcBef>
                <a:spcPts val="100"/>
              </a:spcBef>
              <a:spcAft>
                <a:spcPts val="100"/>
              </a:spcAft>
              <a:buClr>
                <a:srgbClr val="5079BC"/>
              </a:buClr>
              <a:buSzPts val="2400"/>
              <a:buFont typeface="Arial" panose="020B0604020202020204" pitchFamily="34" charset="0"/>
              <a:buNone/>
              <a:tabLst/>
              <a:defRPr lang="de-DE" sz="1000" b="0" kern="1200" noProof="0">
                <a:solidFill>
                  <a:schemeClr val="tx1">
                    <a:lumMod val="65000"/>
                    <a:lumOff val="35000"/>
                  </a:schemeClr>
                </a:solidFill>
                <a:latin typeface="Roboto" panose="02000000000000000000" pitchFamily="2" charset="0"/>
                <a:ea typeface="Roboto" panose="02000000000000000000" pitchFamily="2" charset="0"/>
                <a:cs typeface="Arial" panose="020B0604020202020204" pitchFamily="34" charset="0"/>
              </a:defRPr>
            </a:lvl1pPr>
            <a:lvl2pPr marL="286163" indent="0" algn="l" defTabSz="914400" rtl="0" eaLnBrk="1" latinLnBrk="0" hangingPunct="1">
              <a:lnSpc>
                <a:spcPct val="110000"/>
              </a:lnSpc>
              <a:spcBef>
                <a:spcPts val="300"/>
              </a:spcBef>
              <a:spcAft>
                <a:spcPts val="400"/>
              </a:spcAft>
              <a:buClr>
                <a:schemeClr val="accent2"/>
              </a:buClr>
              <a:buFont typeface="Arial" panose="020B0604020202020204" pitchFamily="34" charset="0"/>
              <a:buNone/>
              <a:defRPr sz="1100" kern="1200">
                <a:solidFill>
                  <a:schemeClr val="tx1">
                    <a:lumMod val="50000"/>
                    <a:lumOff val="50000"/>
                  </a:schemeClr>
                </a:solidFill>
                <a:latin typeface="Roboto" panose="02000000000000000000" pitchFamily="2" charset="0"/>
                <a:ea typeface="Roboto" panose="02000000000000000000" pitchFamily="2" charset="0"/>
                <a:cs typeface="Arial" panose="020B0604020202020204" pitchFamily="34" charset="0"/>
              </a:defRPr>
            </a:lvl2pPr>
            <a:lvl3pPr marL="556038" indent="0" algn="l" defTabSz="914400" rtl="0" eaLnBrk="1" latinLnBrk="0" hangingPunct="1">
              <a:lnSpc>
                <a:spcPct val="110000"/>
              </a:lnSpc>
              <a:spcBef>
                <a:spcPts val="300"/>
              </a:spcBef>
              <a:spcAft>
                <a:spcPts val="400"/>
              </a:spcAft>
              <a:buClr>
                <a:schemeClr val="accent2"/>
              </a:buClr>
              <a:buFont typeface="Arial" panose="020B0604020202020204" pitchFamily="34" charset="0"/>
              <a:buNone/>
              <a:defRPr sz="1100" kern="1200">
                <a:solidFill>
                  <a:schemeClr val="tx1">
                    <a:lumMod val="50000"/>
                    <a:lumOff val="50000"/>
                  </a:schemeClr>
                </a:solidFill>
                <a:latin typeface="Roboto" panose="02000000000000000000" pitchFamily="2" charset="0"/>
                <a:ea typeface="Roboto" panose="02000000000000000000" pitchFamily="2" charset="0"/>
                <a:cs typeface="Arial" panose="020B0604020202020204" pitchFamily="34" charset="0"/>
              </a:defRPr>
            </a:lvl3pPr>
            <a:lvl4pPr marL="825913" indent="0" algn="l" defTabSz="914400" rtl="0" eaLnBrk="1" latinLnBrk="0" hangingPunct="1">
              <a:lnSpc>
                <a:spcPct val="110000"/>
              </a:lnSpc>
              <a:spcBef>
                <a:spcPts val="300"/>
              </a:spcBef>
              <a:spcAft>
                <a:spcPts val="400"/>
              </a:spcAft>
              <a:buClr>
                <a:schemeClr val="accent2"/>
              </a:buClr>
              <a:buFont typeface="Arial" panose="020B0604020202020204" pitchFamily="34" charset="0"/>
              <a:buNone/>
              <a:defRPr sz="1100" kern="1200">
                <a:solidFill>
                  <a:schemeClr val="tx1">
                    <a:lumMod val="50000"/>
                    <a:lumOff val="50000"/>
                  </a:schemeClr>
                </a:solidFill>
                <a:latin typeface="Roboto" panose="02000000000000000000" pitchFamily="2" charset="0"/>
                <a:ea typeface="Roboto" panose="02000000000000000000" pitchFamily="2" charset="0"/>
                <a:cs typeface="Arial" panose="020B0604020202020204" pitchFamily="34" charset="0"/>
              </a:defRPr>
            </a:lvl4pPr>
            <a:lvl5pPr marL="1094200" indent="0" algn="l" defTabSz="914400" rtl="0" eaLnBrk="1" latinLnBrk="0" hangingPunct="1">
              <a:lnSpc>
                <a:spcPct val="110000"/>
              </a:lnSpc>
              <a:spcBef>
                <a:spcPts val="300"/>
              </a:spcBef>
              <a:spcAft>
                <a:spcPts val="400"/>
              </a:spcAft>
              <a:buClr>
                <a:schemeClr val="accent2"/>
              </a:buClr>
              <a:buFont typeface="Arial" panose="020B0604020202020204" pitchFamily="34" charset="0"/>
              <a:buNone/>
              <a:defRPr sz="1100" kern="1200">
                <a:solidFill>
                  <a:schemeClr val="tx1">
                    <a:lumMod val="50000"/>
                    <a:lumOff val="50000"/>
                  </a:schemeClr>
                </a:solidFill>
                <a:latin typeface="Roboto" panose="02000000000000000000" pitchFamily="2" charset="0"/>
                <a:ea typeface="Roboto" panose="02000000000000000000" pitchFamily="2" charset="0"/>
                <a:cs typeface="Arial" panose="020B0604020202020204" pitchFamily="34" charset="0"/>
                <a:sym typeface="Wingdings" panose="05000000000000000000"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Erik-Oliver Blass, </a:t>
            </a:r>
            <a:r>
              <a:rPr lang="de-DE" dirty="0" err="1"/>
              <a:t>Kaoutar</a:t>
            </a:r>
            <a:r>
              <a:rPr lang="de-DE" dirty="0"/>
              <a:t> </a:t>
            </a:r>
            <a:r>
              <a:rPr lang="de-DE" dirty="0" err="1"/>
              <a:t>Elkhiyaoui</a:t>
            </a:r>
            <a:r>
              <a:rPr lang="de-DE" dirty="0"/>
              <a:t>, Refik </a:t>
            </a:r>
            <a:r>
              <a:rPr lang="de-DE" dirty="0" err="1"/>
              <a:t>Molva</a:t>
            </a:r>
            <a:r>
              <a:rPr lang="de-DE" dirty="0"/>
              <a:t>, Olivier </a:t>
            </a:r>
            <a:r>
              <a:rPr lang="de-DE" dirty="0" err="1"/>
              <a:t>Savry</a:t>
            </a:r>
            <a:r>
              <a:rPr lang="de-DE" dirty="0"/>
              <a:t>, and Cédric </a:t>
            </a:r>
            <a:r>
              <a:rPr lang="de-DE" dirty="0" err="1"/>
              <a:t>Vérhilac</a:t>
            </a:r>
            <a:r>
              <a:rPr lang="de-DE" dirty="0"/>
              <a:t>. 2011. Demo: </a:t>
            </a:r>
            <a:r>
              <a:rPr lang="de-DE" dirty="0" err="1"/>
              <a:t>the</a:t>
            </a:r>
            <a:r>
              <a:rPr lang="de-DE" dirty="0"/>
              <a:t> ff </a:t>
            </a:r>
            <a:r>
              <a:rPr lang="de-DE" dirty="0" err="1"/>
              <a:t>hardware</a:t>
            </a:r>
            <a:r>
              <a:rPr lang="de-DE" dirty="0"/>
              <a:t> prototype </a:t>
            </a:r>
            <a:r>
              <a:rPr lang="de-DE" dirty="0" err="1"/>
              <a:t>for</a:t>
            </a:r>
            <a:r>
              <a:rPr lang="de-DE" dirty="0"/>
              <a:t> </a:t>
            </a:r>
            <a:r>
              <a:rPr lang="de-DE" dirty="0" err="1"/>
              <a:t>privacy-preserving</a:t>
            </a:r>
            <a:r>
              <a:rPr lang="de-DE" dirty="0"/>
              <a:t> RFID </a:t>
            </a:r>
            <a:r>
              <a:rPr lang="de-DE" dirty="0" err="1"/>
              <a:t>authentication</a:t>
            </a:r>
            <a:r>
              <a:rPr lang="de-DE" dirty="0"/>
              <a:t>. In Proceedings of </a:t>
            </a:r>
            <a:r>
              <a:rPr lang="de-DE" dirty="0" err="1"/>
              <a:t>the</a:t>
            </a:r>
            <a:r>
              <a:rPr lang="de-DE" dirty="0"/>
              <a:t> 18th ACM </a:t>
            </a:r>
            <a:r>
              <a:rPr lang="de-DE" dirty="0" err="1"/>
              <a:t>conference</a:t>
            </a:r>
            <a:r>
              <a:rPr lang="de-DE" dirty="0"/>
              <a:t> on Computer and </a:t>
            </a:r>
            <a:r>
              <a:rPr lang="de-DE" dirty="0" err="1"/>
              <a:t>communications</a:t>
            </a:r>
            <a:r>
              <a:rPr lang="de-DE" dirty="0"/>
              <a:t> </a:t>
            </a:r>
            <a:r>
              <a:rPr lang="de-DE" dirty="0" err="1"/>
              <a:t>security</a:t>
            </a:r>
            <a:r>
              <a:rPr lang="de-DE" dirty="0"/>
              <a:t> (CCS '11). </a:t>
            </a:r>
            <a:r>
              <a:rPr lang="de-DE" dirty="0" err="1"/>
              <a:t>Association</a:t>
            </a:r>
            <a:r>
              <a:rPr lang="de-DE" dirty="0"/>
              <a:t> </a:t>
            </a:r>
            <a:r>
              <a:rPr lang="de-DE" dirty="0" err="1"/>
              <a:t>for</a:t>
            </a:r>
            <a:r>
              <a:rPr lang="de-DE" dirty="0"/>
              <a:t> Computing Machinery, New York, NY, USA, 737–740. https://doi.org/10.1145/2046707.2093481</a:t>
            </a:r>
          </a:p>
        </p:txBody>
      </p:sp>
      <p:pic>
        <p:nvPicPr>
          <p:cNvPr id="12" name="Grafik 11">
            <a:extLst>
              <a:ext uri="{FF2B5EF4-FFF2-40B4-BE49-F238E27FC236}">
                <a16:creationId xmlns:a16="http://schemas.microsoft.com/office/drawing/2014/main" id="{9635A094-91FF-8A2B-9B6A-C835252200A7}"/>
              </a:ext>
            </a:extLst>
          </p:cNvPr>
          <p:cNvPicPr>
            <a:picLocks noChangeAspect="1"/>
          </p:cNvPicPr>
          <p:nvPr/>
        </p:nvPicPr>
        <p:blipFill rotWithShape="1">
          <a:blip r:embed="rId2"/>
          <a:srcRect r="50623"/>
          <a:stretch/>
        </p:blipFill>
        <p:spPr>
          <a:xfrm>
            <a:off x="6210298" y="752205"/>
            <a:ext cx="5286375" cy="2235261"/>
          </a:xfrm>
          <a:prstGeom prst="rect">
            <a:avLst/>
          </a:prstGeom>
        </p:spPr>
      </p:pic>
      <p:pic>
        <p:nvPicPr>
          <p:cNvPr id="13" name="Grafik 12">
            <a:extLst>
              <a:ext uri="{FF2B5EF4-FFF2-40B4-BE49-F238E27FC236}">
                <a16:creationId xmlns:a16="http://schemas.microsoft.com/office/drawing/2014/main" id="{7A8802BE-023E-A9ED-E29E-CD7E54BBE0C5}"/>
              </a:ext>
            </a:extLst>
          </p:cNvPr>
          <p:cNvPicPr>
            <a:picLocks noChangeAspect="1"/>
          </p:cNvPicPr>
          <p:nvPr/>
        </p:nvPicPr>
        <p:blipFill rotWithShape="1">
          <a:blip r:embed="rId2"/>
          <a:srcRect l="50089" r="534"/>
          <a:stretch/>
        </p:blipFill>
        <p:spPr>
          <a:xfrm>
            <a:off x="6210300" y="2987466"/>
            <a:ext cx="5286375" cy="2235261"/>
          </a:xfrm>
          <a:prstGeom prst="rect">
            <a:avLst/>
          </a:prstGeom>
        </p:spPr>
      </p:pic>
      <p:sp>
        <p:nvSpPr>
          <p:cNvPr id="15" name="Inhaltsplatzhalter 14">
            <a:extLst>
              <a:ext uri="{FF2B5EF4-FFF2-40B4-BE49-F238E27FC236}">
                <a16:creationId xmlns:a16="http://schemas.microsoft.com/office/drawing/2014/main" id="{127F0966-AEFD-54EA-17A2-04BDB354E5C6}"/>
              </a:ext>
            </a:extLst>
          </p:cNvPr>
          <p:cNvSpPr>
            <a:spLocks noGrp="1"/>
          </p:cNvSpPr>
          <p:nvPr>
            <p:ph sz="quarter" idx="35"/>
          </p:nvPr>
        </p:nvSpPr>
        <p:spPr/>
        <p:txBody>
          <a:bodyPr/>
          <a:lstStyle/>
          <a:p>
            <a:endParaRPr lang="de-DE" dirty="0"/>
          </a:p>
        </p:txBody>
      </p:sp>
      <p:pic>
        <p:nvPicPr>
          <p:cNvPr id="20" name="Grafik 19">
            <a:extLst>
              <a:ext uri="{FF2B5EF4-FFF2-40B4-BE49-F238E27FC236}">
                <a16:creationId xmlns:a16="http://schemas.microsoft.com/office/drawing/2014/main" id="{9CAB393C-6CFD-7685-D9F3-6D5D8E526EE6}"/>
              </a:ext>
            </a:extLst>
          </p:cNvPr>
          <p:cNvPicPr>
            <a:picLocks noChangeAspect="1"/>
          </p:cNvPicPr>
          <p:nvPr/>
        </p:nvPicPr>
        <p:blipFill>
          <a:blip r:embed="rId3"/>
          <a:stretch>
            <a:fillRect/>
          </a:stretch>
        </p:blipFill>
        <p:spPr>
          <a:xfrm>
            <a:off x="695325" y="1459289"/>
            <a:ext cx="3298259" cy="2530867"/>
          </a:xfrm>
          <a:prstGeom prst="rect">
            <a:avLst/>
          </a:prstGeom>
        </p:spPr>
      </p:pic>
      <p:pic>
        <p:nvPicPr>
          <p:cNvPr id="22" name="Grafik 21">
            <a:extLst>
              <a:ext uri="{FF2B5EF4-FFF2-40B4-BE49-F238E27FC236}">
                <a16:creationId xmlns:a16="http://schemas.microsoft.com/office/drawing/2014/main" id="{85CF2D66-9487-65CF-F039-1B36F0678E58}"/>
              </a:ext>
            </a:extLst>
          </p:cNvPr>
          <p:cNvPicPr>
            <a:picLocks noChangeAspect="1"/>
          </p:cNvPicPr>
          <p:nvPr/>
        </p:nvPicPr>
        <p:blipFill>
          <a:blip r:embed="rId4"/>
          <a:stretch>
            <a:fillRect/>
          </a:stretch>
        </p:blipFill>
        <p:spPr>
          <a:xfrm>
            <a:off x="3361795" y="1925804"/>
            <a:ext cx="2457979" cy="1165264"/>
          </a:xfrm>
          <a:prstGeom prst="rect">
            <a:avLst/>
          </a:prstGeom>
        </p:spPr>
      </p:pic>
      <p:pic>
        <p:nvPicPr>
          <p:cNvPr id="24" name="Grafik 23">
            <a:extLst>
              <a:ext uri="{FF2B5EF4-FFF2-40B4-BE49-F238E27FC236}">
                <a16:creationId xmlns:a16="http://schemas.microsoft.com/office/drawing/2014/main" id="{CA2D91E5-98E1-B7E5-DCA3-DDD1DC468C6A}"/>
              </a:ext>
            </a:extLst>
          </p:cNvPr>
          <p:cNvPicPr>
            <a:picLocks noChangeAspect="1"/>
          </p:cNvPicPr>
          <p:nvPr/>
        </p:nvPicPr>
        <p:blipFill>
          <a:blip r:embed="rId5"/>
          <a:stretch>
            <a:fillRect/>
          </a:stretch>
        </p:blipFill>
        <p:spPr>
          <a:xfrm>
            <a:off x="3361797" y="3173293"/>
            <a:ext cx="2457978" cy="1863605"/>
          </a:xfrm>
          <a:prstGeom prst="rect">
            <a:avLst/>
          </a:prstGeom>
        </p:spPr>
      </p:pic>
      <p:sp>
        <p:nvSpPr>
          <p:cNvPr id="25" name="Inhaltsplatzhalter 6">
            <a:extLst>
              <a:ext uri="{FF2B5EF4-FFF2-40B4-BE49-F238E27FC236}">
                <a16:creationId xmlns:a16="http://schemas.microsoft.com/office/drawing/2014/main" id="{F9C044E8-7889-F2F4-2253-B481256440FC}"/>
              </a:ext>
            </a:extLst>
          </p:cNvPr>
          <p:cNvSpPr txBox="1">
            <a:spLocks/>
          </p:cNvSpPr>
          <p:nvPr/>
        </p:nvSpPr>
        <p:spPr>
          <a:xfrm>
            <a:off x="695325" y="5529659"/>
            <a:ext cx="5286375" cy="623888"/>
          </a:xfrm>
          <a:prstGeom prst="rect">
            <a:avLst/>
          </a:prstGeom>
        </p:spPr>
        <p:txBody>
          <a:bodyPr vert="horz" lIns="91440" tIns="45720" rIns="91440" bIns="45720" rtlCol="0" anchor="b">
            <a:noAutofit/>
          </a:bodyPr>
          <a:lstStyle>
            <a:lvl1pPr marL="33750" marR="0" indent="0" algn="l" defTabSz="284400" rtl="0" eaLnBrk="1" fontAlgn="auto" latinLnBrk="0" hangingPunct="1">
              <a:lnSpc>
                <a:spcPct val="100000"/>
              </a:lnSpc>
              <a:spcBef>
                <a:spcPts val="100"/>
              </a:spcBef>
              <a:spcAft>
                <a:spcPts val="100"/>
              </a:spcAft>
              <a:buClr>
                <a:srgbClr val="5079BC"/>
              </a:buClr>
              <a:buSzPts val="2400"/>
              <a:buFont typeface="Arial" panose="020B0604020202020204" pitchFamily="34" charset="0"/>
              <a:buNone/>
              <a:tabLst/>
              <a:defRPr lang="de-DE" sz="1000" b="0" kern="1200" noProof="0">
                <a:solidFill>
                  <a:schemeClr val="tx1">
                    <a:lumMod val="65000"/>
                    <a:lumOff val="35000"/>
                  </a:schemeClr>
                </a:solidFill>
                <a:latin typeface="Roboto" panose="02000000000000000000" pitchFamily="2" charset="0"/>
                <a:ea typeface="Roboto" panose="02000000000000000000" pitchFamily="2" charset="0"/>
                <a:cs typeface="Arial" panose="020B0604020202020204" pitchFamily="34" charset="0"/>
              </a:defRPr>
            </a:lvl1pPr>
            <a:lvl2pPr marL="286163" indent="0" algn="l" defTabSz="914400" rtl="0" eaLnBrk="1" latinLnBrk="0" hangingPunct="1">
              <a:lnSpc>
                <a:spcPct val="110000"/>
              </a:lnSpc>
              <a:spcBef>
                <a:spcPts val="300"/>
              </a:spcBef>
              <a:spcAft>
                <a:spcPts val="400"/>
              </a:spcAft>
              <a:buClr>
                <a:schemeClr val="accent2"/>
              </a:buClr>
              <a:buFont typeface="Arial" panose="020B0604020202020204" pitchFamily="34" charset="0"/>
              <a:buNone/>
              <a:defRPr sz="1100" kern="1200">
                <a:solidFill>
                  <a:schemeClr val="tx1">
                    <a:lumMod val="50000"/>
                    <a:lumOff val="50000"/>
                  </a:schemeClr>
                </a:solidFill>
                <a:latin typeface="Roboto" panose="02000000000000000000" pitchFamily="2" charset="0"/>
                <a:ea typeface="Roboto" panose="02000000000000000000" pitchFamily="2" charset="0"/>
                <a:cs typeface="Arial" panose="020B0604020202020204" pitchFamily="34" charset="0"/>
              </a:defRPr>
            </a:lvl2pPr>
            <a:lvl3pPr marL="556038" indent="0" algn="l" defTabSz="914400" rtl="0" eaLnBrk="1" latinLnBrk="0" hangingPunct="1">
              <a:lnSpc>
                <a:spcPct val="110000"/>
              </a:lnSpc>
              <a:spcBef>
                <a:spcPts val="300"/>
              </a:spcBef>
              <a:spcAft>
                <a:spcPts val="400"/>
              </a:spcAft>
              <a:buClr>
                <a:schemeClr val="accent2"/>
              </a:buClr>
              <a:buFont typeface="Arial" panose="020B0604020202020204" pitchFamily="34" charset="0"/>
              <a:buNone/>
              <a:defRPr sz="1100" kern="1200">
                <a:solidFill>
                  <a:schemeClr val="tx1">
                    <a:lumMod val="50000"/>
                    <a:lumOff val="50000"/>
                  </a:schemeClr>
                </a:solidFill>
                <a:latin typeface="Roboto" panose="02000000000000000000" pitchFamily="2" charset="0"/>
                <a:ea typeface="Roboto" panose="02000000000000000000" pitchFamily="2" charset="0"/>
                <a:cs typeface="Arial" panose="020B0604020202020204" pitchFamily="34" charset="0"/>
              </a:defRPr>
            </a:lvl3pPr>
            <a:lvl4pPr marL="825913" indent="0" algn="l" defTabSz="914400" rtl="0" eaLnBrk="1" latinLnBrk="0" hangingPunct="1">
              <a:lnSpc>
                <a:spcPct val="110000"/>
              </a:lnSpc>
              <a:spcBef>
                <a:spcPts val="300"/>
              </a:spcBef>
              <a:spcAft>
                <a:spcPts val="400"/>
              </a:spcAft>
              <a:buClr>
                <a:schemeClr val="accent2"/>
              </a:buClr>
              <a:buFont typeface="Arial" panose="020B0604020202020204" pitchFamily="34" charset="0"/>
              <a:buNone/>
              <a:defRPr sz="1100" kern="1200">
                <a:solidFill>
                  <a:schemeClr val="tx1">
                    <a:lumMod val="50000"/>
                    <a:lumOff val="50000"/>
                  </a:schemeClr>
                </a:solidFill>
                <a:latin typeface="Roboto" panose="02000000000000000000" pitchFamily="2" charset="0"/>
                <a:ea typeface="Roboto" panose="02000000000000000000" pitchFamily="2" charset="0"/>
                <a:cs typeface="Arial" panose="020B0604020202020204" pitchFamily="34" charset="0"/>
              </a:defRPr>
            </a:lvl4pPr>
            <a:lvl5pPr marL="1094200" indent="0" algn="l" defTabSz="914400" rtl="0" eaLnBrk="1" latinLnBrk="0" hangingPunct="1">
              <a:lnSpc>
                <a:spcPct val="110000"/>
              </a:lnSpc>
              <a:spcBef>
                <a:spcPts val="300"/>
              </a:spcBef>
              <a:spcAft>
                <a:spcPts val="400"/>
              </a:spcAft>
              <a:buClr>
                <a:schemeClr val="accent2"/>
              </a:buClr>
              <a:buFont typeface="Arial" panose="020B0604020202020204" pitchFamily="34" charset="0"/>
              <a:buNone/>
              <a:defRPr sz="1100" kern="1200">
                <a:solidFill>
                  <a:schemeClr val="tx1">
                    <a:lumMod val="50000"/>
                    <a:lumOff val="50000"/>
                  </a:schemeClr>
                </a:solidFill>
                <a:latin typeface="Roboto" panose="02000000000000000000" pitchFamily="2" charset="0"/>
                <a:ea typeface="Roboto" panose="02000000000000000000" pitchFamily="2" charset="0"/>
                <a:cs typeface="Arial" panose="020B0604020202020204" pitchFamily="34" charset="0"/>
                <a:sym typeface="Wingdings" panose="05000000000000000000"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Pielot</a:t>
            </a:r>
            <a:r>
              <a:rPr lang="en-US" dirty="0"/>
              <a:t>, Martin &amp; Henze, Niels &amp; </a:t>
            </a:r>
            <a:r>
              <a:rPr lang="en-US" dirty="0" err="1"/>
              <a:t>Heuten</a:t>
            </a:r>
            <a:r>
              <a:rPr lang="en-US" dirty="0"/>
              <a:t>, Wilko &amp; Boll, Susanne. (2008). Evaluation of Continuous Direction Encoding with Tactile Belts. 5270. 1-10. 10.1007/978-3-540-87883-4_1.</a:t>
            </a:r>
            <a:endParaRPr lang="de-DE" dirty="0"/>
          </a:p>
        </p:txBody>
      </p:sp>
    </p:spTree>
    <p:extLst>
      <p:ext uri="{BB962C8B-B14F-4D97-AF65-F5344CB8AC3E}">
        <p14:creationId xmlns:p14="http://schemas.microsoft.com/office/powerpoint/2010/main" val="31785644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896EC0-88E7-1D14-2978-0137BB4EF3FC}"/>
              </a:ext>
            </a:extLst>
          </p:cNvPr>
          <p:cNvSpPr>
            <a:spLocks noGrp="1"/>
          </p:cNvSpPr>
          <p:nvPr>
            <p:ph type="title"/>
          </p:nvPr>
        </p:nvSpPr>
        <p:spPr/>
        <p:txBody>
          <a:bodyPr/>
          <a:lstStyle/>
          <a:p>
            <a:r>
              <a:rPr lang="de-DE" dirty="0" err="1"/>
              <a:t>Sketching</a:t>
            </a:r>
            <a:r>
              <a:rPr lang="de-DE" dirty="0"/>
              <a:t> </a:t>
            </a:r>
            <a:r>
              <a:rPr lang="de-DE" dirty="0" err="1"/>
              <a:t>with</a:t>
            </a:r>
            <a:r>
              <a:rPr lang="de-DE" dirty="0"/>
              <a:t> Hardware</a:t>
            </a:r>
          </a:p>
        </p:txBody>
      </p:sp>
      <p:sp>
        <p:nvSpPr>
          <p:cNvPr id="3" name="Fußzeilenplatzhalter 2">
            <a:extLst>
              <a:ext uri="{FF2B5EF4-FFF2-40B4-BE49-F238E27FC236}">
                <a16:creationId xmlns:a16="http://schemas.microsoft.com/office/drawing/2014/main" id="{DBDC6A54-85EE-04F0-5BA2-D36AF9F140D3}"/>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6E8AFAF-D252-75A8-6176-2833AA7B5BD4}"/>
              </a:ext>
            </a:extLst>
          </p:cNvPr>
          <p:cNvSpPr>
            <a:spLocks noGrp="1"/>
          </p:cNvSpPr>
          <p:nvPr>
            <p:ph type="sldNum" sz="quarter" idx="33"/>
          </p:nvPr>
        </p:nvSpPr>
        <p:spPr/>
        <p:txBody>
          <a:bodyPr/>
          <a:lstStyle/>
          <a:p>
            <a:fld id="{BA24374A-C3A8-471A-8837-3FC31668ABE5}" type="slidenum">
              <a:rPr lang="de-DE" smtClean="0"/>
              <a:pPr/>
              <a:t>68</a:t>
            </a:fld>
            <a:endParaRPr lang="de-DE" dirty="0"/>
          </a:p>
        </p:txBody>
      </p:sp>
      <p:sp>
        <p:nvSpPr>
          <p:cNvPr id="5" name="Textplatzhalter 4">
            <a:extLst>
              <a:ext uri="{FF2B5EF4-FFF2-40B4-BE49-F238E27FC236}">
                <a16:creationId xmlns:a16="http://schemas.microsoft.com/office/drawing/2014/main" id="{24CCD378-0885-B53F-F3AA-9EA29EAC86B6}"/>
              </a:ext>
            </a:extLst>
          </p:cNvPr>
          <p:cNvSpPr>
            <a:spLocks noGrp="1"/>
          </p:cNvSpPr>
          <p:nvPr>
            <p:ph type="body" sz="quarter" idx="21"/>
          </p:nvPr>
        </p:nvSpPr>
        <p:spPr/>
        <p:txBody>
          <a:bodyPr/>
          <a:lstStyle/>
          <a:p>
            <a:r>
              <a:rPr lang="en-US" sz="1400" dirty="0"/>
              <a:t>Designing Prototypes</a:t>
            </a:r>
            <a:endParaRPr lang="de-DE" dirty="0"/>
          </a:p>
        </p:txBody>
      </p:sp>
      <p:sp>
        <p:nvSpPr>
          <p:cNvPr id="6" name="Textplatzhalter 5">
            <a:extLst>
              <a:ext uri="{FF2B5EF4-FFF2-40B4-BE49-F238E27FC236}">
                <a16:creationId xmlns:a16="http://schemas.microsoft.com/office/drawing/2014/main" id="{AB7612FA-54E3-0ABC-6AC6-6E6D6181BCBB}"/>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ACD65C85-3C39-1DB5-C080-F88FA3481BC0}"/>
              </a:ext>
            </a:extLst>
          </p:cNvPr>
          <p:cNvSpPr>
            <a:spLocks noGrp="1"/>
          </p:cNvSpPr>
          <p:nvPr>
            <p:ph sz="quarter" idx="35"/>
          </p:nvPr>
        </p:nvSpPr>
        <p:spPr/>
        <p:txBody>
          <a:bodyPr/>
          <a:lstStyle/>
          <a:p>
            <a:r>
              <a:rPr lang="en-US" dirty="0"/>
              <a:t>Huy Viet Le, Valentin Schwind, Philipp Göttlich, and Niels Henze. 2017. </a:t>
            </a:r>
            <a:r>
              <a:rPr lang="en-US" dirty="0" err="1"/>
              <a:t>PredicTouch</a:t>
            </a:r>
            <a:r>
              <a:rPr lang="en-US" dirty="0"/>
              <a:t>: A System to Reduce Touchscreen Latency using Neural Networks and Inertial Measurement Units. In Proceedings of the 2017 ACM International Conference on Interactive Surfaces and Spaces (ISS '17). Association for Computing Machinery, New York, NY, USA, 230–239. </a:t>
            </a:r>
            <a:r>
              <a:rPr lang="en-US" dirty="0">
                <a:hlinkClick r:id="rId2"/>
              </a:rPr>
              <a:t>https://doi.org/10.1145/3132272.3134138</a:t>
            </a:r>
            <a:r>
              <a:rPr lang="en-US" dirty="0"/>
              <a:t> </a:t>
            </a:r>
            <a:endParaRPr lang="de-DE" dirty="0"/>
          </a:p>
        </p:txBody>
      </p:sp>
      <p:pic>
        <p:nvPicPr>
          <p:cNvPr id="9" name="Grafik 8">
            <a:extLst>
              <a:ext uri="{FF2B5EF4-FFF2-40B4-BE49-F238E27FC236}">
                <a16:creationId xmlns:a16="http://schemas.microsoft.com/office/drawing/2014/main" id="{750A2995-FBA3-C168-2BA9-C571C07499C5}"/>
              </a:ext>
            </a:extLst>
          </p:cNvPr>
          <p:cNvPicPr>
            <a:picLocks noChangeAspect="1"/>
          </p:cNvPicPr>
          <p:nvPr/>
        </p:nvPicPr>
        <p:blipFill>
          <a:blip r:embed="rId3"/>
          <a:stretch>
            <a:fillRect/>
          </a:stretch>
        </p:blipFill>
        <p:spPr>
          <a:xfrm>
            <a:off x="695326" y="1449389"/>
            <a:ext cx="6754604" cy="4056060"/>
          </a:xfrm>
          <a:prstGeom prst="rect">
            <a:avLst/>
          </a:prstGeom>
        </p:spPr>
      </p:pic>
      <p:pic>
        <p:nvPicPr>
          <p:cNvPr id="11" name="Grafik 10">
            <a:extLst>
              <a:ext uri="{FF2B5EF4-FFF2-40B4-BE49-F238E27FC236}">
                <a16:creationId xmlns:a16="http://schemas.microsoft.com/office/drawing/2014/main" id="{1B0D0256-F0CE-FA3D-C0C3-CDD1B8AA5E8C}"/>
              </a:ext>
            </a:extLst>
          </p:cNvPr>
          <p:cNvPicPr>
            <a:picLocks noChangeAspect="1"/>
          </p:cNvPicPr>
          <p:nvPr/>
        </p:nvPicPr>
        <p:blipFill>
          <a:blip r:embed="rId4"/>
          <a:stretch>
            <a:fillRect/>
          </a:stretch>
        </p:blipFill>
        <p:spPr>
          <a:xfrm>
            <a:off x="7449930" y="611947"/>
            <a:ext cx="4046745" cy="2310518"/>
          </a:xfrm>
          <a:prstGeom prst="rect">
            <a:avLst/>
          </a:prstGeom>
        </p:spPr>
      </p:pic>
      <p:pic>
        <p:nvPicPr>
          <p:cNvPr id="15" name="Grafik 14">
            <a:extLst>
              <a:ext uri="{FF2B5EF4-FFF2-40B4-BE49-F238E27FC236}">
                <a16:creationId xmlns:a16="http://schemas.microsoft.com/office/drawing/2014/main" id="{81713940-9A90-0193-C033-E8F39760687F}"/>
              </a:ext>
            </a:extLst>
          </p:cNvPr>
          <p:cNvPicPr>
            <a:picLocks noChangeAspect="1"/>
          </p:cNvPicPr>
          <p:nvPr/>
        </p:nvPicPr>
        <p:blipFill>
          <a:blip r:embed="rId5"/>
          <a:stretch>
            <a:fillRect/>
          </a:stretch>
        </p:blipFill>
        <p:spPr>
          <a:xfrm>
            <a:off x="7470074" y="2942220"/>
            <a:ext cx="4026599" cy="2563229"/>
          </a:xfrm>
          <a:prstGeom prst="rect">
            <a:avLst/>
          </a:prstGeom>
        </p:spPr>
      </p:pic>
    </p:spTree>
    <p:extLst>
      <p:ext uri="{BB962C8B-B14F-4D97-AF65-F5344CB8AC3E}">
        <p14:creationId xmlns:p14="http://schemas.microsoft.com/office/powerpoint/2010/main" val="36835375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D00BD7-AEB5-102E-5F61-510D1AA89A0D}"/>
              </a:ext>
            </a:extLst>
          </p:cNvPr>
          <p:cNvSpPr>
            <a:spLocks noGrp="1"/>
          </p:cNvSpPr>
          <p:nvPr>
            <p:ph type="title"/>
          </p:nvPr>
        </p:nvSpPr>
        <p:spPr/>
        <p:txBody>
          <a:bodyPr/>
          <a:lstStyle/>
          <a:p>
            <a:r>
              <a:rPr lang="de-DE" dirty="0"/>
              <a:t>Hardware </a:t>
            </a:r>
            <a:r>
              <a:rPr lang="de-DE" dirty="0" err="1"/>
              <a:t>Prototypes</a:t>
            </a:r>
            <a:endParaRPr lang="de-DE" dirty="0"/>
          </a:p>
        </p:txBody>
      </p:sp>
      <p:sp>
        <p:nvSpPr>
          <p:cNvPr id="3" name="Fußzeilenplatzhalter 2">
            <a:extLst>
              <a:ext uri="{FF2B5EF4-FFF2-40B4-BE49-F238E27FC236}">
                <a16:creationId xmlns:a16="http://schemas.microsoft.com/office/drawing/2014/main" id="{16612CC9-0AB6-4EB4-7BCD-F071C11EE24B}"/>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AC6FA6E-9402-8223-3CBB-D20F6E6674C1}"/>
              </a:ext>
            </a:extLst>
          </p:cNvPr>
          <p:cNvSpPr>
            <a:spLocks noGrp="1"/>
          </p:cNvSpPr>
          <p:nvPr>
            <p:ph type="sldNum" sz="quarter" idx="33"/>
          </p:nvPr>
        </p:nvSpPr>
        <p:spPr/>
        <p:txBody>
          <a:bodyPr/>
          <a:lstStyle/>
          <a:p>
            <a:fld id="{BA24374A-C3A8-471A-8837-3FC31668ABE5}" type="slidenum">
              <a:rPr lang="de-DE" smtClean="0"/>
              <a:pPr/>
              <a:t>69</a:t>
            </a:fld>
            <a:endParaRPr lang="de-DE" dirty="0"/>
          </a:p>
        </p:txBody>
      </p:sp>
      <p:sp>
        <p:nvSpPr>
          <p:cNvPr id="5" name="Textplatzhalter 4">
            <a:extLst>
              <a:ext uri="{FF2B5EF4-FFF2-40B4-BE49-F238E27FC236}">
                <a16:creationId xmlns:a16="http://schemas.microsoft.com/office/drawing/2014/main" id="{1A3D42CF-9D2B-9D43-6C5D-C9B54E8A3A30}"/>
              </a:ext>
            </a:extLst>
          </p:cNvPr>
          <p:cNvSpPr>
            <a:spLocks noGrp="1"/>
          </p:cNvSpPr>
          <p:nvPr>
            <p:ph type="body" sz="quarter" idx="21"/>
          </p:nvPr>
        </p:nvSpPr>
        <p:spPr/>
        <p:txBody>
          <a:bodyPr/>
          <a:lstStyle/>
          <a:p>
            <a:r>
              <a:rPr lang="en-US" sz="1400" dirty="0"/>
              <a:t>Designing Prototypes</a:t>
            </a:r>
            <a:endParaRPr lang="de-DE" dirty="0"/>
          </a:p>
        </p:txBody>
      </p:sp>
      <p:sp>
        <p:nvSpPr>
          <p:cNvPr id="6" name="Textplatzhalter 5">
            <a:extLst>
              <a:ext uri="{FF2B5EF4-FFF2-40B4-BE49-F238E27FC236}">
                <a16:creationId xmlns:a16="http://schemas.microsoft.com/office/drawing/2014/main" id="{9FB39CD5-1298-07DC-E793-2F3BF14D5FFE}"/>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500FC6B7-AC9D-61B2-3E09-837BD320B4D7}"/>
              </a:ext>
            </a:extLst>
          </p:cNvPr>
          <p:cNvSpPr>
            <a:spLocks noGrp="1"/>
          </p:cNvSpPr>
          <p:nvPr>
            <p:ph sz="quarter" idx="35"/>
          </p:nvPr>
        </p:nvSpPr>
        <p:spPr/>
        <p:txBody>
          <a:bodyPr/>
          <a:lstStyle/>
          <a:p>
            <a:r>
              <a:rPr lang="en-US" dirty="0"/>
              <a:t>Francisco Kiss, Valentin Schwind, Stefan Schneegass, and Niels Henze. 2017. Design and evaluation of a computer-actuated mouse. In Proceedings of the 16th International Conference on Mobile and Ubiquitous Multimedia (MUM '17). Association for Computing Machinery, New York, NY, USA, 261–271. </a:t>
            </a:r>
            <a:r>
              <a:rPr lang="en-US" dirty="0">
                <a:hlinkClick r:id="rId2"/>
              </a:rPr>
              <a:t>https://doi.org/10.1145/3152832.3152862</a:t>
            </a:r>
            <a:r>
              <a:rPr lang="en-US" dirty="0"/>
              <a:t> </a:t>
            </a:r>
            <a:endParaRPr lang="de-DE" dirty="0"/>
          </a:p>
        </p:txBody>
      </p:sp>
      <p:pic>
        <p:nvPicPr>
          <p:cNvPr id="8" name="Grafik 7">
            <a:extLst>
              <a:ext uri="{FF2B5EF4-FFF2-40B4-BE49-F238E27FC236}">
                <a16:creationId xmlns:a16="http://schemas.microsoft.com/office/drawing/2014/main" id="{A6FF2158-6756-CFA7-3FD0-68FCBB0585A5}"/>
              </a:ext>
            </a:extLst>
          </p:cNvPr>
          <p:cNvPicPr>
            <a:picLocks noChangeAspect="1"/>
          </p:cNvPicPr>
          <p:nvPr/>
        </p:nvPicPr>
        <p:blipFill>
          <a:blip r:embed="rId3"/>
          <a:stretch>
            <a:fillRect/>
          </a:stretch>
        </p:blipFill>
        <p:spPr>
          <a:xfrm>
            <a:off x="8657406" y="3542018"/>
            <a:ext cx="3379017" cy="1847380"/>
          </a:xfrm>
          <a:prstGeom prst="rect">
            <a:avLst/>
          </a:prstGeom>
        </p:spPr>
      </p:pic>
      <p:pic>
        <p:nvPicPr>
          <p:cNvPr id="10" name="Grafik 9">
            <a:extLst>
              <a:ext uri="{FF2B5EF4-FFF2-40B4-BE49-F238E27FC236}">
                <a16:creationId xmlns:a16="http://schemas.microsoft.com/office/drawing/2014/main" id="{CBD41110-314F-D481-4810-A733C9DC22B9}"/>
              </a:ext>
            </a:extLst>
          </p:cNvPr>
          <p:cNvPicPr>
            <a:picLocks noChangeAspect="1"/>
          </p:cNvPicPr>
          <p:nvPr/>
        </p:nvPicPr>
        <p:blipFill>
          <a:blip r:embed="rId4"/>
          <a:stretch>
            <a:fillRect/>
          </a:stretch>
        </p:blipFill>
        <p:spPr>
          <a:xfrm>
            <a:off x="704850" y="1352551"/>
            <a:ext cx="3749586" cy="2039937"/>
          </a:xfrm>
          <a:prstGeom prst="rect">
            <a:avLst/>
          </a:prstGeom>
        </p:spPr>
      </p:pic>
      <p:pic>
        <p:nvPicPr>
          <p:cNvPr id="12" name="Grafik 11">
            <a:extLst>
              <a:ext uri="{FF2B5EF4-FFF2-40B4-BE49-F238E27FC236}">
                <a16:creationId xmlns:a16="http://schemas.microsoft.com/office/drawing/2014/main" id="{8F1665AD-350D-BF0A-FF32-4A25BBA6F892}"/>
              </a:ext>
            </a:extLst>
          </p:cNvPr>
          <p:cNvPicPr>
            <a:picLocks noChangeAspect="1"/>
          </p:cNvPicPr>
          <p:nvPr/>
        </p:nvPicPr>
        <p:blipFill>
          <a:blip r:embed="rId5"/>
          <a:stretch>
            <a:fillRect/>
          </a:stretch>
        </p:blipFill>
        <p:spPr>
          <a:xfrm>
            <a:off x="695326" y="3449225"/>
            <a:ext cx="3758412" cy="1940173"/>
          </a:xfrm>
          <a:prstGeom prst="rect">
            <a:avLst/>
          </a:prstGeom>
        </p:spPr>
      </p:pic>
      <p:pic>
        <p:nvPicPr>
          <p:cNvPr id="14" name="Grafik 13">
            <a:extLst>
              <a:ext uri="{FF2B5EF4-FFF2-40B4-BE49-F238E27FC236}">
                <a16:creationId xmlns:a16="http://schemas.microsoft.com/office/drawing/2014/main" id="{82AFF4CF-BB76-1B8F-A626-D50D0BF3AD00}"/>
              </a:ext>
            </a:extLst>
          </p:cNvPr>
          <p:cNvPicPr>
            <a:picLocks noChangeAspect="1"/>
          </p:cNvPicPr>
          <p:nvPr/>
        </p:nvPicPr>
        <p:blipFill>
          <a:blip r:embed="rId6"/>
          <a:stretch>
            <a:fillRect/>
          </a:stretch>
        </p:blipFill>
        <p:spPr>
          <a:xfrm>
            <a:off x="4531270" y="1352552"/>
            <a:ext cx="4049303" cy="1982696"/>
          </a:xfrm>
          <a:prstGeom prst="rect">
            <a:avLst/>
          </a:prstGeom>
        </p:spPr>
      </p:pic>
      <p:pic>
        <p:nvPicPr>
          <p:cNvPr id="18" name="Grafik 17">
            <a:extLst>
              <a:ext uri="{FF2B5EF4-FFF2-40B4-BE49-F238E27FC236}">
                <a16:creationId xmlns:a16="http://schemas.microsoft.com/office/drawing/2014/main" id="{07AF11E3-0AFA-392B-ECC5-F9F19EA40C4F}"/>
              </a:ext>
            </a:extLst>
          </p:cNvPr>
          <p:cNvPicPr>
            <a:picLocks noChangeAspect="1"/>
          </p:cNvPicPr>
          <p:nvPr/>
        </p:nvPicPr>
        <p:blipFill>
          <a:blip r:embed="rId7"/>
          <a:stretch>
            <a:fillRect/>
          </a:stretch>
        </p:blipFill>
        <p:spPr>
          <a:xfrm>
            <a:off x="8657407" y="1351680"/>
            <a:ext cx="3379018" cy="1988853"/>
          </a:xfrm>
          <a:prstGeom prst="rect">
            <a:avLst/>
          </a:prstGeom>
        </p:spPr>
      </p:pic>
      <p:pic>
        <p:nvPicPr>
          <p:cNvPr id="20" name="Grafik 19">
            <a:extLst>
              <a:ext uri="{FF2B5EF4-FFF2-40B4-BE49-F238E27FC236}">
                <a16:creationId xmlns:a16="http://schemas.microsoft.com/office/drawing/2014/main" id="{C0B8DEC5-9147-981A-24DF-41A731B60DC9}"/>
              </a:ext>
            </a:extLst>
          </p:cNvPr>
          <p:cNvPicPr>
            <a:picLocks noChangeAspect="1"/>
          </p:cNvPicPr>
          <p:nvPr/>
        </p:nvPicPr>
        <p:blipFill rotWithShape="1">
          <a:blip r:embed="rId8"/>
          <a:srcRect t="16526" b="4385"/>
          <a:stretch/>
        </p:blipFill>
        <p:spPr>
          <a:xfrm>
            <a:off x="4522444" y="3451158"/>
            <a:ext cx="4058129" cy="1938381"/>
          </a:xfrm>
          <a:prstGeom prst="rect">
            <a:avLst/>
          </a:prstGeom>
        </p:spPr>
      </p:pic>
    </p:spTree>
    <p:extLst>
      <p:ext uri="{BB962C8B-B14F-4D97-AF65-F5344CB8AC3E}">
        <p14:creationId xmlns:p14="http://schemas.microsoft.com/office/powerpoint/2010/main" val="2742539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61A0DCDF-50C7-8C26-47D4-9B352CC25AD4}"/>
              </a:ext>
            </a:extLst>
          </p:cNvPr>
          <p:cNvSpPr>
            <a:spLocks noGrp="1"/>
          </p:cNvSpPr>
          <p:nvPr>
            <p:ph type="title"/>
          </p:nvPr>
        </p:nvSpPr>
        <p:spPr/>
        <p:txBody>
          <a:bodyPr/>
          <a:lstStyle/>
          <a:p>
            <a:r>
              <a:rPr lang="de-DE" dirty="0"/>
              <a:t>Prototype </a:t>
            </a:r>
            <a:r>
              <a:rPr lang="de-DE" dirty="0" err="1"/>
              <a:t>Phases</a:t>
            </a:r>
            <a:endParaRPr lang="de-DE" dirty="0"/>
          </a:p>
        </p:txBody>
      </p:sp>
      <p:sp>
        <p:nvSpPr>
          <p:cNvPr id="4" name="Fußzeilenplatzhalter 3">
            <a:extLst>
              <a:ext uri="{FF2B5EF4-FFF2-40B4-BE49-F238E27FC236}">
                <a16:creationId xmlns:a16="http://schemas.microsoft.com/office/drawing/2014/main" id="{3A06B7B7-22C1-F442-8206-5B76CE3C7947}"/>
              </a:ext>
            </a:extLst>
          </p:cNvPr>
          <p:cNvSpPr>
            <a:spLocks noGrp="1"/>
          </p:cNvSpPr>
          <p:nvPr>
            <p:ph type="ftr" sz="quarter" idx="27"/>
          </p:nvPr>
        </p:nvSpPr>
        <p:spPr/>
        <p:txBody>
          <a:bodyPr/>
          <a:lstStyle/>
          <a:p>
            <a:r>
              <a:rPr lang="de-DE"/>
              <a:t>Prof. Dr. Valentin Schwind</a:t>
            </a:r>
            <a:endParaRPr lang="de-DE" dirty="0"/>
          </a:p>
        </p:txBody>
      </p:sp>
      <p:sp>
        <p:nvSpPr>
          <p:cNvPr id="5" name="Foliennummernplatzhalter 4">
            <a:extLst>
              <a:ext uri="{FF2B5EF4-FFF2-40B4-BE49-F238E27FC236}">
                <a16:creationId xmlns:a16="http://schemas.microsoft.com/office/drawing/2014/main" id="{8A7C476E-426A-D07A-98CD-65D4EB3BB4E2}"/>
              </a:ext>
            </a:extLst>
          </p:cNvPr>
          <p:cNvSpPr>
            <a:spLocks noGrp="1"/>
          </p:cNvSpPr>
          <p:nvPr>
            <p:ph type="sldNum" sz="quarter" idx="28"/>
          </p:nvPr>
        </p:nvSpPr>
        <p:spPr/>
        <p:txBody>
          <a:bodyPr/>
          <a:lstStyle/>
          <a:p>
            <a:fld id="{BA24374A-C3A8-471A-8837-3FC31668ABE5}" type="slidenum">
              <a:rPr lang="de-DE" smtClean="0"/>
              <a:pPr/>
              <a:t>7</a:t>
            </a:fld>
            <a:endParaRPr lang="de-DE" dirty="0"/>
          </a:p>
        </p:txBody>
      </p:sp>
      <p:sp>
        <p:nvSpPr>
          <p:cNvPr id="8" name="Textplatzhalter 7">
            <a:extLst>
              <a:ext uri="{FF2B5EF4-FFF2-40B4-BE49-F238E27FC236}">
                <a16:creationId xmlns:a16="http://schemas.microsoft.com/office/drawing/2014/main" id="{80E9F64E-764D-51AF-4ADB-A74E05425F6C}"/>
              </a:ext>
            </a:extLst>
          </p:cNvPr>
          <p:cNvSpPr>
            <a:spLocks noGrp="1"/>
          </p:cNvSpPr>
          <p:nvPr>
            <p:ph type="body" sz="quarter" idx="21"/>
          </p:nvPr>
        </p:nvSpPr>
        <p:spPr/>
        <p:txBody>
          <a:bodyPr/>
          <a:lstStyle/>
          <a:p>
            <a:r>
              <a:rPr lang="en-US" sz="1400" dirty="0"/>
              <a:t>Prototyping</a:t>
            </a:r>
            <a:endParaRPr lang="de-DE" dirty="0"/>
          </a:p>
        </p:txBody>
      </p:sp>
      <p:sp>
        <p:nvSpPr>
          <p:cNvPr id="12" name="Rechteck 11">
            <a:extLst>
              <a:ext uri="{FF2B5EF4-FFF2-40B4-BE49-F238E27FC236}">
                <a16:creationId xmlns:a16="http://schemas.microsoft.com/office/drawing/2014/main" id="{315FE885-1FB4-B84C-1837-86F8BB62E286}"/>
              </a:ext>
            </a:extLst>
          </p:cNvPr>
          <p:cNvSpPr/>
          <p:nvPr/>
        </p:nvSpPr>
        <p:spPr>
          <a:xfrm>
            <a:off x="886153" y="3363745"/>
            <a:ext cx="2646261" cy="467479"/>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Design/Creation</a:t>
            </a:r>
          </a:p>
        </p:txBody>
      </p:sp>
      <p:pic>
        <p:nvPicPr>
          <p:cNvPr id="17" name="Grafik 16" descr="Kundenbewertung mit einfarbiger Füllung">
            <a:extLst>
              <a:ext uri="{FF2B5EF4-FFF2-40B4-BE49-F238E27FC236}">
                <a16:creationId xmlns:a16="http://schemas.microsoft.com/office/drawing/2014/main" id="{6B01AD89-915C-6987-A783-66D9E6CB6E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95204" y="1539433"/>
            <a:ext cx="1790290" cy="1790290"/>
          </a:xfrm>
          <a:prstGeom prst="rect">
            <a:avLst/>
          </a:prstGeom>
        </p:spPr>
      </p:pic>
      <p:pic>
        <p:nvPicPr>
          <p:cNvPr id="22" name="Grafik 21" descr="Kundenbewertung mit einfarbiger Füllung">
            <a:extLst>
              <a:ext uri="{FF2B5EF4-FFF2-40B4-BE49-F238E27FC236}">
                <a16:creationId xmlns:a16="http://schemas.microsoft.com/office/drawing/2014/main" id="{9F64782C-1D2F-8477-BB4C-13D1D0A4CF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2290" y="1534618"/>
            <a:ext cx="1851663" cy="1851663"/>
          </a:xfrm>
          <a:prstGeom prst="rect">
            <a:avLst/>
          </a:prstGeom>
        </p:spPr>
      </p:pic>
      <p:pic>
        <p:nvPicPr>
          <p:cNvPr id="24" name="Grafik 23" descr="Smartphone mit einfarbiger Füllung">
            <a:extLst>
              <a:ext uri="{FF2B5EF4-FFF2-40B4-BE49-F238E27FC236}">
                <a16:creationId xmlns:a16="http://schemas.microsoft.com/office/drawing/2014/main" id="{0FD81589-DA35-DDF7-EAD4-8A5849CD6F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86743" y="1890082"/>
            <a:ext cx="914400" cy="914400"/>
          </a:xfrm>
          <a:prstGeom prst="rect">
            <a:avLst/>
          </a:prstGeom>
        </p:spPr>
      </p:pic>
      <p:sp>
        <p:nvSpPr>
          <p:cNvPr id="25" name="Pfeil: nach rechts 24">
            <a:extLst>
              <a:ext uri="{FF2B5EF4-FFF2-40B4-BE49-F238E27FC236}">
                <a16:creationId xmlns:a16="http://schemas.microsoft.com/office/drawing/2014/main" id="{A0E68A7F-DF65-FBAB-2F26-632C2C79119D}"/>
              </a:ext>
            </a:extLst>
          </p:cNvPr>
          <p:cNvSpPr/>
          <p:nvPr/>
        </p:nvSpPr>
        <p:spPr>
          <a:xfrm>
            <a:off x="2541810" y="2173256"/>
            <a:ext cx="342904" cy="332014"/>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6" name="Grafik 25" descr="Kundenbewertung mit einfarbiger Füllung">
            <a:extLst>
              <a:ext uri="{FF2B5EF4-FFF2-40B4-BE49-F238E27FC236}">
                <a16:creationId xmlns:a16="http://schemas.microsoft.com/office/drawing/2014/main" id="{90565A0C-0E0E-68E8-2B60-6AC619A07AB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88019" y="1580582"/>
            <a:ext cx="1790291" cy="1790291"/>
          </a:xfrm>
          <a:prstGeom prst="rect">
            <a:avLst/>
          </a:prstGeom>
        </p:spPr>
      </p:pic>
      <p:sp>
        <p:nvSpPr>
          <p:cNvPr id="27" name="Rechteck 26">
            <a:extLst>
              <a:ext uri="{FF2B5EF4-FFF2-40B4-BE49-F238E27FC236}">
                <a16:creationId xmlns:a16="http://schemas.microsoft.com/office/drawing/2014/main" id="{43635D71-D4D7-EB3E-F879-09911479E47F}"/>
              </a:ext>
            </a:extLst>
          </p:cNvPr>
          <p:cNvSpPr/>
          <p:nvPr/>
        </p:nvSpPr>
        <p:spPr>
          <a:xfrm>
            <a:off x="3972697" y="3363745"/>
            <a:ext cx="3832804" cy="467479"/>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Co-Design/Co-Creation</a:t>
            </a:r>
          </a:p>
        </p:txBody>
      </p:sp>
      <p:pic>
        <p:nvPicPr>
          <p:cNvPr id="28" name="Grafik 27" descr="Smartphone mit einfarbiger Füllung">
            <a:extLst>
              <a:ext uri="{FF2B5EF4-FFF2-40B4-BE49-F238E27FC236}">
                <a16:creationId xmlns:a16="http://schemas.microsoft.com/office/drawing/2014/main" id="{A74D4B9F-A590-8D3F-36A4-B77FED1D90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20802" y="1953310"/>
            <a:ext cx="914400" cy="914400"/>
          </a:xfrm>
          <a:prstGeom prst="rect">
            <a:avLst/>
          </a:prstGeom>
        </p:spPr>
      </p:pic>
      <p:sp>
        <p:nvSpPr>
          <p:cNvPr id="29" name="Pfeil: nach rechts 28">
            <a:extLst>
              <a:ext uri="{FF2B5EF4-FFF2-40B4-BE49-F238E27FC236}">
                <a16:creationId xmlns:a16="http://schemas.microsoft.com/office/drawing/2014/main" id="{D76A00D4-BAFA-777A-32BB-404DFC3B5B25}"/>
              </a:ext>
            </a:extLst>
          </p:cNvPr>
          <p:cNvSpPr/>
          <p:nvPr/>
        </p:nvSpPr>
        <p:spPr>
          <a:xfrm>
            <a:off x="6875869" y="2236484"/>
            <a:ext cx="342904" cy="332014"/>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7F991682-CC02-4FE9-7C0D-E1453AB83B3B}"/>
              </a:ext>
            </a:extLst>
          </p:cNvPr>
          <p:cNvSpPr/>
          <p:nvPr/>
        </p:nvSpPr>
        <p:spPr>
          <a:xfrm>
            <a:off x="8333013" y="3363745"/>
            <a:ext cx="3000491" cy="467479"/>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Evaluation</a:t>
            </a:r>
          </a:p>
        </p:txBody>
      </p:sp>
      <p:pic>
        <p:nvPicPr>
          <p:cNvPr id="31" name="Grafik 30" descr="Smartphone mit einfarbiger Füllung">
            <a:extLst>
              <a:ext uri="{FF2B5EF4-FFF2-40B4-BE49-F238E27FC236}">
                <a16:creationId xmlns:a16="http://schemas.microsoft.com/office/drawing/2014/main" id="{079C692A-B29A-F661-C6B5-3FC40D2981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07188" y="1962944"/>
            <a:ext cx="914400" cy="914400"/>
          </a:xfrm>
          <a:prstGeom prst="rect">
            <a:avLst/>
          </a:prstGeom>
        </p:spPr>
      </p:pic>
      <p:sp>
        <p:nvSpPr>
          <p:cNvPr id="32" name="Pfeil: nach rechts 31">
            <a:extLst>
              <a:ext uri="{FF2B5EF4-FFF2-40B4-BE49-F238E27FC236}">
                <a16:creationId xmlns:a16="http://schemas.microsoft.com/office/drawing/2014/main" id="{DF6553E9-FD74-7056-4971-9E86D5BA6B35}"/>
              </a:ext>
            </a:extLst>
          </p:cNvPr>
          <p:cNvSpPr/>
          <p:nvPr/>
        </p:nvSpPr>
        <p:spPr>
          <a:xfrm>
            <a:off x="9113231" y="2273390"/>
            <a:ext cx="342904" cy="332014"/>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3" name="Grafik 32" descr="Kundenbewertung mit einfarbiger Füllung">
            <a:extLst>
              <a:ext uri="{FF2B5EF4-FFF2-40B4-BE49-F238E27FC236}">
                <a16:creationId xmlns:a16="http://schemas.microsoft.com/office/drawing/2014/main" id="{922B8F79-19BC-9999-0EF6-A16DDEDEB3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67416" y="1534618"/>
            <a:ext cx="1790291" cy="1790291"/>
          </a:xfrm>
          <a:prstGeom prst="rect">
            <a:avLst/>
          </a:prstGeom>
        </p:spPr>
      </p:pic>
      <p:sp>
        <p:nvSpPr>
          <p:cNvPr id="35" name="Textplatzhalter 5">
            <a:extLst>
              <a:ext uri="{FF2B5EF4-FFF2-40B4-BE49-F238E27FC236}">
                <a16:creationId xmlns:a16="http://schemas.microsoft.com/office/drawing/2014/main" id="{D2FC50FC-E5FF-A0CA-A1F4-430988A730F8}"/>
              </a:ext>
            </a:extLst>
          </p:cNvPr>
          <p:cNvSpPr txBox="1">
            <a:spLocks/>
          </p:cNvSpPr>
          <p:nvPr/>
        </p:nvSpPr>
        <p:spPr>
          <a:xfrm>
            <a:off x="886152" y="3922281"/>
            <a:ext cx="2646262" cy="2344695"/>
          </a:xfrm>
          <a:prstGeom prst="rect">
            <a:avLst/>
          </a:prstGeom>
        </p:spPr>
        <p:txBody>
          <a:bodyPr vert="horz" lIns="91440" tIns="45720" rIns="91440" bIns="45720" rtlCol="0">
            <a:normAutofit/>
          </a:bodyPr>
          <a:lstStyle>
            <a:lvl1pPr marL="285750" marR="0" indent="-252000" algn="l" defTabSz="284400" rtl="0" eaLnBrk="1" fontAlgn="auto" latinLnBrk="0" hangingPunct="1">
              <a:lnSpc>
                <a:spcPct val="110000"/>
              </a:lnSpc>
              <a:spcBef>
                <a:spcPts val="300"/>
              </a:spcBef>
              <a:spcAft>
                <a:spcPts val="400"/>
              </a:spcAft>
              <a:buClr>
                <a:srgbClr val="5079BC"/>
              </a:buClr>
              <a:buSzPts val="2400"/>
              <a:buFont typeface="Wingdings" panose="05000000000000000000" pitchFamily="2" charset="2"/>
              <a:buChar char="§"/>
              <a:tabLst/>
              <a:defRPr lang="de-DE" sz="2200" b="0" kern="1200" noProof="0" dirty="0" smtClean="0">
                <a:solidFill>
                  <a:schemeClr val="tx1"/>
                </a:solidFill>
                <a:latin typeface="Roboto" panose="02000000000000000000" pitchFamily="2" charset="0"/>
                <a:ea typeface="Roboto" panose="02000000000000000000" pitchFamily="2" charset="0"/>
                <a:cs typeface="Arial" panose="020B0604020202020204" pitchFamily="34" charset="0"/>
              </a:defRPr>
            </a:lvl1pPr>
            <a:lvl2pPr marL="538163" indent="-252000" algn="l" defTabSz="914400" rtl="0" eaLnBrk="1" latinLnBrk="0" hangingPunct="1">
              <a:lnSpc>
                <a:spcPct val="110000"/>
              </a:lnSpc>
              <a:spcBef>
                <a:spcPts val="300"/>
              </a:spcBef>
              <a:spcAft>
                <a:spcPts val="400"/>
              </a:spcAft>
              <a:buClr>
                <a:schemeClr val="accent2"/>
              </a:buClr>
              <a:buFontTx/>
              <a:buBlip>
                <a:blip r:embed="rId8">
                  <a:extLst>
                    <a:ext uri="{96DAC541-7B7A-43D3-8B79-37D633B846F1}">
                      <asvg:svgBlip xmlns:asvg="http://schemas.microsoft.com/office/drawing/2016/SVG/main" r:embed="rId9"/>
                    </a:ext>
                  </a:extLst>
                </a:blip>
              </a:buBlip>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808038" indent="-252000" algn="l" defTabSz="914400" rtl="0" eaLnBrk="1" latinLnBrk="0" hangingPunct="1">
              <a:lnSpc>
                <a:spcPct val="110000"/>
              </a:lnSpc>
              <a:spcBef>
                <a:spcPts val="300"/>
              </a:spcBef>
              <a:spcAft>
                <a:spcPts val="400"/>
              </a:spcAft>
              <a:buClr>
                <a:schemeClr val="accent2"/>
              </a:buClr>
              <a:buFontTx/>
              <a:buBlip>
                <a:blip r:embed="rId8">
                  <a:extLst>
                    <a:ext uri="{96DAC541-7B7A-43D3-8B79-37D633B846F1}">
                      <asvg:svgBlip xmlns:asvg="http://schemas.microsoft.com/office/drawing/2016/SVG/main" r:embed="rId9"/>
                    </a:ext>
                  </a:extLst>
                </a:blip>
              </a:buBlip>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077913" indent="-252000" algn="l" defTabSz="914400" rtl="0" eaLnBrk="1" latinLnBrk="0" hangingPunct="1">
              <a:lnSpc>
                <a:spcPct val="110000"/>
              </a:lnSpc>
              <a:spcBef>
                <a:spcPts val="300"/>
              </a:spcBef>
              <a:spcAft>
                <a:spcPts val="400"/>
              </a:spcAft>
              <a:buClr>
                <a:schemeClr val="accent2"/>
              </a:buClr>
              <a:buFontTx/>
              <a:buBlip>
                <a:blip r:embed="rId8">
                  <a:extLst>
                    <a:ext uri="{96DAC541-7B7A-43D3-8B79-37D633B846F1}">
                      <asvg:svgBlip xmlns:asvg="http://schemas.microsoft.com/office/drawing/2016/SVG/main" r:embed="rId9"/>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346200" indent="-252000" algn="l" defTabSz="914400" rtl="0" eaLnBrk="1" latinLnBrk="0" hangingPunct="1">
              <a:lnSpc>
                <a:spcPct val="110000"/>
              </a:lnSpc>
              <a:spcBef>
                <a:spcPts val="300"/>
              </a:spcBef>
              <a:spcAft>
                <a:spcPts val="400"/>
              </a:spcAft>
              <a:buClr>
                <a:schemeClr val="accent2"/>
              </a:buClr>
              <a:buFontTx/>
              <a:buBlip>
                <a:blip r:embed="rId8">
                  <a:extLst>
                    <a:ext uri="{96DAC541-7B7A-43D3-8B79-37D633B846F1}">
                      <asvg:svgBlip xmlns:asvg="http://schemas.microsoft.com/office/drawing/2016/SVG/main" r:embed="rId9"/>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sym typeface="Wingdings" panose="05000000000000000000"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Internal prototyping process</a:t>
            </a:r>
          </a:p>
          <a:p>
            <a:pPr lvl="1"/>
            <a:r>
              <a:rPr lang="en-US" sz="1400" dirty="0"/>
              <a:t>Fast and efficient</a:t>
            </a:r>
          </a:p>
          <a:p>
            <a:pPr lvl="1"/>
            <a:r>
              <a:rPr lang="en-US" sz="1400" dirty="0"/>
              <a:t>Specific/consistent style</a:t>
            </a:r>
          </a:p>
          <a:p>
            <a:pPr lvl="1"/>
            <a:r>
              <a:rPr lang="en-US" sz="1400" dirty="0"/>
              <a:t>Only rely on your own feedback</a:t>
            </a:r>
          </a:p>
          <a:p>
            <a:pPr lvl="1"/>
            <a:endParaRPr lang="en-US" sz="1400" dirty="0"/>
          </a:p>
          <a:p>
            <a:pPr lvl="1"/>
            <a:endParaRPr lang="en-US" sz="1400" dirty="0"/>
          </a:p>
        </p:txBody>
      </p:sp>
      <p:sp>
        <p:nvSpPr>
          <p:cNvPr id="36" name="Textplatzhalter 5">
            <a:extLst>
              <a:ext uri="{FF2B5EF4-FFF2-40B4-BE49-F238E27FC236}">
                <a16:creationId xmlns:a16="http://schemas.microsoft.com/office/drawing/2014/main" id="{A3E24384-5133-9325-C6AF-A737EDF79137}"/>
              </a:ext>
            </a:extLst>
          </p:cNvPr>
          <p:cNvSpPr txBox="1">
            <a:spLocks/>
          </p:cNvSpPr>
          <p:nvPr/>
        </p:nvSpPr>
        <p:spPr>
          <a:xfrm>
            <a:off x="3972696" y="3923632"/>
            <a:ext cx="3832804" cy="2374790"/>
          </a:xfrm>
          <a:prstGeom prst="rect">
            <a:avLst/>
          </a:prstGeom>
        </p:spPr>
        <p:txBody>
          <a:bodyPr vert="horz" lIns="91440" tIns="45720" rIns="91440" bIns="45720" rtlCol="0">
            <a:normAutofit/>
          </a:bodyPr>
          <a:lstStyle>
            <a:lvl1pPr marL="285750" marR="0" indent="-252000" algn="l" defTabSz="284400" rtl="0" eaLnBrk="1" fontAlgn="auto" latinLnBrk="0" hangingPunct="1">
              <a:lnSpc>
                <a:spcPct val="110000"/>
              </a:lnSpc>
              <a:spcBef>
                <a:spcPts val="300"/>
              </a:spcBef>
              <a:spcAft>
                <a:spcPts val="400"/>
              </a:spcAft>
              <a:buClr>
                <a:srgbClr val="5079BC"/>
              </a:buClr>
              <a:buSzPts val="2400"/>
              <a:buFont typeface="Wingdings" panose="05000000000000000000" pitchFamily="2" charset="2"/>
              <a:buChar char="§"/>
              <a:tabLst/>
              <a:defRPr lang="de-DE" sz="2200" b="0" kern="1200" noProof="0" dirty="0" smtClean="0">
                <a:solidFill>
                  <a:schemeClr val="tx1"/>
                </a:solidFill>
                <a:latin typeface="Roboto" panose="02000000000000000000" pitchFamily="2" charset="0"/>
                <a:ea typeface="Roboto" panose="02000000000000000000" pitchFamily="2" charset="0"/>
                <a:cs typeface="Arial" panose="020B0604020202020204" pitchFamily="34" charset="0"/>
              </a:defRPr>
            </a:lvl1pPr>
            <a:lvl2pPr marL="538163" indent="-252000" algn="l" defTabSz="914400" rtl="0" eaLnBrk="1" latinLnBrk="0" hangingPunct="1">
              <a:lnSpc>
                <a:spcPct val="110000"/>
              </a:lnSpc>
              <a:spcBef>
                <a:spcPts val="300"/>
              </a:spcBef>
              <a:spcAft>
                <a:spcPts val="400"/>
              </a:spcAft>
              <a:buClr>
                <a:schemeClr val="accent2"/>
              </a:buClr>
              <a:buFontTx/>
              <a:buBlip>
                <a:blip r:embed="rId8">
                  <a:extLst>
                    <a:ext uri="{96DAC541-7B7A-43D3-8B79-37D633B846F1}">
                      <asvg:svgBlip xmlns:asvg="http://schemas.microsoft.com/office/drawing/2016/SVG/main" r:embed="rId9"/>
                    </a:ext>
                  </a:extLst>
                </a:blip>
              </a:buBlip>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808038" indent="-252000" algn="l" defTabSz="914400" rtl="0" eaLnBrk="1" latinLnBrk="0" hangingPunct="1">
              <a:lnSpc>
                <a:spcPct val="110000"/>
              </a:lnSpc>
              <a:spcBef>
                <a:spcPts val="300"/>
              </a:spcBef>
              <a:spcAft>
                <a:spcPts val="400"/>
              </a:spcAft>
              <a:buClr>
                <a:schemeClr val="accent2"/>
              </a:buClr>
              <a:buFontTx/>
              <a:buBlip>
                <a:blip r:embed="rId8">
                  <a:extLst>
                    <a:ext uri="{96DAC541-7B7A-43D3-8B79-37D633B846F1}">
                      <asvg:svgBlip xmlns:asvg="http://schemas.microsoft.com/office/drawing/2016/SVG/main" r:embed="rId9"/>
                    </a:ext>
                  </a:extLst>
                </a:blip>
              </a:buBlip>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077913" indent="-252000" algn="l" defTabSz="914400" rtl="0" eaLnBrk="1" latinLnBrk="0" hangingPunct="1">
              <a:lnSpc>
                <a:spcPct val="110000"/>
              </a:lnSpc>
              <a:spcBef>
                <a:spcPts val="300"/>
              </a:spcBef>
              <a:spcAft>
                <a:spcPts val="400"/>
              </a:spcAft>
              <a:buClr>
                <a:schemeClr val="accent2"/>
              </a:buClr>
              <a:buFontTx/>
              <a:buBlip>
                <a:blip r:embed="rId8">
                  <a:extLst>
                    <a:ext uri="{96DAC541-7B7A-43D3-8B79-37D633B846F1}">
                      <asvg:svgBlip xmlns:asvg="http://schemas.microsoft.com/office/drawing/2016/SVG/main" r:embed="rId9"/>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346200" indent="-252000" algn="l" defTabSz="914400" rtl="0" eaLnBrk="1" latinLnBrk="0" hangingPunct="1">
              <a:lnSpc>
                <a:spcPct val="110000"/>
              </a:lnSpc>
              <a:spcBef>
                <a:spcPts val="300"/>
              </a:spcBef>
              <a:spcAft>
                <a:spcPts val="400"/>
              </a:spcAft>
              <a:buClr>
                <a:schemeClr val="accent2"/>
              </a:buClr>
              <a:buFontTx/>
              <a:buBlip>
                <a:blip r:embed="rId8">
                  <a:extLst>
                    <a:ext uri="{96DAC541-7B7A-43D3-8B79-37D633B846F1}">
                      <asvg:svgBlip xmlns:asvg="http://schemas.microsoft.com/office/drawing/2016/SVG/main" r:embed="rId9"/>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sym typeface="Wingdings" panose="05000000000000000000"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You involve users in the design of the prototype</a:t>
            </a:r>
          </a:p>
          <a:p>
            <a:pPr lvl="1"/>
            <a:r>
              <a:rPr lang="en-US" sz="1400" dirty="0"/>
              <a:t>Can take a lot of time</a:t>
            </a:r>
          </a:p>
          <a:p>
            <a:pPr lvl="1"/>
            <a:r>
              <a:rPr lang="en-US" sz="1400" dirty="0"/>
              <a:t>You get a lot of opinions</a:t>
            </a:r>
          </a:p>
          <a:p>
            <a:pPr lvl="1"/>
            <a:r>
              <a:rPr lang="en-US" sz="1400" dirty="0"/>
              <a:t>You need participants</a:t>
            </a:r>
          </a:p>
          <a:p>
            <a:pPr lvl="1"/>
            <a:r>
              <a:rPr lang="en-US" sz="1400" dirty="0"/>
              <a:t>Participants can be wrong</a:t>
            </a:r>
          </a:p>
        </p:txBody>
      </p:sp>
      <p:sp>
        <p:nvSpPr>
          <p:cNvPr id="37" name="Textplatzhalter 5">
            <a:extLst>
              <a:ext uri="{FF2B5EF4-FFF2-40B4-BE49-F238E27FC236}">
                <a16:creationId xmlns:a16="http://schemas.microsoft.com/office/drawing/2014/main" id="{FE975529-0C04-DD70-78A0-7678D03D7B02}"/>
              </a:ext>
            </a:extLst>
          </p:cNvPr>
          <p:cNvSpPr txBox="1">
            <a:spLocks/>
          </p:cNvSpPr>
          <p:nvPr/>
        </p:nvSpPr>
        <p:spPr>
          <a:xfrm>
            <a:off x="8333013" y="3924885"/>
            <a:ext cx="2944586" cy="2402747"/>
          </a:xfrm>
          <a:prstGeom prst="rect">
            <a:avLst/>
          </a:prstGeom>
        </p:spPr>
        <p:txBody>
          <a:bodyPr vert="horz" lIns="91440" tIns="45720" rIns="91440" bIns="45720" rtlCol="0">
            <a:normAutofit/>
          </a:bodyPr>
          <a:lstStyle>
            <a:lvl1pPr marL="285750" marR="0" indent="-252000" algn="l" defTabSz="284400" rtl="0" eaLnBrk="1" fontAlgn="auto" latinLnBrk="0" hangingPunct="1">
              <a:lnSpc>
                <a:spcPct val="110000"/>
              </a:lnSpc>
              <a:spcBef>
                <a:spcPts val="300"/>
              </a:spcBef>
              <a:spcAft>
                <a:spcPts val="400"/>
              </a:spcAft>
              <a:buClr>
                <a:srgbClr val="5079BC"/>
              </a:buClr>
              <a:buSzPts val="2400"/>
              <a:buFont typeface="Wingdings" panose="05000000000000000000" pitchFamily="2" charset="2"/>
              <a:buChar char="§"/>
              <a:tabLst/>
              <a:defRPr lang="de-DE" sz="2200" b="0" kern="1200" noProof="0" dirty="0" smtClean="0">
                <a:solidFill>
                  <a:schemeClr val="tx1"/>
                </a:solidFill>
                <a:latin typeface="Roboto" panose="02000000000000000000" pitchFamily="2" charset="0"/>
                <a:ea typeface="Roboto" panose="02000000000000000000" pitchFamily="2" charset="0"/>
                <a:cs typeface="Arial" panose="020B0604020202020204" pitchFamily="34" charset="0"/>
              </a:defRPr>
            </a:lvl1pPr>
            <a:lvl2pPr marL="538163" indent="-252000" algn="l" defTabSz="914400" rtl="0" eaLnBrk="1" latinLnBrk="0" hangingPunct="1">
              <a:lnSpc>
                <a:spcPct val="110000"/>
              </a:lnSpc>
              <a:spcBef>
                <a:spcPts val="300"/>
              </a:spcBef>
              <a:spcAft>
                <a:spcPts val="400"/>
              </a:spcAft>
              <a:buClr>
                <a:schemeClr val="accent2"/>
              </a:buClr>
              <a:buFontTx/>
              <a:buBlip>
                <a:blip r:embed="rId8">
                  <a:extLst>
                    <a:ext uri="{96DAC541-7B7A-43D3-8B79-37D633B846F1}">
                      <asvg:svgBlip xmlns:asvg="http://schemas.microsoft.com/office/drawing/2016/SVG/main" r:embed="rId9"/>
                    </a:ext>
                  </a:extLst>
                </a:blip>
              </a:buBlip>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808038" indent="-252000" algn="l" defTabSz="914400" rtl="0" eaLnBrk="1" latinLnBrk="0" hangingPunct="1">
              <a:lnSpc>
                <a:spcPct val="110000"/>
              </a:lnSpc>
              <a:spcBef>
                <a:spcPts val="300"/>
              </a:spcBef>
              <a:spcAft>
                <a:spcPts val="400"/>
              </a:spcAft>
              <a:buClr>
                <a:schemeClr val="accent2"/>
              </a:buClr>
              <a:buFontTx/>
              <a:buBlip>
                <a:blip r:embed="rId8">
                  <a:extLst>
                    <a:ext uri="{96DAC541-7B7A-43D3-8B79-37D633B846F1}">
                      <asvg:svgBlip xmlns:asvg="http://schemas.microsoft.com/office/drawing/2016/SVG/main" r:embed="rId9"/>
                    </a:ext>
                  </a:extLst>
                </a:blip>
              </a:buBlip>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077913" indent="-252000" algn="l" defTabSz="914400" rtl="0" eaLnBrk="1" latinLnBrk="0" hangingPunct="1">
              <a:lnSpc>
                <a:spcPct val="110000"/>
              </a:lnSpc>
              <a:spcBef>
                <a:spcPts val="300"/>
              </a:spcBef>
              <a:spcAft>
                <a:spcPts val="400"/>
              </a:spcAft>
              <a:buClr>
                <a:schemeClr val="accent2"/>
              </a:buClr>
              <a:buFontTx/>
              <a:buBlip>
                <a:blip r:embed="rId8">
                  <a:extLst>
                    <a:ext uri="{96DAC541-7B7A-43D3-8B79-37D633B846F1}">
                      <asvg:svgBlip xmlns:asvg="http://schemas.microsoft.com/office/drawing/2016/SVG/main" r:embed="rId9"/>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346200" indent="-252000" algn="l" defTabSz="914400" rtl="0" eaLnBrk="1" latinLnBrk="0" hangingPunct="1">
              <a:lnSpc>
                <a:spcPct val="110000"/>
              </a:lnSpc>
              <a:spcBef>
                <a:spcPts val="300"/>
              </a:spcBef>
              <a:spcAft>
                <a:spcPts val="400"/>
              </a:spcAft>
              <a:buClr>
                <a:schemeClr val="accent2"/>
              </a:buClr>
              <a:buFontTx/>
              <a:buBlip>
                <a:blip r:embed="rId8">
                  <a:extLst>
                    <a:ext uri="{96DAC541-7B7A-43D3-8B79-37D633B846F1}">
                      <asvg:svgBlip xmlns:asvg="http://schemas.microsoft.com/office/drawing/2016/SVG/main" r:embed="rId9"/>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sym typeface="Wingdings" panose="05000000000000000000"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Evaluate your prototype with users</a:t>
            </a:r>
          </a:p>
          <a:p>
            <a:pPr lvl="1"/>
            <a:r>
              <a:rPr lang="en-US" sz="1400" dirty="0"/>
              <a:t>You get feedback</a:t>
            </a:r>
          </a:p>
          <a:p>
            <a:pPr lvl="1"/>
            <a:r>
              <a:rPr lang="en-US" sz="1400" dirty="0"/>
              <a:t>You can measure the effect of the prototype</a:t>
            </a:r>
          </a:p>
          <a:p>
            <a:pPr lvl="1"/>
            <a:r>
              <a:rPr lang="en-US" sz="1400" dirty="0"/>
              <a:t>You need a prototype</a:t>
            </a:r>
          </a:p>
        </p:txBody>
      </p:sp>
    </p:spTree>
    <p:extLst>
      <p:ext uri="{BB962C8B-B14F-4D97-AF65-F5344CB8AC3E}">
        <p14:creationId xmlns:p14="http://schemas.microsoft.com/office/powerpoint/2010/main" val="338420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0" grpId="0" animBg="1"/>
      <p:bldP spid="32" grpId="0" animBg="1"/>
      <p:bldP spid="36" grpId="0"/>
      <p:bldP spid="3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42D128-2AD2-83ED-8196-36FFE54DAA27}"/>
              </a:ext>
            </a:extLst>
          </p:cNvPr>
          <p:cNvSpPr>
            <a:spLocks noGrp="1"/>
          </p:cNvSpPr>
          <p:nvPr>
            <p:ph type="title"/>
          </p:nvPr>
        </p:nvSpPr>
        <p:spPr/>
        <p:txBody>
          <a:bodyPr/>
          <a:lstStyle/>
          <a:p>
            <a:r>
              <a:rPr lang="de-DE" dirty="0"/>
              <a:t>Hardware </a:t>
            </a:r>
            <a:r>
              <a:rPr lang="de-DE" dirty="0" err="1"/>
              <a:t>Prototypes</a:t>
            </a:r>
            <a:endParaRPr lang="de-DE" dirty="0"/>
          </a:p>
        </p:txBody>
      </p:sp>
      <p:sp>
        <p:nvSpPr>
          <p:cNvPr id="3" name="Fußzeilenplatzhalter 2">
            <a:extLst>
              <a:ext uri="{FF2B5EF4-FFF2-40B4-BE49-F238E27FC236}">
                <a16:creationId xmlns:a16="http://schemas.microsoft.com/office/drawing/2014/main" id="{5AC2B3EF-7824-B9F3-3684-B5FFA527BEE5}"/>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1D0DE59-9D0E-DBE2-FEDA-FEDEF4170DB4}"/>
              </a:ext>
            </a:extLst>
          </p:cNvPr>
          <p:cNvSpPr>
            <a:spLocks noGrp="1"/>
          </p:cNvSpPr>
          <p:nvPr>
            <p:ph type="sldNum" sz="quarter" idx="33"/>
          </p:nvPr>
        </p:nvSpPr>
        <p:spPr/>
        <p:txBody>
          <a:bodyPr/>
          <a:lstStyle/>
          <a:p>
            <a:fld id="{BA24374A-C3A8-471A-8837-3FC31668ABE5}" type="slidenum">
              <a:rPr lang="de-DE" smtClean="0"/>
              <a:pPr/>
              <a:t>70</a:t>
            </a:fld>
            <a:endParaRPr lang="de-DE" dirty="0"/>
          </a:p>
        </p:txBody>
      </p:sp>
      <p:sp>
        <p:nvSpPr>
          <p:cNvPr id="5" name="Textplatzhalter 4">
            <a:extLst>
              <a:ext uri="{FF2B5EF4-FFF2-40B4-BE49-F238E27FC236}">
                <a16:creationId xmlns:a16="http://schemas.microsoft.com/office/drawing/2014/main" id="{5E8AA9E6-8D86-35A5-853C-32776170E8DD}"/>
              </a:ext>
            </a:extLst>
          </p:cNvPr>
          <p:cNvSpPr>
            <a:spLocks noGrp="1"/>
          </p:cNvSpPr>
          <p:nvPr>
            <p:ph type="body" sz="quarter" idx="21"/>
          </p:nvPr>
        </p:nvSpPr>
        <p:spPr/>
        <p:txBody>
          <a:bodyPr/>
          <a:lstStyle/>
          <a:p>
            <a:r>
              <a:rPr lang="en-US" sz="1400" dirty="0"/>
              <a:t>Designing Prototypes</a:t>
            </a:r>
            <a:endParaRPr lang="de-DE" dirty="0"/>
          </a:p>
        </p:txBody>
      </p:sp>
      <p:sp>
        <p:nvSpPr>
          <p:cNvPr id="6" name="Textplatzhalter 5">
            <a:extLst>
              <a:ext uri="{FF2B5EF4-FFF2-40B4-BE49-F238E27FC236}">
                <a16:creationId xmlns:a16="http://schemas.microsoft.com/office/drawing/2014/main" id="{F3BF8878-59A2-783F-7FDE-563B6205A772}"/>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F8958435-9E7F-ADBB-C7B2-A40F88F5069E}"/>
              </a:ext>
            </a:extLst>
          </p:cNvPr>
          <p:cNvSpPr>
            <a:spLocks noGrp="1"/>
          </p:cNvSpPr>
          <p:nvPr>
            <p:ph sz="quarter" idx="35"/>
          </p:nvPr>
        </p:nvSpPr>
        <p:spPr/>
        <p:txBody>
          <a:bodyPr/>
          <a:lstStyle/>
          <a:p>
            <a:r>
              <a:rPr lang="de-DE" dirty="0"/>
              <a:t>Bader, Patrick &amp; Voit, Alexandra &amp; Le, Huy Viet &amp; </a:t>
            </a:r>
            <a:r>
              <a:rPr lang="de-DE" dirty="0" err="1"/>
              <a:t>Woz´niak</a:t>
            </a:r>
            <a:r>
              <a:rPr lang="de-DE" dirty="0"/>
              <a:t>, Paweł &amp; Henze, Niels &amp; Schmidt, Albrecht. (2019). </a:t>
            </a:r>
            <a:r>
              <a:rPr lang="de-DE" dirty="0" err="1"/>
              <a:t>WindowWall</a:t>
            </a:r>
            <a:r>
              <a:rPr lang="de-DE" dirty="0"/>
              <a:t>: </a:t>
            </a:r>
            <a:r>
              <a:rPr lang="de-DE" dirty="0" err="1"/>
              <a:t>Towards</a:t>
            </a:r>
            <a:r>
              <a:rPr lang="de-DE" dirty="0"/>
              <a:t> Adaptive Buildings </a:t>
            </a:r>
            <a:r>
              <a:rPr lang="de-DE" dirty="0" err="1"/>
              <a:t>with</a:t>
            </a:r>
            <a:r>
              <a:rPr lang="de-DE" dirty="0"/>
              <a:t> Interactive Windows </a:t>
            </a:r>
            <a:r>
              <a:rPr lang="de-DE" dirty="0" err="1"/>
              <a:t>as</a:t>
            </a:r>
            <a:r>
              <a:rPr lang="de-DE" dirty="0"/>
              <a:t> </a:t>
            </a:r>
            <a:r>
              <a:rPr lang="de-DE" dirty="0" err="1"/>
              <a:t>Ubiquitous</a:t>
            </a:r>
            <a:r>
              <a:rPr lang="de-DE" dirty="0"/>
              <a:t> Displays. ACM Transactions on Computer-Human Interaction. 26. 1-42. 10.1145/3310275 </a:t>
            </a:r>
          </a:p>
        </p:txBody>
      </p:sp>
      <p:pic>
        <p:nvPicPr>
          <p:cNvPr id="2050" name="Picture 2">
            <a:extLst>
              <a:ext uri="{FF2B5EF4-FFF2-40B4-BE49-F238E27FC236}">
                <a16:creationId xmlns:a16="http://schemas.microsoft.com/office/drawing/2014/main" id="{E8577BF0-EB9E-ACA9-24DF-B6088C3749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 y="1449388"/>
            <a:ext cx="6096000" cy="40576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F0A3C69-EBE8-70E5-7735-3328FC4A9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509" y="1562100"/>
            <a:ext cx="4342981" cy="25311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27D4D7F-7A9C-3101-A38D-814EC5BA67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1514" b="46643"/>
          <a:stretch/>
        </p:blipFill>
        <p:spPr bwMode="auto">
          <a:xfrm>
            <a:off x="7105649" y="4345012"/>
            <a:ext cx="4671916" cy="1275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5765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EF8C24-4C15-11FE-99A2-6720EB0EB6B8}"/>
              </a:ext>
            </a:extLst>
          </p:cNvPr>
          <p:cNvSpPr>
            <a:spLocks noGrp="1"/>
          </p:cNvSpPr>
          <p:nvPr>
            <p:ph type="title"/>
          </p:nvPr>
        </p:nvSpPr>
        <p:spPr/>
        <p:txBody>
          <a:bodyPr/>
          <a:lstStyle/>
          <a:p>
            <a:r>
              <a:rPr lang="de-DE" dirty="0" err="1"/>
              <a:t>Documentation</a:t>
            </a:r>
            <a:r>
              <a:rPr lang="de-DE" dirty="0"/>
              <a:t>: </a:t>
            </a:r>
            <a:r>
              <a:rPr lang="de-DE" dirty="0" err="1"/>
              <a:t>Prototypes</a:t>
            </a:r>
            <a:r>
              <a:rPr lang="de-DE" dirty="0"/>
              <a:t> </a:t>
            </a:r>
            <a:r>
              <a:rPr lang="de-DE" dirty="0" err="1"/>
              <a:t>always</a:t>
            </a:r>
            <a:r>
              <a:rPr lang="de-DE" dirty="0"/>
              <a:t> have </a:t>
            </a:r>
            <a:r>
              <a:rPr lang="de-DE" dirty="0" err="1"/>
              <a:t>value</a:t>
            </a:r>
            <a:r>
              <a:rPr lang="de-DE" dirty="0"/>
              <a:t>!</a:t>
            </a:r>
          </a:p>
        </p:txBody>
      </p:sp>
      <p:sp>
        <p:nvSpPr>
          <p:cNvPr id="3" name="Fußzeilenplatzhalter 2">
            <a:extLst>
              <a:ext uri="{FF2B5EF4-FFF2-40B4-BE49-F238E27FC236}">
                <a16:creationId xmlns:a16="http://schemas.microsoft.com/office/drawing/2014/main" id="{38DE54E9-933B-EAE6-2049-251A0746810B}"/>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CB24F78-7D23-6684-3E7F-EC4A516717C5}"/>
              </a:ext>
            </a:extLst>
          </p:cNvPr>
          <p:cNvSpPr>
            <a:spLocks noGrp="1"/>
          </p:cNvSpPr>
          <p:nvPr>
            <p:ph type="sldNum" sz="quarter" idx="33"/>
          </p:nvPr>
        </p:nvSpPr>
        <p:spPr/>
        <p:txBody>
          <a:bodyPr/>
          <a:lstStyle/>
          <a:p>
            <a:fld id="{BA24374A-C3A8-471A-8837-3FC31668ABE5}" type="slidenum">
              <a:rPr lang="de-DE" smtClean="0"/>
              <a:pPr/>
              <a:t>71</a:t>
            </a:fld>
            <a:endParaRPr lang="de-DE" dirty="0"/>
          </a:p>
        </p:txBody>
      </p:sp>
      <p:sp>
        <p:nvSpPr>
          <p:cNvPr id="5" name="Textplatzhalter 4">
            <a:extLst>
              <a:ext uri="{FF2B5EF4-FFF2-40B4-BE49-F238E27FC236}">
                <a16:creationId xmlns:a16="http://schemas.microsoft.com/office/drawing/2014/main" id="{08766A1E-5ABC-EF45-AC1D-16AB7C1D5808}"/>
              </a:ext>
            </a:extLst>
          </p:cNvPr>
          <p:cNvSpPr>
            <a:spLocks noGrp="1"/>
          </p:cNvSpPr>
          <p:nvPr>
            <p:ph type="body" sz="quarter" idx="21"/>
          </p:nvPr>
        </p:nvSpPr>
        <p:spPr/>
        <p:txBody>
          <a:bodyPr/>
          <a:lstStyle/>
          <a:p>
            <a:r>
              <a:rPr lang="en-US" sz="1400" dirty="0"/>
              <a:t>Designing Prototypes</a:t>
            </a:r>
            <a:endParaRPr lang="de-DE" dirty="0"/>
          </a:p>
        </p:txBody>
      </p:sp>
      <p:sp>
        <p:nvSpPr>
          <p:cNvPr id="6" name="Textplatzhalter 5">
            <a:extLst>
              <a:ext uri="{FF2B5EF4-FFF2-40B4-BE49-F238E27FC236}">
                <a16:creationId xmlns:a16="http://schemas.microsoft.com/office/drawing/2014/main" id="{6AB8D3DD-A157-FB38-87D3-CEEB5757459D}"/>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901EEE94-F64E-0B34-A339-91CB57B2B4FC}"/>
              </a:ext>
            </a:extLst>
          </p:cNvPr>
          <p:cNvSpPr>
            <a:spLocks noGrp="1"/>
          </p:cNvSpPr>
          <p:nvPr>
            <p:ph sz="quarter" idx="35"/>
          </p:nvPr>
        </p:nvSpPr>
        <p:spPr/>
        <p:txBody>
          <a:bodyPr/>
          <a:lstStyle/>
          <a:p>
            <a:endParaRPr lang="de-DE"/>
          </a:p>
        </p:txBody>
      </p:sp>
      <p:sp>
        <p:nvSpPr>
          <p:cNvPr id="8" name="Rechteck 7">
            <a:extLst>
              <a:ext uri="{FF2B5EF4-FFF2-40B4-BE49-F238E27FC236}">
                <a16:creationId xmlns:a16="http://schemas.microsoft.com/office/drawing/2014/main" id="{D01E7B21-7903-FAE9-A1E2-6527D5887F47}"/>
              </a:ext>
            </a:extLst>
          </p:cNvPr>
          <p:cNvSpPr/>
          <p:nvPr/>
        </p:nvSpPr>
        <p:spPr>
          <a:xfrm>
            <a:off x="690562" y="3406726"/>
            <a:ext cx="5951195" cy="246221"/>
          </a:xfrm>
          <a:prstGeom prst="rect">
            <a:avLst/>
          </a:prstGeom>
        </p:spPr>
        <p:txBody>
          <a:bodyPr wrap="square">
            <a:spAutoFit/>
          </a:bodyPr>
          <a:lstStyle/>
          <a:p>
            <a:r>
              <a:rPr lang="de-DE" sz="1000" dirty="0">
                <a:solidFill>
                  <a:schemeClr val="bg1">
                    <a:lumMod val="65000"/>
                  </a:schemeClr>
                </a:solidFill>
                <a:hlinkClick r:id="rId2">
                  <a:extLst>
                    <a:ext uri="{A12FA001-AC4F-418D-AE19-62706E023703}">
                      <ahyp:hlinkClr xmlns:ahyp="http://schemas.microsoft.com/office/drawing/2018/hyperlinkcolor" val="tx"/>
                    </a:ext>
                  </a:extLst>
                </a:hlinkClick>
              </a:rPr>
              <a:t>https://www.instructables.com/id/Making-Glove-One-a-3D-printed-wearable-cell-p/</a:t>
            </a:r>
            <a:endParaRPr lang="de-DE" sz="1000" dirty="0">
              <a:solidFill>
                <a:schemeClr val="bg1">
                  <a:lumMod val="65000"/>
                </a:schemeClr>
              </a:solidFill>
            </a:endParaRPr>
          </a:p>
        </p:txBody>
      </p:sp>
      <p:pic>
        <p:nvPicPr>
          <p:cNvPr id="9" name="Picture 2" descr="Picture of Preparation">
            <a:extLst>
              <a:ext uri="{FF2B5EF4-FFF2-40B4-BE49-F238E27FC236}">
                <a16:creationId xmlns:a16="http://schemas.microsoft.com/office/drawing/2014/main" id="{D0865834-D571-C42B-F6BA-45214F660A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61" y="1449388"/>
            <a:ext cx="2391011" cy="19199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Picture of Creating a Paper Prototype.">
            <a:extLst>
              <a:ext uri="{FF2B5EF4-FFF2-40B4-BE49-F238E27FC236}">
                <a16:creationId xmlns:a16="http://schemas.microsoft.com/office/drawing/2014/main" id="{57261DAB-BA55-DB3A-D651-810A9258E7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5148" y="1465003"/>
            <a:ext cx="2878685" cy="19222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icture of Digital Fabrication.">
            <a:extLst>
              <a:ext uri="{FF2B5EF4-FFF2-40B4-BE49-F238E27FC236}">
                <a16:creationId xmlns:a16="http://schemas.microsoft.com/office/drawing/2014/main" id="{180586ED-38A4-A69C-6C55-7F07FBC0B7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465004"/>
            <a:ext cx="2879967" cy="19222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Picture of Glove One: Demonstration">
            <a:extLst>
              <a:ext uri="{FF2B5EF4-FFF2-40B4-BE49-F238E27FC236}">
                <a16:creationId xmlns:a16="http://schemas.microsoft.com/office/drawing/2014/main" id="{7C874020-5536-B51B-325C-C37F6584A7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8134" y="1465003"/>
            <a:ext cx="2883328" cy="19222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ildergebnis fÃ¼r paper prototype final product">
            <a:extLst>
              <a:ext uri="{FF2B5EF4-FFF2-40B4-BE49-F238E27FC236}">
                <a16:creationId xmlns:a16="http://schemas.microsoft.com/office/drawing/2014/main" id="{EEFA99AF-4908-F7FA-FCC0-78CE324E5E7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7995" b="29719"/>
          <a:stretch/>
        </p:blipFill>
        <p:spPr bwMode="auto">
          <a:xfrm>
            <a:off x="690561" y="3985919"/>
            <a:ext cx="4338638" cy="19302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Bildergebnis fÃ¼r sketch toru iwatani">
            <a:extLst>
              <a:ext uri="{FF2B5EF4-FFF2-40B4-BE49-F238E27FC236}">
                <a16:creationId xmlns:a16="http://schemas.microsoft.com/office/drawing/2014/main" id="{4E663D93-8A81-5E0C-E726-F01C67DBBF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3985918"/>
            <a:ext cx="2457658" cy="19464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Bildergebnis fÃ¼r sketch toru iwatani">
            <a:extLst>
              <a:ext uri="{FF2B5EF4-FFF2-40B4-BE49-F238E27FC236}">
                <a16:creationId xmlns:a16="http://schemas.microsoft.com/office/drawing/2014/main" id="{FB0C6CC2-6793-BB08-CFA1-8EB0604940F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1150" t="1850" r="968" b="1850"/>
          <a:stretch/>
        </p:blipFill>
        <p:spPr bwMode="auto">
          <a:xfrm>
            <a:off x="10391554" y="4010163"/>
            <a:ext cx="1531144" cy="1922219"/>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extLst>
              <a:ext uri="{FF2B5EF4-FFF2-40B4-BE49-F238E27FC236}">
                <a16:creationId xmlns:a16="http://schemas.microsoft.com/office/drawing/2014/main" id="{446119C0-FC8A-20D1-28E9-3660A6469181}"/>
              </a:ext>
            </a:extLst>
          </p:cNvPr>
          <p:cNvSpPr/>
          <p:nvPr/>
        </p:nvSpPr>
        <p:spPr>
          <a:xfrm>
            <a:off x="6096000" y="5916207"/>
            <a:ext cx="5664678" cy="246221"/>
          </a:xfrm>
          <a:prstGeom prst="rect">
            <a:avLst/>
          </a:prstGeom>
        </p:spPr>
        <p:txBody>
          <a:bodyPr wrap="square">
            <a:spAutoFit/>
          </a:bodyPr>
          <a:lstStyle/>
          <a:p>
            <a:r>
              <a:rPr lang="de-DE" sz="1000" dirty="0">
                <a:solidFill>
                  <a:schemeClr val="bg1">
                    <a:lumMod val="65000"/>
                  </a:schemeClr>
                </a:solidFill>
                <a:hlinkClick r:id="rId10">
                  <a:extLst>
                    <a:ext uri="{A12FA001-AC4F-418D-AE19-62706E023703}">
                      <ahyp:hlinkClr xmlns:ahyp="http://schemas.microsoft.com/office/drawing/2018/hyperlinkcolor" val="tx"/>
                    </a:ext>
                  </a:extLst>
                </a:hlinkClick>
              </a:rPr>
              <a:t>https://www.demilked.com/pac-man-original-drawings-toru-iwatani/</a:t>
            </a:r>
            <a:endParaRPr lang="de-DE" sz="1000" dirty="0">
              <a:solidFill>
                <a:schemeClr val="bg1">
                  <a:lumMod val="65000"/>
                </a:schemeClr>
              </a:solidFill>
            </a:endParaRPr>
          </a:p>
        </p:txBody>
      </p:sp>
      <p:pic>
        <p:nvPicPr>
          <p:cNvPr id="17" name="Picture 10" descr="pac-man-original-drawings-toru-iwatani-5">
            <a:extLst>
              <a:ext uri="{FF2B5EF4-FFF2-40B4-BE49-F238E27FC236}">
                <a16:creationId xmlns:a16="http://schemas.microsoft.com/office/drawing/2014/main" id="{633DBC3C-D265-9AD1-89E7-943C5CD9238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26865" b="8904"/>
          <a:stretch/>
        </p:blipFill>
        <p:spPr bwMode="auto">
          <a:xfrm>
            <a:off x="8553658" y="4010162"/>
            <a:ext cx="1837896" cy="1922219"/>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7">
            <a:extLst>
              <a:ext uri="{FF2B5EF4-FFF2-40B4-BE49-F238E27FC236}">
                <a16:creationId xmlns:a16="http://schemas.microsoft.com/office/drawing/2014/main" id="{AF8FE804-ADC5-E5F5-A62C-9B801F415521}"/>
              </a:ext>
            </a:extLst>
          </p:cNvPr>
          <p:cNvSpPr/>
          <p:nvPr/>
        </p:nvSpPr>
        <p:spPr>
          <a:xfrm>
            <a:off x="658704" y="5916207"/>
            <a:ext cx="1154483" cy="246221"/>
          </a:xfrm>
          <a:prstGeom prst="rect">
            <a:avLst/>
          </a:prstGeom>
        </p:spPr>
        <p:txBody>
          <a:bodyPr wrap="square">
            <a:spAutoFit/>
          </a:bodyPr>
          <a:lstStyle/>
          <a:p>
            <a:r>
              <a:rPr lang="de-DE" sz="1000" dirty="0">
                <a:solidFill>
                  <a:schemeClr val="bg1">
                    <a:lumMod val="65000"/>
                  </a:schemeClr>
                </a:solidFill>
                <a:hlinkClick r:id="rId12">
                  <a:extLst>
                    <a:ext uri="{A12FA001-AC4F-418D-AE19-62706E023703}">
                      <ahyp:hlinkClr xmlns:ahyp="http://schemas.microsoft.com/office/drawing/2018/hyperlinkcolor" val="tx"/>
                    </a:ext>
                  </a:extLst>
                </a:hlinkClick>
              </a:rPr>
              <a:t>http://objest.com</a:t>
            </a:r>
            <a:r>
              <a:rPr lang="de-DE" sz="1000" dirty="0">
                <a:solidFill>
                  <a:schemeClr val="bg1">
                    <a:lumMod val="65000"/>
                  </a:schemeClr>
                </a:solidFill>
              </a:rPr>
              <a:t> </a:t>
            </a:r>
          </a:p>
        </p:txBody>
      </p:sp>
    </p:spTree>
    <p:extLst>
      <p:ext uri="{BB962C8B-B14F-4D97-AF65-F5344CB8AC3E}">
        <p14:creationId xmlns:p14="http://schemas.microsoft.com/office/powerpoint/2010/main" val="22125169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(CC BY-SA 4.0)</a:t>
            </a:r>
          </a:p>
        </p:txBody>
      </p:sp>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de-DE" sz="1800" dirty="0"/>
              <a:t>Human-Computer Interaction </a:t>
            </a:r>
            <a:r>
              <a:rPr lang="de-DE" sz="1800" dirty="0" err="1"/>
              <a:t>Lecture</a:t>
            </a:r>
            <a:endParaRPr lang="de-DE" dirty="0"/>
          </a:p>
        </p:txBody>
      </p:sp>
      <p:pic>
        <p:nvPicPr>
          <p:cNvPr id="26" name="Bildplatzhalter 25" descr="Frankfurt UAS Logo">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lstStyle/>
          <a:p>
            <a:r>
              <a:rPr lang="en-US" sz="3200" dirty="0"/>
              <a:t>Wizard of Oz Prototypes</a:t>
            </a:r>
            <a:endParaRPr lang="de-DE" dirty="0"/>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72</a:t>
            </a:fld>
            <a:endParaRPr lang="de-DE" dirty="0"/>
          </a:p>
        </p:txBody>
      </p:sp>
      <p:pic>
        <p:nvPicPr>
          <p:cNvPr id="2" name="Picture 2">
            <a:extLst>
              <a:ext uri="{FF2B5EF4-FFF2-40B4-BE49-F238E27FC236}">
                <a16:creationId xmlns:a16="http://schemas.microsoft.com/office/drawing/2014/main" id="{D486E752-767E-CBF0-388D-1E6691652E0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a:extLst>
              <a:ext uri="{FF2B5EF4-FFF2-40B4-BE49-F238E27FC236}">
                <a16:creationId xmlns:a16="http://schemas.microsoft.com/office/drawing/2014/main" id="{19697C04-79C1-048F-D0A4-BA18F95E2E4E}"/>
              </a:ext>
            </a:extLst>
          </p:cNvPr>
          <p:cNvSpPr/>
          <p:nvPr/>
        </p:nvSpPr>
        <p:spPr>
          <a:xfrm>
            <a:off x="0" y="5659738"/>
            <a:ext cx="12192000" cy="587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08000" rIns="720000" bIns="108000" rtlCol="0" anchor="b" anchorCtr="0">
            <a:spAutoFit/>
          </a:bodyPr>
          <a:lstStyle/>
          <a:p>
            <a:r>
              <a:rPr lang="en-US" sz="1200" dirty="0">
                <a:solidFill>
                  <a:sysClr val="windowText" lastClr="000000"/>
                </a:solidFill>
              </a:rPr>
              <a:t>Slides adapted from hci-lecture.org (A. Schmidt, N. Henze, K. Wolf, V. Schwind), Image from: </a:t>
            </a:r>
            <a:r>
              <a:rPr lang="de-DE" sz="1200" b="0" i="0" dirty="0">
                <a:solidFill>
                  <a:sysClr val="windowText" lastClr="000000"/>
                </a:solidFill>
                <a:effectLst/>
                <a:latin typeface="arial" panose="020B0604020202020204" pitchFamily="34" charset="0"/>
                <a:hlinkClick r:id="rId7"/>
              </a:rPr>
              <a:t>https://www.bbc.com/culture/article/20190808-the-subversive-messages-hidden-in-the-wizard-of-oz</a:t>
            </a:r>
            <a:r>
              <a:rPr lang="de-DE" sz="1200" b="0" i="0" dirty="0">
                <a:solidFill>
                  <a:sysClr val="windowText" lastClr="000000"/>
                </a:solidFill>
                <a:effectLst/>
                <a:latin typeface="arial" panose="020B0604020202020204" pitchFamily="34" charset="0"/>
              </a:rPr>
              <a:t> </a:t>
            </a:r>
            <a:r>
              <a:rPr lang="de-DE" sz="1200" b="0" i="0" dirty="0">
                <a:solidFill>
                  <a:srgbClr val="202122"/>
                </a:solidFill>
                <a:effectLst/>
                <a:latin typeface="Arial" panose="020B0604020202020204" pitchFamily="34" charset="0"/>
              </a:rPr>
              <a:t>The Wizard of Oz, </a:t>
            </a:r>
            <a:r>
              <a:rPr lang="de-DE" sz="1200" b="0" i="0" dirty="0">
                <a:solidFill>
                  <a:sysClr val="windowText" lastClr="000000"/>
                </a:solidFill>
                <a:effectLst/>
                <a:latin typeface="arial" panose="020B0604020202020204" pitchFamily="34" charset="0"/>
              </a:rPr>
              <a:t>Copyright </a:t>
            </a:r>
            <a:r>
              <a:rPr lang="de-DE" sz="1200" b="0" i="0" dirty="0" err="1">
                <a:solidFill>
                  <a:sysClr val="windowText" lastClr="000000"/>
                </a:solidFill>
                <a:effectLst/>
                <a:latin typeface="arial" panose="020B0604020202020204" pitchFamily="34" charset="0"/>
              </a:rPr>
              <a:t>by</a:t>
            </a:r>
            <a:r>
              <a:rPr lang="de-DE" sz="1200" b="0" i="0" dirty="0">
                <a:solidFill>
                  <a:sysClr val="windowText" lastClr="000000"/>
                </a:solidFill>
                <a:effectLst/>
                <a:latin typeface="arial" panose="020B0604020202020204" pitchFamily="34" charset="0"/>
              </a:rPr>
              <a:t> Turner Classic Movies. </a:t>
            </a:r>
            <a:endParaRPr lang="en-US" sz="1200" dirty="0">
              <a:solidFill>
                <a:sysClr val="windowText" lastClr="000000"/>
              </a:solidFill>
            </a:endParaRPr>
          </a:p>
        </p:txBody>
      </p:sp>
      <p:pic>
        <p:nvPicPr>
          <p:cNvPr id="14" name="Bildplatzhalter 13" descr="Ein Bild, das Person enthält.&#10;&#10;Automatisch generierte Beschreibung">
            <a:extLst>
              <a:ext uri="{FF2B5EF4-FFF2-40B4-BE49-F238E27FC236}">
                <a16:creationId xmlns:a16="http://schemas.microsoft.com/office/drawing/2014/main" id="{155917E3-299A-E707-5703-BB8FF313142D}"/>
              </a:ext>
            </a:extLst>
          </p:cNvPr>
          <p:cNvPicPr>
            <a:picLocks noGrp="1" noChangeAspect="1"/>
          </p:cNvPicPr>
          <p:nvPr>
            <p:ph type="pic" sz="quarter" idx="13"/>
          </p:nvPr>
        </p:nvPicPr>
        <p:blipFill rotWithShape="1">
          <a:blip r:embed="rId8">
            <a:extLst>
              <a:ext uri="{28A0092B-C50C-407E-A947-70E740481C1C}">
                <a14:useLocalDpi xmlns:a14="http://schemas.microsoft.com/office/drawing/2010/main" val="0"/>
              </a:ext>
            </a:extLst>
          </a:blip>
          <a:srcRect t="2407" b="55603"/>
          <a:stretch/>
        </p:blipFill>
        <p:spPr>
          <a:xfrm>
            <a:off x="0" y="1089025"/>
            <a:ext cx="12192000" cy="2879725"/>
          </a:xfrm>
        </p:spPr>
      </p:pic>
    </p:spTree>
    <p:extLst>
      <p:ext uri="{BB962C8B-B14F-4D97-AF65-F5344CB8AC3E}">
        <p14:creationId xmlns:p14="http://schemas.microsoft.com/office/powerpoint/2010/main" val="2839500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42277BFA-2565-3000-72AC-2DCE17FAD6C2}"/>
              </a:ext>
            </a:extLst>
          </p:cNvPr>
          <p:cNvSpPr>
            <a:spLocks noGrp="1"/>
          </p:cNvSpPr>
          <p:nvPr>
            <p:ph type="title"/>
          </p:nvPr>
        </p:nvSpPr>
        <p:spPr/>
        <p:txBody>
          <a:bodyPr/>
          <a:lstStyle/>
          <a:p>
            <a:r>
              <a:rPr lang="de-DE" dirty="0"/>
              <a:t>The Wizard of Oz Experiment</a:t>
            </a:r>
          </a:p>
        </p:txBody>
      </p:sp>
      <p:sp>
        <p:nvSpPr>
          <p:cNvPr id="3" name="Fußzeilenplatzhalter 2">
            <a:extLst>
              <a:ext uri="{FF2B5EF4-FFF2-40B4-BE49-F238E27FC236}">
                <a16:creationId xmlns:a16="http://schemas.microsoft.com/office/drawing/2014/main" id="{67D6F988-C072-25DB-D547-3F01544D1EA7}"/>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5CA827C-C2D2-CDF7-17C2-796CE713AC3B}"/>
              </a:ext>
            </a:extLst>
          </p:cNvPr>
          <p:cNvSpPr>
            <a:spLocks noGrp="1"/>
          </p:cNvSpPr>
          <p:nvPr>
            <p:ph type="sldNum" sz="quarter" idx="33"/>
          </p:nvPr>
        </p:nvSpPr>
        <p:spPr/>
        <p:txBody>
          <a:bodyPr/>
          <a:lstStyle/>
          <a:p>
            <a:fld id="{BA24374A-C3A8-471A-8837-3FC31668ABE5}" type="slidenum">
              <a:rPr lang="de-DE" smtClean="0"/>
              <a:pPr/>
              <a:t>73</a:t>
            </a:fld>
            <a:endParaRPr lang="de-DE" dirty="0"/>
          </a:p>
        </p:txBody>
      </p:sp>
      <p:sp>
        <p:nvSpPr>
          <p:cNvPr id="8" name="Textplatzhalter 7">
            <a:extLst>
              <a:ext uri="{FF2B5EF4-FFF2-40B4-BE49-F238E27FC236}">
                <a16:creationId xmlns:a16="http://schemas.microsoft.com/office/drawing/2014/main" id="{854D4C58-51C6-3CC8-8D3B-ACD5477B1F7E}"/>
              </a:ext>
            </a:extLst>
          </p:cNvPr>
          <p:cNvSpPr>
            <a:spLocks noGrp="1"/>
          </p:cNvSpPr>
          <p:nvPr>
            <p:ph type="body" sz="quarter" idx="21"/>
          </p:nvPr>
        </p:nvSpPr>
        <p:spPr/>
        <p:txBody>
          <a:bodyPr/>
          <a:lstStyle/>
          <a:p>
            <a:r>
              <a:rPr lang="en-US" sz="1400" dirty="0"/>
              <a:t>Wizard of Oz Prototypes</a:t>
            </a:r>
            <a:endParaRPr lang="de-DE" dirty="0"/>
          </a:p>
        </p:txBody>
      </p:sp>
      <p:sp>
        <p:nvSpPr>
          <p:cNvPr id="9" name="Textplatzhalter 8">
            <a:extLst>
              <a:ext uri="{FF2B5EF4-FFF2-40B4-BE49-F238E27FC236}">
                <a16:creationId xmlns:a16="http://schemas.microsoft.com/office/drawing/2014/main" id="{C4EB308D-1D95-C623-85BC-F558609B465A}"/>
              </a:ext>
            </a:extLst>
          </p:cNvPr>
          <p:cNvSpPr>
            <a:spLocks noGrp="1"/>
          </p:cNvSpPr>
          <p:nvPr>
            <p:ph type="body" sz="quarter" idx="34"/>
          </p:nvPr>
        </p:nvSpPr>
        <p:spPr/>
        <p:txBody>
          <a:bodyPr/>
          <a:lstStyle/>
          <a:p>
            <a:endParaRPr lang="de-DE"/>
          </a:p>
        </p:txBody>
      </p:sp>
      <p:sp>
        <p:nvSpPr>
          <p:cNvPr id="10" name="Inhaltsplatzhalter 9">
            <a:extLst>
              <a:ext uri="{FF2B5EF4-FFF2-40B4-BE49-F238E27FC236}">
                <a16:creationId xmlns:a16="http://schemas.microsoft.com/office/drawing/2014/main" id="{58FD3E68-DB87-9D59-4070-E6AAC810DF1A}"/>
              </a:ext>
            </a:extLst>
          </p:cNvPr>
          <p:cNvSpPr>
            <a:spLocks noGrp="1"/>
          </p:cNvSpPr>
          <p:nvPr>
            <p:ph sz="quarter" idx="35"/>
          </p:nvPr>
        </p:nvSpPr>
        <p:spPr/>
        <p:txBody>
          <a:bodyPr/>
          <a:lstStyle/>
          <a:p>
            <a:r>
              <a:rPr lang="en-US" dirty="0"/>
              <a:t>Kelley, J. F., “CAL – A Natural Language program developed with the OZ Paradigm: Implications for Supercomputing Systems”. First International Conference on Supercomputing Systems (St. Petersburg, Florida, 16–20 December 1985), New York, ACM, pp. 238–248.</a:t>
            </a:r>
            <a:endParaRPr lang="de-DE" dirty="0"/>
          </a:p>
        </p:txBody>
      </p:sp>
      <p:pic>
        <p:nvPicPr>
          <p:cNvPr id="5124" name="Picture 4" descr="Wizard of Oz – oandre.gal">
            <a:extLst>
              <a:ext uri="{FF2B5EF4-FFF2-40B4-BE49-F238E27FC236}">
                <a16:creationId xmlns:a16="http://schemas.microsoft.com/office/drawing/2014/main" id="{B63586B3-044C-0975-4C26-D2B8CB8C5B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8961" y="1309922"/>
            <a:ext cx="5934075"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8961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57FFF8-0CE4-1DDB-1205-C2236F24FE15}"/>
              </a:ext>
            </a:extLst>
          </p:cNvPr>
          <p:cNvSpPr>
            <a:spLocks noGrp="1"/>
          </p:cNvSpPr>
          <p:nvPr>
            <p:ph type="title"/>
          </p:nvPr>
        </p:nvSpPr>
        <p:spPr/>
        <p:txBody>
          <a:bodyPr/>
          <a:lstStyle/>
          <a:p>
            <a:r>
              <a:rPr lang="en-US" dirty="0"/>
              <a:t>The Mechanical Turk</a:t>
            </a:r>
            <a:endParaRPr lang="de-DE" dirty="0"/>
          </a:p>
        </p:txBody>
      </p:sp>
      <p:sp>
        <p:nvSpPr>
          <p:cNvPr id="3" name="Fußzeilenplatzhalter 2">
            <a:extLst>
              <a:ext uri="{FF2B5EF4-FFF2-40B4-BE49-F238E27FC236}">
                <a16:creationId xmlns:a16="http://schemas.microsoft.com/office/drawing/2014/main" id="{2FCFA4BD-531F-BA86-7678-DE51EFA828E6}"/>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2B4EEF7-96B7-334D-A41B-FFAB3473632C}"/>
              </a:ext>
            </a:extLst>
          </p:cNvPr>
          <p:cNvSpPr>
            <a:spLocks noGrp="1"/>
          </p:cNvSpPr>
          <p:nvPr>
            <p:ph type="sldNum" sz="quarter" idx="28"/>
          </p:nvPr>
        </p:nvSpPr>
        <p:spPr/>
        <p:txBody>
          <a:bodyPr/>
          <a:lstStyle/>
          <a:p>
            <a:fld id="{BA24374A-C3A8-471A-8837-3FC31668ABE5}" type="slidenum">
              <a:rPr lang="de-DE" smtClean="0"/>
              <a:pPr/>
              <a:t>74</a:t>
            </a:fld>
            <a:endParaRPr lang="de-DE" dirty="0"/>
          </a:p>
        </p:txBody>
      </p:sp>
      <p:sp>
        <p:nvSpPr>
          <p:cNvPr id="5" name="Textplatzhalter 4">
            <a:extLst>
              <a:ext uri="{FF2B5EF4-FFF2-40B4-BE49-F238E27FC236}">
                <a16:creationId xmlns:a16="http://schemas.microsoft.com/office/drawing/2014/main" id="{BB412480-8EAC-99DE-3BA1-B16E21D088D2}"/>
              </a:ext>
            </a:extLst>
          </p:cNvPr>
          <p:cNvSpPr>
            <a:spLocks noGrp="1"/>
          </p:cNvSpPr>
          <p:nvPr>
            <p:ph type="body" sz="quarter" idx="21"/>
          </p:nvPr>
        </p:nvSpPr>
        <p:spPr/>
        <p:txBody>
          <a:bodyPr/>
          <a:lstStyle/>
          <a:p>
            <a:r>
              <a:rPr lang="en-US" sz="1400" dirty="0"/>
              <a:t>Wizard of Oz Prototypes</a:t>
            </a:r>
            <a:endParaRPr lang="de-DE" dirty="0"/>
          </a:p>
        </p:txBody>
      </p:sp>
      <p:sp>
        <p:nvSpPr>
          <p:cNvPr id="6" name="Textplatzhalter 5">
            <a:extLst>
              <a:ext uri="{FF2B5EF4-FFF2-40B4-BE49-F238E27FC236}">
                <a16:creationId xmlns:a16="http://schemas.microsoft.com/office/drawing/2014/main" id="{96D0DA7E-4F9C-B193-CDDB-DD1F7A685C15}"/>
              </a:ext>
            </a:extLst>
          </p:cNvPr>
          <p:cNvSpPr>
            <a:spLocks noGrp="1"/>
          </p:cNvSpPr>
          <p:nvPr>
            <p:ph type="body" sz="quarter" idx="29"/>
          </p:nvPr>
        </p:nvSpPr>
        <p:spPr>
          <a:xfrm>
            <a:off x="695325" y="1449388"/>
            <a:ext cx="6999703" cy="4679950"/>
          </a:xfrm>
        </p:spPr>
        <p:txBody>
          <a:bodyPr>
            <a:normAutofit lnSpcReduction="10000"/>
          </a:bodyPr>
          <a:lstStyle/>
          <a:p>
            <a:r>
              <a:rPr lang="en-US" b="1" dirty="0">
                <a:solidFill>
                  <a:schemeClr val="accent1"/>
                </a:solidFill>
              </a:rPr>
              <a:t>A fake chess-playing machine from the late 18th century</a:t>
            </a:r>
            <a:r>
              <a:rPr lang="en-US" dirty="0"/>
              <a:t>, which was actually concealed a human chess master inside</a:t>
            </a:r>
          </a:p>
          <a:p>
            <a:r>
              <a:rPr lang="en-US" dirty="0"/>
              <a:t>The Mechanical Turk was created by Wolfgang von </a:t>
            </a:r>
            <a:r>
              <a:rPr lang="en-US" dirty="0" err="1"/>
              <a:t>Kempelen</a:t>
            </a:r>
            <a:r>
              <a:rPr lang="en-US" dirty="0"/>
              <a:t> in 1770</a:t>
            </a:r>
          </a:p>
          <a:p>
            <a:r>
              <a:rPr lang="en-US" dirty="0"/>
              <a:t>A large wooden cabinet with a life-sized model of a human head and torso, dressed in Turkish robes and turban (hence the name "Turk"). </a:t>
            </a:r>
          </a:p>
          <a:p>
            <a:r>
              <a:rPr lang="en-US" dirty="0"/>
              <a:t>Today, the term "Mechanical Turk" has been repurposed by Amazon for its crowdsourcing internet marketplace called Amazon Mechanical Turk (</a:t>
            </a:r>
            <a:r>
              <a:rPr lang="en-US" dirty="0" err="1"/>
              <a:t>MTurk</a:t>
            </a:r>
            <a:r>
              <a:rPr lang="en-US" dirty="0"/>
              <a:t>)</a:t>
            </a:r>
          </a:p>
        </p:txBody>
      </p:sp>
      <p:pic>
        <p:nvPicPr>
          <p:cNvPr id="9" name="Picture 2" descr="File:Tuerkischer schachspieler racknitz3.jpg">
            <a:extLst>
              <a:ext uri="{FF2B5EF4-FFF2-40B4-BE49-F238E27FC236}">
                <a16:creationId xmlns:a16="http://schemas.microsoft.com/office/drawing/2014/main" id="{C8886408-012C-3CD3-6822-9BB34A49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1" t="1377" r="1658" b="1627"/>
          <a:stretch/>
        </p:blipFill>
        <p:spPr bwMode="auto">
          <a:xfrm>
            <a:off x="8048588" y="1592264"/>
            <a:ext cx="3987836" cy="384399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a:extLst>
              <a:ext uri="{FF2B5EF4-FFF2-40B4-BE49-F238E27FC236}">
                <a16:creationId xmlns:a16="http://schemas.microsoft.com/office/drawing/2014/main" id="{98E0C9A8-CFA8-8A66-3F2F-A07B57AB8EFF}"/>
              </a:ext>
            </a:extLst>
          </p:cNvPr>
          <p:cNvSpPr/>
          <p:nvPr/>
        </p:nvSpPr>
        <p:spPr>
          <a:xfrm>
            <a:off x="8048587" y="5436260"/>
            <a:ext cx="3987836" cy="553998"/>
          </a:xfrm>
          <a:prstGeom prst="rect">
            <a:avLst/>
          </a:prstGeom>
        </p:spPr>
        <p:txBody>
          <a:bodyPr wrap="square">
            <a:spAutoFit/>
          </a:bodyPr>
          <a:lstStyle/>
          <a:p>
            <a:r>
              <a:rPr lang="en-US" sz="1000" dirty="0">
                <a:solidFill>
                  <a:schemeClr val="bg1">
                    <a:lumMod val="50000"/>
                  </a:schemeClr>
                </a:solidFill>
              </a:rPr>
              <a:t>Engraving from the book: </a:t>
            </a:r>
            <a:r>
              <a:rPr lang="en-US" sz="1000" dirty="0" err="1">
                <a:solidFill>
                  <a:schemeClr val="bg1">
                    <a:lumMod val="50000"/>
                  </a:schemeClr>
                </a:solidFill>
              </a:rPr>
              <a:t>Freiherr</a:t>
            </a:r>
            <a:r>
              <a:rPr lang="en-US" sz="1000" dirty="0">
                <a:solidFill>
                  <a:schemeClr val="bg1">
                    <a:lumMod val="50000"/>
                  </a:schemeClr>
                </a:solidFill>
              </a:rPr>
              <a:t> Joseph Friedrich </a:t>
            </a:r>
            <a:r>
              <a:rPr lang="en-US" sz="1000" dirty="0" err="1">
                <a:solidFill>
                  <a:schemeClr val="bg1">
                    <a:lumMod val="50000"/>
                  </a:schemeClr>
                </a:solidFill>
              </a:rPr>
              <a:t>zu</a:t>
            </a:r>
            <a:r>
              <a:rPr lang="en-US" sz="1000" dirty="0">
                <a:solidFill>
                  <a:schemeClr val="bg1">
                    <a:lumMod val="50000"/>
                  </a:schemeClr>
                </a:solidFill>
              </a:rPr>
              <a:t> </a:t>
            </a:r>
            <a:r>
              <a:rPr lang="en-US" sz="1000" dirty="0" err="1">
                <a:solidFill>
                  <a:schemeClr val="bg1">
                    <a:lumMod val="50000"/>
                  </a:schemeClr>
                </a:solidFill>
              </a:rPr>
              <a:t>Racknitz</a:t>
            </a:r>
            <a:r>
              <a:rPr lang="en-US" sz="1000" dirty="0">
                <a:solidFill>
                  <a:schemeClr val="bg1">
                    <a:lumMod val="50000"/>
                  </a:schemeClr>
                </a:solidFill>
              </a:rPr>
              <a:t>, </a:t>
            </a:r>
            <a:r>
              <a:rPr lang="en-US" sz="1000" dirty="0" err="1">
                <a:solidFill>
                  <a:schemeClr val="bg1">
                    <a:lumMod val="50000"/>
                  </a:schemeClr>
                </a:solidFill>
              </a:rPr>
              <a:t>Ueber</a:t>
            </a:r>
            <a:r>
              <a:rPr lang="en-US" sz="1000" dirty="0">
                <a:solidFill>
                  <a:schemeClr val="bg1">
                    <a:lumMod val="50000"/>
                  </a:schemeClr>
                </a:solidFill>
              </a:rPr>
              <a:t> den </a:t>
            </a:r>
            <a:r>
              <a:rPr lang="en-US" sz="1000" dirty="0" err="1">
                <a:solidFill>
                  <a:schemeClr val="bg1">
                    <a:lumMod val="50000"/>
                  </a:schemeClr>
                </a:solidFill>
              </a:rPr>
              <a:t>Schachspieler</a:t>
            </a:r>
            <a:r>
              <a:rPr lang="en-US" sz="1000" dirty="0">
                <a:solidFill>
                  <a:schemeClr val="bg1">
                    <a:lumMod val="50000"/>
                  </a:schemeClr>
                </a:solidFill>
              </a:rPr>
              <a:t> des </a:t>
            </a:r>
            <a:r>
              <a:rPr lang="en-US" sz="1000" dirty="0" err="1">
                <a:solidFill>
                  <a:schemeClr val="bg1">
                    <a:lumMod val="50000"/>
                  </a:schemeClr>
                </a:solidFill>
              </a:rPr>
              <a:t>Herrn</a:t>
            </a:r>
            <a:r>
              <a:rPr lang="en-US" sz="1000" dirty="0">
                <a:solidFill>
                  <a:schemeClr val="bg1">
                    <a:lumMod val="50000"/>
                  </a:schemeClr>
                </a:solidFill>
              </a:rPr>
              <a:t> von </a:t>
            </a:r>
            <a:r>
              <a:rPr lang="en-US" sz="1000" dirty="0" err="1">
                <a:solidFill>
                  <a:schemeClr val="bg1">
                    <a:lumMod val="50000"/>
                  </a:schemeClr>
                </a:solidFill>
              </a:rPr>
              <a:t>Kempelen</a:t>
            </a:r>
            <a:r>
              <a:rPr lang="en-US" sz="1000" dirty="0">
                <a:solidFill>
                  <a:schemeClr val="bg1">
                    <a:lumMod val="50000"/>
                  </a:schemeClr>
                </a:solidFill>
              </a:rPr>
              <a:t>, Leipzig und Dresden 1789.</a:t>
            </a:r>
          </a:p>
        </p:txBody>
      </p:sp>
    </p:spTree>
    <p:extLst>
      <p:ext uri="{BB962C8B-B14F-4D97-AF65-F5344CB8AC3E}">
        <p14:creationId xmlns:p14="http://schemas.microsoft.com/office/powerpoint/2010/main" val="22988604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C8DADF-AD25-3418-1F64-1CFFDA917775}"/>
              </a:ext>
            </a:extLst>
          </p:cNvPr>
          <p:cNvSpPr>
            <a:spLocks noGrp="1"/>
          </p:cNvSpPr>
          <p:nvPr>
            <p:ph type="title"/>
          </p:nvPr>
        </p:nvSpPr>
        <p:spPr/>
        <p:txBody>
          <a:bodyPr/>
          <a:lstStyle/>
          <a:p>
            <a:r>
              <a:rPr lang="de-DE" dirty="0"/>
              <a:t>The Wizard of Oz </a:t>
            </a:r>
            <a:r>
              <a:rPr lang="de-DE" dirty="0" err="1"/>
              <a:t>Paradigm</a:t>
            </a:r>
            <a:endParaRPr lang="de-DE" dirty="0"/>
          </a:p>
        </p:txBody>
      </p:sp>
      <p:sp>
        <p:nvSpPr>
          <p:cNvPr id="3" name="Fußzeilenplatzhalter 2">
            <a:extLst>
              <a:ext uri="{FF2B5EF4-FFF2-40B4-BE49-F238E27FC236}">
                <a16:creationId xmlns:a16="http://schemas.microsoft.com/office/drawing/2014/main" id="{12544575-A652-15F2-28E1-683AFCAF103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9AFC7F2-6454-7311-904C-2ECBD42C5C30}"/>
              </a:ext>
            </a:extLst>
          </p:cNvPr>
          <p:cNvSpPr>
            <a:spLocks noGrp="1"/>
          </p:cNvSpPr>
          <p:nvPr>
            <p:ph type="sldNum" sz="quarter" idx="28"/>
          </p:nvPr>
        </p:nvSpPr>
        <p:spPr/>
        <p:txBody>
          <a:bodyPr/>
          <a:lstStyle/>
          <a:p>
            <a:fld id="{BA24374A-C3A8-471A-8837-3FC31668ABE5}" type="slidenum">
              <a:rPr lang="de-DE" smtClean="0"/>
              <a:pPr/>
              <a:t>75</a:t>
            </a:fld>
            <a:endParaRPr lang="de-DE" dirty="0"/>
          </a:p>
        </p:txBody>
      </p:sp>
      <p:sp>
        <p:nvSpPr>
          <p:cNvPr id="8" name="Textplatzhalter 7">
            <a:extLst>
              <a:ext uri="{FF2B5EF4-FFF2-40B4-BE49-F238E27FC236}">
                <a16:creationId xmlns:a16="http://schemas.microsoft.com/office/drawing/2014/main" id="{B5F2AD9B-E39B-367C-3566-4C80343E46EF}"/>
              </a:ext>
            </a:extLst>
          </p:cNvPr>
          <p:cNvSpPr>
            <a:spLocks noGrp="1"/>
          </p:cNvSpPr>
          <p:nvPr>
            <p:ph type="body" sz="quarter" idx="21"/>
          </p:nvPr>
        </p:nvSpPr>
        <p:spPr/>
        <p:txBody>
          <a:bodyPr/>
          <a:lstStyle/>
          <a:p>
            <a:r>
              <a:rPr lang="en-US" sz="1400" dirty="0"/>
              <a:t>Wizard of Oz Prototypes</a:t>
            </a:r>
            <a:endParaRPr lang="de-DE" dirty="0"/>
          </a:p>
        </p:txBody>
      </p:sp>
      <p:sp>
        <p:nvSpPr>
          <p:cNvPr id="6" name="Textplatzhalter 5">
            <a:extLst>
              <a:ext uri="{FF2B5EF4-FFF2-40B4-BE49-F238E27FC236}">
                <a16:creationId xmlns:a16="http://schemas.microsoft.com/office/drawing/2014/main" id="{953B6D74-EBAD-EBFD-D423-62F1450443F4}"/>
              </a:ext>
            </a:extLst>
          </p:cNvPr>
          <p:cNvSpPr>
            <a:spLocks noGrp="1"/>
          </p:cNvSpPr>
          <p:nvPr>
            <p:ph type="body" sz="quarter" idx="29"/>
          </p:nvPr>
        </p:nvSpPr>
        <p:spPr/>
        <p:txBody>
          <a:bodyPr>
            <a:normAutofit/>
          </a:bodyPr>
          <a:lstStyle/>
          <a:p>
            <a:r>
              <a:rPr lang="en-US" dirty="0"/>
              <a:t>Users interact with a system they </a:t>
            </a:r>
            <a:r>
              <a:rPr lang="en-US" b="1" dirty="0">
                <a:solidFill>
                  <a:schemeClr val="accent1"/>
                </a:solidFill>
              </a:rPr>
              <a:t>believe to be autonomous</a:t>
            </a:r>
            <a:r>
              <a:rPr lang="en-US" dirty="0"/>
              <a:t>, but which is actually being operated or partially </a:t>
            </a:r>
            <a:r>
              <a:rPr lang="en-US" b="1" dirty="0">
                <a:solidFill>
                  <a:schemeClr val="accent1"/>
                </a:solidFill>
              </a:rPr>
              <a:t>controlled by an unseen human operator</a:t>
            </a:r>
          </a:p>
          <a:p>
            <a:r>
              <a:rPr lang="en-US" dirty="0"/>
              <a:t>Allows to </a:t>
            </a:r>
            <a:r>
              <a:rPr lang="en-US" b="1" dirty="0">
                <a:solidFill>
                  <a:schemeClr val="accent1"/>
                </a:solidFill>
              </a:rPr>
              <a:t>simulate and explore the behavior of a system </a:t>
            </a:r>
            <a:r>
              <a:rPr lang="en-US" dirty="0"/>
              <a:t>that has not yet been fully developed or that may </a:t>
            </a:r>
            <a:r>
              <a:rPr lang="en-US" b="1" dirty="0">
                <a:solidFill>
                  <a:schemeClr val="accent1"/>
                </a:solidFill>
              </a:rPr>
              <a:t>require complex artificial intelligence (AI)</a:t>
            </a:r>
            <a:r>
              <a:rPr lang="en-US" dirty="0"/>
              <a:t> which is not yet available</a:t>
            </a:r>
          </a:p>
          <a:p>
            <a:r>
              <a:rPr lang="en-US" dirty="0"/>
              <a:t>The </a:t>
            </a:r>
            <a:r>
              <a:rPr lang="en-US" dirty="0" err="1"/>
              <a:t>WoZ</a:t>
            </a:r>
            <a:r>
              <a:rPr lang="en-US" dirty="0"/>
              <a:t> paradigm is employed for several purposes:</a:t>
            </a:r>
          </a:p>
          <a:p>
            <a:pPr lvl="1"/>
            <a:r>
              <a:rPr lang="en-US" dirty="0"/>
              <a:t>To </a:t>
            </a:r>
            <a:r>
              <a:rPr lang="en-US" b="1" dirty="0">
                <a:solidFill>
                  <a:schemeClr val="accent1"/>
                </a:solidFill>
              </a:rPr>
              <a:t>study how users interact </a:t>
            </a:r>
            <a:r>
              <a:rPr lang="en-US" dirty="0"/>
              <a:t>with and react to a system before the actual system is built.</a:t>
            </a:r>
          </a:p>
          <a:p>
            <a:pPr lvl="1"/>
            <a:r>
              <a:rPr lang="en-US" dirty="0"/>
              <a:t>To </a:t>
            </a:r>
            <a:r>
              <a:rPr lang="en-US" b="1" dirty="0">
                <a:solidFill>
                  <a:schemeClr val="accent1"/>
                </a:solidFill>
              </a:rPr>
              <a:t>gather user feedback </a:t>
            </a:r>
            <a:r>
              <a:rPr lang="en-US" dirty="0"/>
              <a:t>on the design and functionality of a system without the need for complete backend development.</a:t>
            </a:r>
          </a:p>
          <a:p>
            <a:pPr lvl="1"/>
            <a:r>
              <a:rPr lang="en-US" dirty="0"/>
              <a:t>To </a:t>
            </a:r>
            <a:r>
              <a:rPr lang="en-US" b="1" dirty="0">
                <a:solidFill>
                  <a:schemeClr val="accent1"/>
                </a:solidFill>
              </a:rPr>
              <a:t>explore how users might use and experience </a:t>
            </a:r>
            <a:r>
              <a:rPr lang="en-US" dirty="0"/>
              <a:t>new technologies.</a:t>
            </a:r>
            <a:endParaRPr lang="de-DE" dirty="0"/>
          </a:p>
        </p:txBody>
      </p:sp>
    </p:spTree>
    <p:extLst>
      <p:ext uri="{BB962C8B-B14F-4D97-AF65-F5344CB8AC3E}">
        <p14:creationId xmlns:p14="http://schemas.microsoft.com/office/powerpoint/2010/main" val="7486098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a:extLst>
              <a:ext uri="{FF2B5EF4-FFF2-40B4-BE49-F238E27FC236}">
                <a16:creationId xmlns:a16="http://schemas.microsoft.com/office/drawing/2014/main" id="{A9055366-AB7D-B3D1-8AB5-056A6540DA6E}"/>
              </a:ext>
            </a:extLst>
          </p:cNvPr>
          <p:cNvPicPr>
            <a:picLocks noGrp="1" noChangeAspect="1"/>
          </p:cNvPicPr>
          <p:nvPr>
            <p:ph type="pic" sz="quarter" idx="22"/>
          </p:nvPr>
        </p:nvPicPr>
        <p:blipFill rotWithShape="1">
          <a:blip r:embed="rId2" cstate="print">
            <a:extLst>
              <a:ext uri="{28A0092B-C50C-407E-A947-70E740481C1C}">
                <a14:useLocalDpi xmlns:a14="http://schemas.microsoft.com/office/drawing/2010/main" val="0"/>
              </a:ext>
            </a:extLst>
          </a:blip>
          <a:srcRect t="11184" b="11184"/>
          <a:stretch/>
        </p:blipFill>
        <p:spPr>
          <a:xfrm>
            <a:off x="0" y="0"/>
            <a:ext cx="12192000" cy="6308725"/>
          </a:xfrm>
          <a:prstGeom prst="rect">
            <a:avLst/>
          </a:prstGeom>
        </p:spPr>
      </p:pic>
      <p:sp>
        <p:nvSpPr>
          <p:cNvPr id="10" name="Textplatzhalter 9">
            <a:extLst>
              <a:ext uri="{FF2B5EF4-FFF2-40B4-BE49-F238E27FC236}">
                <a16:creationId xmlns:a16="http://schemas.microsoft.com/office/drawing/2014/main" id="{6892E687-19F0-77FC-9161-BE24A42D8941}"/>
              </a:ext>
            </a:extLst>
          </p:cNvPr>
          <p:cNvSpPr>
            <a:spLocks noGrp="1"/>
          </p:cNvSpPr>
          <p:nvPr>
            <p:ph type="body" sz="quarter" idx="29"/>
          </p:nvPr>
        </p:nvSpPr>
        <p:spPr/>
        <p:txBody>
          <a:bodyPr/>
          <a:lstStyle/>
          <a:p>
            <a:endParaRPr lang="de-DE"/>
          </a:p>
        </p:txBody>
      </p:sp>
      <p:sp>
        <p:nvSpPr>
          <p:cNvPr id="3" name="Fußzeilenplatzhalter 2">
            <a:extLst>
              <a:ext uri="{FF2B5EF4-FFF2-40B4-BE49-F238E27FC236}">
                <a16:creationId xmlns:a16="http://schemas.microsoft.com/office/drawing/2014/main" id="{0AC2E069-A4AF-D23E-7B90-BA7FBD1319E2}"/>
              </a:ext>
            </a:extLst>
          </p:cNvPr>
          <p:cNvSpPr>
            <a:spLocks noGrp="1"/>
          </p:cNvSpPr>
          <p:nvPr>
            <p:ph type="ftr" sz="quarter" idx="31"/>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BDB3C44-9FA3-B741-35E1-56EB98A487C2}"/>
              </a:ext>
            </a:extLst>
          </p:cNvPr>
          <p:cNvSpPr>
            <a:spLocks noGrp="1"/>
          </p:cNvSpPr>
          <p:nvPr>
            <p:ph type="sldNum" sz="quarter" idx="32"/>
          </p:nvPr>
        </p:nvSpPr>
        <p:spPr/>
        <p:txBody>
          <a:bodyPr/>
          <a:lstStyle/>
          <a:p>
            <a:fld id="{BA24374A-C3A8-471A-8837-3FC31668ABE5}" type="slidenum">
              <a:rPr lang="de-DE" smtClean="0"/>
              <a:pPr/>
              <a:t>76</a:t>
            </a:fld>
            <a:endParaRPr lang="de-DE" dirty="0"/>
          </a:p>
        </p:txBody>
      </p:sp>
      <p:sp>
        <p:nvSpPr>
          <p:cNvPr id="8" name="Textplatzhalter 7">
            <a:extLst>
              <a:ext uri="{FF2B5EF4-FFF2-40B4-BE49-F238E27FC236}">
                <a16:creationId xmlns:a16="http://schemas.microsoft.com/office/drawing/2014/main" id="{F0938726-7E6E-82F0-464A-C8D92B398CBC}"/>
              </a:ext>
            </a:extLst>
          </p:cNvPr>
          <p:cNvSpPr>
            <a:spLocks noGrp="1"/>
          </p:cNvSpPr>
          <p:nvPr>
            <p:ph type="body" sz="quarter" idx="21"/>
          </p:nvPr>
        </p:nvSpPr>
        <p:spPr/>
        <p:txBody>
          <a:bodyPr/>
          <a:lstStyle/>
          <a:p>
            <a:r>
              <a:rPr lang="en-US" sz="1400"/>
              <a:t>Wizard of Oz Prototypes</a:t>
            </a:r>
            <a:endParaRPr lang="de-DE"/>
          </a:p>
        </p:txBody>
      </p:sp>
      <p:sp>
        <p:nvSpPr>
          <p:cNvPr id="12" name="Textfeld 11">
            <a:extLst>
              <a:ext uri="{FF2B5EF4-FFF2-40B4-BE49-F238E27FC236}">
                <a16:creationId xmlns:a16="http://schemas.microsoft.com/office/drawing/2014/main" id="{D755B181-2087-1A0D-9C3A-55D2D3F67CAF}"/>
              </a:ext>
            </a:extLst>
          </p:cNvPr>
          <p:cNvSpPr txBox="1"/>
          <p:nvPr/>
        </p:nvSpPr>
        <p:spPr>
          <a:xfrm>
            <a:off x="695325" y="1449388"/>
            <a:ext cx="2508068" cy="1154162"/>
          </a:xfrm>
          <a:prstGeom prst="rect">
            <a:avLst/>
          </a:prstGeom>
          <a:solidFill>
            <a:schemeClr val="accent1"/>
          </a:solidFill>
        </p:spPr>
        <p:txBody>
          <a:bodyPr wrap="square" rtlCol="0">
            <a:spAutoFit/>
          </a:bodyPr>
          <a:lstStyle/>
          <a:p>
            <a:r>
              <a:rPr lang="en-US" sz="2300" dirty="0">
                <a:solidFill>
                  <a:schemeClr val="bg1"/>
                </a:solidFill>
              </a:rPr>
              <a:t>How fast would you build a prototype?</a:t>
            </a:r>
          </a:p>
        </p:txBody>
      </p:sp>
      <p:sp>
        <p:nvSpPr>
          <p:cNvPr id="13" name="Textfeld 12">
            <a:extLst>
              <a:ext uri="{FF2B5EF4-FFF2-40B4-BE49-F238E27FC236}">
                <a16:creationId xmlns:a16="http://schemas.microsoft.com/office/drawing/2014/main" id="{EEFCDE3A-24FF-3893-8019-0F328C1CE65D}"/>
              </a:ext>
            </a:extLst>
          </p:cNvPr>
          <p:cNvSpPr txBox="1"/>
          <p:nvPr/>
        </p:nvSpPr>
        <p:spPr>
          <a:xfrm>
            <a:off x="1176539" y="2815801"/>
            <a:ext cx="1683049" cy="446276"/>
          </a:xfrm>
          <a:prstGeom prst="rect">
            <a:avLst/>
          </a:prstGeom>
          <a:solidFill>
            <a:schemeClr val="accent1"/>
          </a:solidFill>
        </p:spPr>
        <p:txBody>
          <a:bodyPr wrap="square" rtlCol="0">
            <a:spAutoFit/>
          </a:bodyPr>
          <a:lstStyle/>
          <a:p>
            <a:r>
              <a:rPr lang="en-US" sz="2300" dirty="0">
                <a:solidFill>
                  <a:schemeClr val="bg1"/>
                </a:solidFill>
              </a:rPr>
              <a:t>In an hour?</a:t>
            </a:r>
          </a:p>
        </p:txBody>
      </p:sp>
      <p:sp>
        <p:nvSpPr>
          <p:cNvPr id="14" name="Textfeld 13">
            <a:extLst>
              <a:ext uri="{FF2B5EF4-FFF2-40B4-BE49-F238E27FC236}">
                <a16:creationId xmlns:a16="http://schemas.microsoft.com/office/drawing/2014/main" id="{1281CF5D-9B49-F1D8-BA88-C116444356F9}"/>
              </a:ext>
            </a:extLst>
          </p:cNvPr>
          <p:cNvSpPr txBox="1"/>
          <p:nvPr/>
        </p:nvSpPr>
        <p:spPr>
          <a:xfrm>
            <a:off x="1390495" y="3395670"/>
            <a:ext cx="1427366" cy="446276"/>
          </a:xfrm>
          <a:prstGeom prst="rect">
            <a:avLst/>
          </a:prstGeom>
          <a:solidFill>
            <a:schemeClr val="accent1"/>
          </a:solidFill>
        </p:spPr>
        <p:txBody>
          <a:bodyPr wrap="square" rtlCol="0">
            <a:spAutoFit/>
          </a:bodyPr>
          <a:lstStyle/>
          <a:p>
            <a:r>
              <a:rPr lang="en-US" sz="2300" dirty="0">
                <a:solidFill>
                  <a:schemeClr val="bg1"/>
                </a:solidFill>
              </a:rPr>
              <a:t>In a day?</a:t>
            </a:r>
          </a:p>
        </p:txBody>
      </p:sp>
      <p:sp>
        <p:nvSpPr>
          <p:cNvPr id="15" name="Textfeld 14">
            <a:extLst>
              <a:ext uri="{FF2B5EF4-FFF2-40B4-BE49-F238E27FC236}">
                <a16:creationId xmlns:a16="http://schemas.microsoft.com/office/drawing/2014/main" id="{032EB6AE-E08A-F657-C15D-4D03C57CBD8A}"/>
              </a:ext>
            </a:extLst>
          </p:cNvPr>
          <p:cNvSpPr txBox="1"/>
          <p:nvPr/>
        </p:nvSpPr>
        <p:spPr>
          <a:xfrm>
            <a:off x="1602099" y="4020062"/>
            <a:ext cx="1606733" cy="446276"/>
          </a:xfrm>
          <a:prstGeom prst="rect">
            <a:avLst/>
          </a:prstGeom>
          <a:solidFill>
            <a:schemeClr val="accent1"/>
          </a:solidFill>
        </p:spPr>
        <p:txBody>
          <a:bodyPr wrap="square" rtlCol="0">
            <a:spAutoFit/>
          </a:bodyPr>
          <a:lstStyle/>
          <a:p>
            <a:r>
              <a:rPr lang="en-US" sz="2300" dirty="0">
                <a:solidFill>
                  <a:schemeClr val="bg1"/>
                </a:solidFill>
              </a:rPr>
              <a:t>In a week?</a:t>
            </a:r>
          </a:p>
        </p:txBody>
      </p:sp>
      <p:sp>
        <p:nvSpPr>
          <p:cNvPr id="16" name="Textfeld 15">
            <a:extLst>
              <a:ext uri="{FF2B5EF4-FFF2-40B4-BE49-F238E27FC236}">
                <a16:creationId xmlns:a16="http://schemas.microsoft.com/office/drawing/2014/main" id="{33F7BB69-E6CA-91C0-BC46-00AE52D13406}"/>
              </a:ext>
            </a:extLst>
          </p:cNvPr>
          <p:cNvSpPr txBox="1"/>
          <p:nvPr/>
        </p:nvSpPr>
        <p:spPr>
          <a:xfrm>
            <a:off x="1788771" y="4637819"/>
            <a:ext cx="1606733" cy="446276"/>
          </a:xfrm>
          <a:prstGeom prst="rect">
            <a:avLst/>
          </a:prstGeom>
          <a:solidFill>
            <a:schemeClr val="accent1"/>
          </a:solidFill>
        </p:spPr>
        <p:txBody>
          <a:bodyPr wrap="square" rtlCol="0">
            <a:spAutoFit/>
          </a:bodyPr>
          <a:lstStyle/>
          <a:p>
            <a:r>
              <a:rPr lang="en-US" sz="2300" dirty="0">
                <a:solidFill>
                  <a:schemeClr val="bg1"/>
                </a:solidFill>
              </a:rPr>
              <a:t>In a year?</a:t>
            </a:r>
          </a:p>
        </p:txBody>
      </p:sp>
    </p:spTree>
    <p:extLst>
      <p:ext uri="{BB962C8B-B14F-4D97-AF65-F5344CB8AC3E}">
        <p14:creationId xmlns:p14="http://schemas.microsoft.com/office/powerpoint/2010/main" val="3877327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7E1E07-9350-9531-3745-3BB6980A1C63}"/>
              </a:ext>
            </a:extLst>
          </p:cNvPr>
          <p:cNvSpPr>
            <a:spLocks noGrp="1"/>
          </p:cNvSpPr>
          <p:nvPr>
            <p:ph type="title"/>
          </p:nvPr>
        </p:nvSpPr>
        <p:spPr>
          <a:xfrm>
            <a:off x="695325" y="115889"/>
            <a:ext cx="10801350" cy="973136"/>
          </a:xfrm>
        </p:spPr>
        <p:txBody>
          <a:bodyPr/>
          <a:lstStyle/>
          <a:p>
            <a:r>
              <a:rPr lang="de-DE" dirty="0" err="1"/>
              <a:t>Preferred</a:t>
            </a:r>
            <a:r>
              <a:rPr lang="de-DE" dirty="0"/>
              <a:t> Voices of Smart </a:t>
            </a:r>
            <a:r>
              <a:rPr lang="de-DE" dirty="0" err="1"/>
              <a:t>Agents</a:t>
            </a:r>
            <a:endParaRPr lang="de-DE" dirty="0"/>
          </a:p>
        </p:txBody>
      </p:sp>
      <p:sp>
        <p:nvSpPr>
          <p:cNvPr id="3" name="Fußzeilenplatzhalter 2">
            <a:extLst>
              <a:ext uri="{FF2B5EF4-FFF2-40B4-BE49-F238E27FC236}">
                <a16:creationId xmlns:a16="http://schemas.microsoft.com/office/drawing/2014/main" id="{12412120-B05A-E1AC-1FAC-C1EBD25B659B}"/>
              </a:ext>
            </a:extLst>
          </p:cNvPr>
          <p:cNvSpPr>
            <a:spLocks noGrp="1"/>
          </p:cNvSpPr>
          <p:nvPr>
            <p:ph type="ftr" sz="quarter" idx="32"/>
          </p:nvPr>
        </p:nvSpPr>
        <p:spPr>
          <a:xfrm>
            <a:off x="8651875" y="6318000"/>
            <a:ext cx="2844798" cy="540000"/>
          </a:xfrm>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5C9CC54-7BBF-E03F-304E-4A12BE5545F1}"/>
              </a:ext>
            </a:extLst>
          </p:cNvPr>
          <p:cNvSpPr>
            <a:spLocks noGrp="1"/>
          </p:cNvSpPr>
          <p:nvPr>
            <p:ph type="sldNum" sz="quarter" idx="33"/>
          </p:nvPr>
        </p:nvSpPr>
        <p:spPr>
          <a:xfrm>
            <a:off x="11496674" y="6318000"/>
            <a:ext cx="695325" cy="540000"/>
          </a:xfrm>
        </p:spPr>
        <p:txBody>
          <a:bodyPr/>
          <a:lstStyle/>
          <a:p>
            <a:fld id="{BA24374A-C3A8-471A-8837-3FC31668ABE5}" type="slidenum">
              <a:rPr lang="de-DE" smtClean="0"/>
              <a:pPr/>
              <a:t>77</a:t>
            </a:fld>
            <a:endParaRPr lang="de-DE" dirty="0"/>
          </a:p>
        </p:txBody>
      </p:sp>
      <p:sp>
        <p:nvSpPr>
          <p:cNvPr id="5" name="Textplatzhalter 4">
            <a:extLst>
              <a:ext uri="{FF2B5EF4-FFF2-40B4-BE49-F238E27FC236}">
                <a16:creationId xmlns:a16="http://schemas.microsoft.com/office/drawing/2014/main" id="{A296857C-B660-0D31-41E7-DB13C458A0CB}"/>
              </a:ext>
            </a:extLst>
          </p:cNvPr>
          <p:cNvSpPr>
            <a:spLocks noGrp="1"/>
          </p:cNvSpPr>
          <p:nvPr>
            <p:ph type="body" sz="quarter" idx="21"/>
          </p:nvPr>
        </p:nvSpPr>
        <p:spPr>
          <a:xfrm>
            <a:off x="695325" y="6317998"/>
            <a:ext cx="7956549" cy="540001"/>
          </a:xfrm>
        </p:spPr>
        <p:txBody>
          <a:bodyPr/>
          <a:lstStyle/>
          <a:p>
            <a:r>
              <a:rPr lang="en-US"/>
              <a:t>Wizard of Oz Prototypes</a:t>
            </a:r>
            <a:endParaRPr lang="de-DE"/>
          </a:p>
        </p:txBody>
      </p:sp>
      <p:sp>
        <p:nvSpPr>
          <p:cNvPr id="6" name="Textplatzhalter 5">
            <a:extLst>
              <a:ext uri="{FF2B5EF4-FFF2-40B4-BE49-F238E27FC236}">
                <a16:creationId xmlns:a16="http://schemas.microsoft.com/office/drawing/2014/main" id="{197C9B8D-B3FB-2571-C346-AB5F0560E949}"/>
              </a:ext>
            </a:extLst>
          </p:cNvPr>
          <p:cNvSpPr>
            <a:spLocks noGrp="1"/>
          </p:cNvSpPr>
          <p:nvPr>
            <p:ph type="body" sz="quarter" idx="34"/>
          </p:nvPr>
        </p:nvSpPr>
        <p:spPr>
          <a:xfrm>
            <a:off x="695325" y="1449388"/>
            <a:ext cx="10801349" cy="4056061"/>
          </a:xfrm>
        </p:spPr>
        <p:txBody>
          <a:bodyPr/>
          <a:lstStyle/>
          <a:p>
            <a:r>
              <a:rPr lang="en-US" b="1" dirty="0">
                <a:solidFill>
                  <a:schemeClr val="accent1"/>
                </a:solidFill>
              </a:rPr>
              <a:t>Example: We compared different voices and personalities</a:t>
            </a:r>
          </a:p>
          <a:p>
            <a:pPr lvl="1"/>
            <a:r>
              <a:rPr lang="en-US" dirty="0"/>
              <a:t>Participants got a set of tasks (“book a trip to Tokyo”)</a:t>
            </a:r>
          </a:p>
          <a:p>
            <a:pPr lvl="1"/>
            <a:r>
              <a:rPr lang="en-US" dirty="0"/>
              <a:t>Experimenter played pre-recorded sound files of humans</a:t>
            </a:r>
          </a:p>
          <a:p>
            <a:pPr lvl="1"/>
            <a:r>
              <a:rPr lang="en-US" dirty="0"/>
              <a:t>Participants did not even notice that no speech recognition or reasoning was involved</a:t>
            </a:r>
          </a:p>
          <a:p>
            <a:pPr lvl="1"/>
            <a:r>
              <a:rPr lang="de-DE" dirty="0" err="1"/>
              <a:t>Participants</a:t>
            </a:r>
            <a:r>
              <a:rPr lang="de-DE" dirty="0"/>
              <a:t> </a:t>
            </a:r>
            <a:r>
              <a:rPr lang="de-DE" dirty="0" err="1"/>
              <a:t>preferred</a:t>
            </a:r>
            <a:r>
              <a:rPr lang="de-DE" dirty="0"/>
              <a:t> </a:t>
            </a:r>
            <a:r>
              <a:rPr lang="de-DE" dirty="0" err="1"/>
              <a:t>female</a:t>
            </a:r>
            <a:r>
              <a:rPr lang="de-DE" dirty="0"/>
              <a:t> </a:t>
            </a:r>
            <a:r>
              <a:rPr lang="de-DE" dirty="0" err="1"/>
              <a:t>voices</a:t>
            </a:r>
            <a:r>
              <a:rPr lang="de-DE" dirty="0"/>
              <a:t> </a:t>
            </a:r>
            <a:r>
              <a:rPr lang="de-DE" dirty="0" err="1"/>
              <a:t>for</a:t>
            </a:r>
            <a:r>
              <a:rPr lang="de-DE" dirty="0"/>
              <a:t> simple </a:t>
            </a:r>
            <a:r>
              <a:rPr lang="de-DE" dirty="0" err="1"/>
              <a:t>tasks</a:t>
            </a:r>
            <a:r>
              <a:rPr lang="de-DE" dirty="0"/>
              <a:t>, and male </a:t>
            </a:r>
            <a:r>
              <a:rPr lang="de-DE" dirty="0" err="1"/>
              <a:t>voices</a:t>
            </a:r>
            <a:r>
              <a:rPr lang="de-DE" dirty="0"/>
              <a:t> </a:t>
            </a:r>
            <a:r>
              <a:rPr lang="de-DE" dirty="0" err="1"/>
              <a:t>for</a:t>
            </a:r>
            <a:r>
              <a:rPr lang="de-DE" dirty="0"/>
              <a:t> </a:t>
            </a:r>
            <a:r>
              <a:rPr lang="de-DE" dirty="0" err="1"/>
              <a:t>complex</a:t>
            </a:r>
            <a:r>
              <a:rPr lang="de-DE" dirty="0"/>
              <a:t> </a:t>
            </a:r>
            <a:r>
              <a:rPr lang="de-DE" dirty="0" err="1"/>
              <a:t>tasks</a:t>
            </a:r>
            <a:endParaRPr lang="de-DE" dirty="0"/>
          </a:p>
        </p:txBody>
      </p:sp>
      <p:sp>
        <p:nvSpPr>
          <p:cNvPr id="15" name="Inhaltsplatzhalter 14">
            <a:extLst>
              <a:ext uri="{FF2B5EF4-FFF2-40B4-BE49-F238E27FC236}">
                <a16:creationId xmlns:a16="http://schemas.microsoft.com/office/drawing/2014/main" id="{596BE4CC-0B17-6A22-871A-646B06BED900}"/>
              </a:ext>
            </a:extLst>
          </p:cNvPr>
          <p:cNvSpPr>
            <a:spLocks noGrp="1"/>
          </p:cNvSpPr>
          <p:nvPr>
            <p:ph sz="quarter" idx="35"/>
          </p:nvPr>
        </p:nvSpPr>
        <p:spPr/>
        <p:txBody>
          <a:bodyPr/>
          <a:lstStyle/>
          <a:p>
            <a:endParaRPr lang="de-DE" dirty="0"/>
          </a:p>
        </p:txBody>
      </p:sp>
      <p:sp>
        <p:nvSpPr>
          <p:cNvPr id="8" name="Inhaltsplatzhalter 13">
            <a:extLst>
              <a:ext uri="{FF2B5EF4-FFF2-40B4-BE49-F238E27FC236}">
                <a16:creationId xmlns:a16="http://schemas.microsoft.com/office/drawing/2014/main" id="{12934EC6-5929-2715-BAD4-3C0F11B019A0}"/>
              </a:ext>
            </a:extLst>
          </p:cNvPr>
          <p:cNvSpPr txBox="1">
            <a:spLocks/>
          </p:cNvSpPr>
          <p:nvPr/>
        </p:nvSpPr>
        <p:spPr>
          <a:xfrm>
            <a:off x="695325" y="5505450"/>
            <a:ext cx="10801350" cy="623888"/>
          </a:xfrm>
          <a:prstGeom prst="rect">
            <a:avLst/>
          </a:prstGeom>
        </p:spPr>
        <p:txBody>
          <a:bodyPr vert="horz" lIns="91440" tIns="45720" rIns="91440" bIns="45720" rtlCol="0" anchor="b">
            <a:noAutofit/>
          </a:bodyPr>
          <a:lstStyle>
            <a:lvl1pPr marL="33750" marR="0" indent="0" algn="l" defTabSz="284400" rtl="0" eaLnBrk="1" fontAlgn="auto" latinLnBrk="0" hangingPunct="1">
              <a:lnSpc>
                <a:spcPct val="100000"/>
              </a:lnSpc>
              <a:spcBef>
                <a:spcPts val="100"/>
              </a:spcBef>
              <a:spcAft>
                <a:spcPts val="100"/>
              </a:spcAft>
              <a:buClr>
                <a:srgbClr val="5079BC"/>
              </a:buClr>
              <a:buSzPts val="2400"/>
              <a:buFont typeface="Arial" panose="020B0604020202020204" pitchFamily="34" charset="0"/>
              <a:buNone/>
              <a:tabLst/>
              <a:defRPr lang="de-DE" sz="1000" b="0" kern="1200" noProof="0">
                <a:solidFill>
                  <a:schemeClr val="tx1">
                    <a:lumMod val="65000"/>
                    <a:lumOff val="35000"/>
                  </a:schemeClr>
                </a:solidFill>
                <a:latin typeface="Roboto" panose="02000000000000000000" pitchFamily="2" charset="0"/>
                <a:ea typeface="Roboto" panose="02000000000000000000" pitchFamily="2" charset="0"/>
                <a:cs typeface="Arial" panose="020B0604020202020204" pitchFamily="34" charset="0"/>
              </a:defRPr>
            </a:lvl1pPr>
            <a:lvl2pPr marL="286163" indent="0" algn="l" defTabSz="914400" rtl="0" eaLnBrk="1" latinLnBrk="0" hangingPunct="1">
              <a:lnSpc>
                <a:spcPct val="110000"/>
              </a:lnSpc>
              <a:spcBef>
                <a:spcPts val="300"/>
              </a:spcBef>
              <a:spcAft>
                <a:spcPts val="400"/>
              </a:spcAft>
              <a:buClr>
                <a:schemeClr val="accent2"/>
              </a:buClr>
              <a:buFont typeface="Arial" panose="020B0604020202020204" pitchFamily="34" charset="0"/>
              <a:buNone/>
              <a:defRPr sz="1100" kern="1200">
                <a:solidFill>
                  <a:schemeClr val="tx1">
                    <a:lumMod val="50000"/>
                    <a:lumOff val="50000"/>
                  </a:schemeClr>
                </a:solidFill>
                <a:latin typeface="Roboto" panose="02000000000000000000" pitchFamily="2" charset="0"/>
                <a:ea typeface="Roboto" panose="02000000000000000000" pitchFamily="2" charset="0"/>
                <a:cs typeface="Arial" panose="020B0604020202020204" pitchFamily="34" charset="0"/>
              </a:defRPr>
            </a:lvl2pPr>
            <a:lvl3pPr marL="556038" indent="0" algn="l" defTabSz="914400" rtl="0" eaLnBrk="1" latinLnBrk="0" hangingPunct="1">
              <a:lnSpc>
                <a:spcPct val="110000"/>
              </a:lnSpc>
              <a:spcBef>
                <a:spcPts val="300"/>
              </a:spcBef>
              <a:spcAft>
                <a:spcPts val="400"/>
              </a:spcAft>
              <a:buClr>
                <a:schemeClr val="accent2"/>
              </a:buClr>
              <a:buFont typeface="Arial" panose="020B0604020202020204" pitchFamily="34" charset="0"/>
              <a:buNone/>
              <a:defRPr sz="1100" kern="1200">
                <a:solidFill>
                  <a:schemeClr val="tx1">
                    <a:lumMod val="50000"/>
                    <a:lumOff val="50000"/>
                  </a:schemeClr>
                </a:solidFill>
                <a:latin typeface="Roboto" panose="02000000000000000000" pitchFamily="2" charset="0"/>
                <a:ea typeface="Roboto" panose="02000000000000000000" pitchFamily="2" charset="0"/>
                <a:cs typeface="Arial" panose="020B0604020202020204" pitchFamily="34" charset="0"/>
              </a:defRPr>
            </a:lvl3pPr>
            <a:lvl4pPr marL="825913" indent="0" algn="l" defTabSz="914400" rtl="0" eaLnBrk="1" latinLnBrk="0" hangingPunct="1">
              <a:lnSpc>
                <a:spcPct val="110000"/>
              </a:lnSpc>
              <a:spcBef>
                <a:spcPts val="300"/>
              </a:spcBef>
              <a:spcAft>
                <a:spcPts val="400"/>
              </a:spcAft>
              <a:buClr>
                <a:schemeClr val="accent2"/>
              </a:buClr>
              <a:buFont typeface="Arial" panose="020B0604020202020204" pitchFamily="34" charset="0"/>
              <a:buNone/>
              <a:defRPr sz="1100" kern="1200">
                <a:solidFill>
                  <a:schemeClr val="tx1">
                    <a:lumMod val="50000"/>
                    <a:lumOff val="50000"/>
                  </a:schemeClr>
                </a:solidFill>
                <a:latin typeface="Roboto" panose="02000000000000000000" pitchFamily="2" charset="0"/>
                <a:ea typeface="Roboto" panose="02000000000000000000" pitchFamily="2" charset="0"/>
                <a:cs typeface="Arial" panose="020B0604020202020204" pitchFamily="34" charset="0"/>
              </a:defRPr>
            </a:lvl4pPr>
            <a:lvl5pPr marL="1094200" indent="0" algn="l" defTabSz="914400" rtl="0" eaLnBrk="1" latinLnBrk="0" hangingPunct="1">
              <a:lnSpc>
                <a:spcPct val="110000"/>
              </a:lnSpc>
              <a:spcBef>
                <a:spcPts val="300"/>
              </a:spcBef>
              <a:spcAft>
                <a:spcPts val="400"/>
              </a:spcAft>
              <a:buClr>
                <a:schemeClr val="accent2"/>
              </a:buClr>
              <a:buFont typeface="Arial" panose="020B0604020202020204" pitchFamily="34" charset="0"/>
              <a:buNone/>
              <a:defRPr sz="1100" kern="1200">
                <a:solidFill>
                  <a:schemeClr val="tx1">
                    <a:lumMod val="50000"/>
                    <a:lumOff val="50000"/>
                  </a:schemeClr>
                </a:solidFill>
                <a:latin typeface="Roboto" panose="02000000000000000000" pitchFamily="2" charset="0"/>
                <a:ea typeface="Roboto" panose="02000000000000000000" pitchFamily="2" charset="0"/>
                <a:cs typeface="Arial" panose="020B0604020202020204" pitchFamily="34" charset="0"/>
                <a:sym typeface="Wingdings" panose="05000000000000000000"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Habler, F., Schwind, V., &amp; Henze, N. (2019). Effects of Smart Virtual Assistants' Gender and Language. In MuC.</a:t>
            </a:r>
            <a:endParaRPr lang="en-US" dirty="0"/>
          </a:p>
        </p:txBody>
      </p:sp>
      <p:pic>
        <p:nvPicPr>
          <p:cNvPr id="9" name="Grafik 8">
            <a:extLst>
              <a:ext uri="{FF2B5EF4-FFF2-40B4-BE49-F238E27FC236}">
                <a16:creationId xmlns:a16="http://schemas.microsoft.com/office/drawing/2014/main" id="{211F894E-85AA-2F48-041A-49B733292ADA}"/>
              </a:ext>
            </a:extLst>
          </p:cNvPr>
          <p:cNvPicPr>
            <a:picLocks noChangeAspect="1"/>
          </p:cNvPicPr>
          <p:nvPr/>
        </p:nvPicPr>
        <p:blipFill>
          <a:blip r:embed="rId2"/>
          <a:stretch>
            <a:fillRect/>
          </a:stretch>
        </p:blipFill>
        <p:spPr>
          <a:xfrm>
            <a:off x="1093910" y="3786747"/>
            <a:ext cx="4284599" cy="1780334"/>
          </a:xfrm>
          <a:prstGeom prst="rect">
            <a:avLst/>
          </a:prstGeom>
        </p:spPr>
      </p:pic>
    </p:spTree>
    <p:extLst>
      <p:ext uri="{BB962C8B-B14F-4D97-AF65-F5344CB8AC3E}">
        <p14:creationId xmlns:p14="http://schemas.microsoft.com/office/powerpoint/2010/main" val="3878535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76C8F3-ACAA-0390-B162-5808ED741F53}"/>
              </a:ext>
            </a:extLst>
          </p:cNvPr>
          <p:cNvSpPr>
            <a:spLocks noGrp="1"/>
          </p:cNvSpPr>
          <p:nvPr>
            <p:ph type="title"/>
          </p:nvPr>
        </p:nvSpPr>
        <p:spPr/>
        <p:txBody>
          <a:bodyPr/>
          <a:lstStyle/>
          <a:p>
            <a:r>
              <a:rPr lang="en-US" dirty="0"/>
              <a:t>Wizard of Oz as a Rapid-Prototyping Technique</a:t>
            </a:r>
            <a:endParaRPr lang="de-DE" dirty="0"/>
          </a:p>
        </p:txBody>
      </p:sp>
      <p:sp>
        <p:nvSpPr>
          <p:cNvPr id="3" name="Fußzeilenplatzhalter 2">
            <a:extLst>
              <a:ext uri="{FF2B5EF4-FFF2-40B4-BE49-F238E27FC236}">
                <a16:creationId xmlns:a16="http://schemas.microsoft.com/office/drawing/2014/main" id="{45FC7512-FA68-D81F-DD7D-FEA95A735240}"/>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2F222C6-8BD8-C137-5DE9-56E88DF394D2}"/>
              </a:ext>
            </a:extLst>
          </p:cNvPr>
          <p:cNvSpPr>
            <a:spLocks noGrp="1"/>
          </p:cNvSpPr>
          <p:nvPr>
            <p:ph type="sldNum" sz="quarter" idx="33"/>
          </p:nvPr>
        </p:nvSpPr>
        <p:spPr/>
        <p:txBody>
          <a:bodyPr/>
          <a:lstStyle/>
          <a:p>
            <a:fld id="{BA24374A-C3A8-471A-8837-3FC31668ABE5}" type="slidenum">
              <a:rPr lang="de-DE" smtClean="0"/>
              <a:pPr/>
              <a:t>78</a:t>
            </a:fld>
            <a:endParaRPr lang="de-DE" dirty="0"/>
          </a:p>
        </p:txBody>
      </p:sp>
      <p:sp>
        <p:nvSpPr>
          <p:cNvPr id="5" name="Textplatzhalter 4">
            <a:extLst>
              <a:ext uri="{FF2B5EF4-FFF2-40B4-BE49-F238E27FC236}">
                <a16:creationId xmlns:a16="http://schemas.microsoft.com/office/drawing/2014/main" id="{65FF0C80-7E84-5F83-C036-D7DE5FA71731}"/>
              </a:ext>
            </a:extLst>
          </p:cNvPr>
          <p:cNvSpPr>
            <a:spLocks noGrp="1"/>
          </p:cNvSpPr>
          <p:nvPr>
            <p:ph type="body" sz="quarter" idx="21"/>
          </p:nvPr>
        </p:nvSpPr>
        <p:spPr/>
        <p:txBody>
          <a:bodyPr/>
          <a:lstStyle/>
          <a:p>
            <a:r>
              <a:rPr lang="en-US" sz="1400" dirty="0"/>
              <a:t>Wizard of Oz Prototypes</a:t>
            </a:r>
            <a:endParaRPr lang="de-DE" dirty="0"/>
          </a:p>
        </p:txBody>
      </p:sp>
      <p:sp>
        <p:nvSpPr>
          <p:cNvPr id="6" name="Textplatzhalter 5">
            <a:extLst>
              <a:ext uri="{FF2B5EF4-FFF2-40B4-BE49-F238E27FC236}">
                <a16:creationId xmlns:a16="http://schemas.microsoft.com/office/drawing/2014/main" id="{8AC0E430-CE19-4857-4FA2-77E3D7B5FA27}"/>
              </a:ext>
            </a:extLst>
          </p:cNvPr>
          <p:cNvSpPr>
            <a:spLocks noGrp="1"/>
          </p:cNvSpPr>
          <p:nvPr>
            <p:ph type="body" sz="quarter" idx="34"/>
          </p:nvPr>
        </p:nvSpPr>
        <p:spPr>
          <a:xfrm>
            <a:off x="695326" y="1449388"/>
            <a:ext cx="7956550" cy="4056061"/>
          </a:xfrm>
        </p:spPr>
        <p:txBody>
          <a:bodyPr>
            <a:normAutofit/>
          </a:bodyPr>
          <a:lstStyle/>
          <a:p>
            <a:r>
              <a:rPr lang="en-US" dirty="0"/>
              <a:t>“</a:t>
            </a:r>
            <a:r>
              <a:rPr lang="en-US" b="1" dirty="0">
                <a:solidFill>
                  <a:schemeClr val="accent1"/>
                </a:solidFill>
              </a:rPr>
              <a:t>Wizard of Oz is a rapid-prototyping method</a:t>
            </a:r>
            <a:r>
              <a:rPr lang="en-US" dirty="0"/>
              <a:t> for systems costly to build or requiring new technology. A human ‘Wizard’ simulates the system’s intelligence and interacts with the user through a real or mock computer interface.”</a:t>
            </a:r>
          </a:p>
          <a:p>
            <a:r>
              <a:rPr lang="en-US" dirty="0"/>
              <a:t>“Pay no attention to that man behind the curtain ...," takes on a new meaning when the curtain is replaced by a computer terminal</a:t>
            </a:r>
          </a:p>
          <a:p>
            <a:r>
              <a:rPr lang="en-US" dirty="0"/>
              <a:t>Typical areas: Speech recognition, Speech synthesis, Annotation, Reasoning, Computer vision, Gaming, …</a:t>
            </a:r>
          </a:p>
          <a:p>
            <a:endParaRPr lang="en-US" dirty="0"/>
          </a:p>
          <a:p>
            <a:endParaRPr lang="de-DE" dirty="0"/>
          </a:p>
        </p:txBody>
      </p:sp>
      <p:sp>
        <p:nvSpPr>
          <p:cNvPr id="7" name="Inhaltsplatzhalter 6">
            <a:extLst>
              <a:ext uri="{FF2B5EF4-FFF2-40B4-BE49-F238E27FC236}">
                <a16:creationId xmlns:a16="http://schemas.microsoft.com/office/drawing/2014/main" id="{819815B3-672E-749D-2047-E0DA73E4B5E2}"/>
              </a:ext>
            </a:extLst>
          </p:cNvPr>
          <p:cNvSpPr>
            <a:spLocks noGrp="1"/>
          </p:cNvSpPr>
          <p:nvPr>
            <p:ph sz="quarter" idx="35"/>
          </p:nvPr>
        </p:nvSpPr>
        <p:spPr/>
        <p:txBody>
          <a:bodyPr/>
          <a:lstStyle/>
          <a:p>
            <a:r>
              <a:rPr lang="en-US" sz="1000" dirty="0" err="1"/>
              <a:t>Maulsby</a:t>
            </a:r>
            <a:r>
              <a:rPr lang="en-US" sz="1000" dirty="0"/>
              <a:t>, D., Greenberg, S., &amp; </a:t>
            </a:r>
            <a:r>
              <a:rPr lang="en-US" sz="1000" dirty="0" err="1"/>
              <a:t>Mander</a:t>
            </a:r>
            <a:r>
              <a:rPr lang="en-US" sz="1000" dirty="0"/>
              <a:t>, R. (1993). Prototyping an intelligent agent through Wizard of Oz. In Proceedings of the INTERACT'93 and CHI'93 conference on Human factors in computing systems.</a:t>
            </a:r>
          </a:p>
        </p:txBody>
      </p:sp>
      <p:pic>
        <p:nvPicPr>
          <p:cNvPr id="8" name="Grafik 7">
            <a:extLst>
              <a:ext uri="{FF2B5EF4-FFF2-40B4-BE49-F238E27FC236}">
                <a16:creationId xmlns:a16="http://schemas.microsoft.com/office/drawing/2014/main" id="{E64CEC1A-BCF5-1A0A-3B56-829569DAA4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0520" y="1592263"/>
            <a:ext cx="2743200" cy="3810000"/>
          </a:xfrm>
          <a:prstGeom prst="rect">
            <a:avLst/>
          </a:prstGeom>
        </p:spPr>
      </p:pic>
    </p:spTree>
    <p:extLst>
      <p:ext uri="{BB962C8B-B14F-4D97-AF65-F5344CB8AC3E}">
        <p14:creationId xmlns:p14="http://schemas.microsoft.com/office/powerpoint/2010/main" val="26657321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A4F9C0-2F88-8FA2-70BB-66292D60C868}"/>
              </a:ext>
            </a:extLst>
          </p:cNvPr>
          <p:cNvSpPr>
            <a:spLocks noGrp="1"/>
          </p:cNvSpPr>
          <p:nvPr>
            <p:ph type="title"/>
          </p:nvPr>
        </p:nvSpPr>
        <p:spPr/>
        <p:txBody>
          <a:bodyPr/>
          <a:lstStyle/>
          <a:p>
            <a:r>
              <a:rPr lang="en-US" dirty="0"/>
              <a:t>Wizard of Oz</a:t>
            </a:r>
            <a:endParaRPr lang="de-DE" dirty="0"/>
          </a:p>
        </p:txBody>
      </p:sp>
      <p:sp>
        <p:nvSpPr>
          <p:cNvPr id="3" name="Fußzeilenplatzhalter 2">
            <a:extLst>
              <a:ext uri="{FF2B5EF4-FFF2-40B4-BE49-F238E27FC236}">
                <a16:creationId xmlns:a16="http://schemas.microsoft.com/office/drawing/2014/main" id="{2AA022D8-6131-8298-3883-E918FFCE904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EACFEBF-072F-1B99-9334-05DB758C9AFC}"/>
              </a:ext>
            </a:extLst>
          </p:cNvPr>
          <p:cNvSpPr>
            <a:spLocks noGrp="1"/>
          </p:cNvSpPr>
          <p:nvPr>
            <p:ph type="sldNum" sz="quarter" idx="28"/>
          </p:nvPr>
        </p:nvSpPr>
        <p:spPr/>
        <p:txBody>
          <a:bodyPr/>
          <a:lstStyle/>
          <a:p>
            <a:fld id="{BA24374A-C3A8-471A-8837-3FC31668ABE5}" type="slidenum">
              <a:rPr lang="de-DE" smtClean="0"/>
              <a:pPr/>
              <a:t>79</a:t>
            </a:fld>
            <a:endParaRPr lang="de-DE" dirty="0"/>
          </a:p>
        </p:txBody>
      </p:sp>
      <p:sp>
        <p:nvSpPr>
          <p:cNvPr id="8" name="Textplatzhalter 7">
            <a:extLst>
              <a:ext uri="{FF2B5EF4-FFF2-40B4-BE49-F238E27FC236}">
                <a16:creationId xmlns:a16="http://schemas.microsoft.com/office/drawing/2014/main" id="{3A90BC27-5CBD-48FB-6928-FE0CE9108EAA}"/>
              </a:ext>
            </a:extLst>
          </p:cNvPr>
          <p:cNvSpPr>
            <a:spLocks noGrp="1"/>
          </p:cNvSpPr>
          <p:nvPr>
            <p:ph type="body" sz="quarter" idx="21"/>
          </p:nvPr>
        </p:nvSpPr>
        <p:spPr/>
        <p:txBody>
          <a:bodyPr/>
          <a:lstStyle/>
          <a:p>
            <a:r>
              <a:rPr lang="en-US" sz="1400"/>
              <a:t>Wizard of Oz Prototypes</a:t>
            </a:r>
            <a:endParaRPr lang="de-DE"/>
          </a:p>
        </p:txBody>
      </p:sp>
      <p:sp>
        <p:nvSpPr>
          <p:cNvPr id="6" name="Textplatzhalter 5">
            <a:extLst>
              <a:ext uri="{FF2B5EF4-FFF2-40B4-BE49-F238E27FC236}">
                <a16:creationId xmlns:a16="http://schemas.microsoft.com/office/drawing/2014/main" id="{900F5132-C73B-5134-A540-53F673D74601}"/>
              </a:ext>
            </a:extLst>
          </p:cNvPr>
          <p:cNvSpPr>
            <a:spLocks noGrp="1"/>
          </p:cNvSpPr>
          <p:nvPr>
            <p:ph type="body" sz="quarter" idx="29"/>
          </p:nvPr>
        </p:nvSpPr>
        <p:spPr/>
        <p:txBody>
          <a:bodyPr>
            <a:normAutofit/>
          </a:bodyPr>
          <a:lstStyle/>
          <a:p>
            <a:r>
              <a:rPr lang="en-US" b="1" dirty="0">
                <a:solidFill>
                  <a:schemeClr val="accent1"/>
                </a:solidFill>
              </a:rPr>
              <a:t>Advantages</a:t>
            </a:r>
          </a:p>
          <a:p>
            <a:pPr lvl="1"/>
            <a:r>
              <a:rPr lang="en-US" dirty="0"/>
              <a:t>You receive early feedback</a:t>
            </a:r>
          </a:p>
          <a:p>
            <a:pPr lvl="1"/>
            <a:r>
              <a:rPr lang="en-US" dirty="0"/>
              <a:t>You can compare multiple design and prototype alternatives</a:t>
            </a:r>
          </a:p>
          <a:p>
            <a:pPr lvl="1"/>
            <a:r>
              <a:rPr lang="en-US" dirty="0"/>
              <a:t>High ecological validity when the operator’s performance can be reached, or the operator can simulate the system’ final performance</a:t>
            </a:r>
          </a:p>
          <a:p>
            <a:r>
              <a:rPr lang="en-US" b="1" dirty="0">
                <a:solidFill>
                  <a:schemeClr val="accent1"/>
                </a:solidFill>
              </a:rPr>
              <a:t>Disadvantages</a:t>
            </a:r>
          </a:p>
          <a:p>
            <a:pPr lvl="1"/>
            <a:r>
              <a:rPr lang="en-US" dirty="0"/>
              <a:t>Even implementing the soft parts requires some effort</a:t>
            </a:r>
          </a:p>
          <a:p>
            <a:pPr lvl="1"/>
            <a:r>
              <a:rPr lang="en-US" dirty="0"/>
              <a:t>You must hide the operator</a:t>
            </a:r>
          </a:p>
          <a:p>
            <a:pPr lvl="1"/>
            <a:r>
              <a:rPr lang="en-US" dirty="0"/>
              <a:t>Performance depends on the operator </a:t>
            </a:r>
          </a:p>
          <a:p>
            <a:pPr lvl="2"/>
            <a:r>
              <a:rPr lang="en-US" dirty="0"/>
              <a:t>Unclear if operator’s performance is equal to the system’s performance</a:t>
            </a:r>
          </a:p>
          <a:p>
            <a:pPr lvl="2"/>
            <a:r>
              <a:rPr lang="en-US" dirty="0"/>
              <a:t>Low external validity (when the operator’s performance cannot be reached or is worse)</a:t>
            </a:r>
          </a:p>
          <a:p>
            <a:pPr lvl="1"/>
            <a:endParaRPr lang="en-US" dirty="0"/>
          </a:p>
          <a:p>
            <a:endParaRPr lang="de-DE" dirty="0"/>
          </a:p>
        </p:txBody>
      </p:sp>
    </p:spTree>
    <p:extLst>
      <p:ext uri="{BB962C8B-B14F-4D97-AF65-F5344CB8AC3E}">
        <p14:creationId xmlns:p14="http://schemas.microsoft.com/office/powerpoint/2010/main" val="3164639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descr="Ein Bild, das Kleidung, Person, Lernen, Bildung enthält.&#10;&#10;Automatisch generierte Beschreibung">
            <a:extLst>
              <a:ext uri="{FF2B5EF4-FFF2-40B4-BE49-F238E27FC236}">
                <a16:creationId xmlns:a16="http://schemas.microsoft.com/office/drawing/2014/main" id="{42FF2416-B2A6-162C-AD83-49F4CD709ECA}"/>
              </a:ext>
            </a:extLst>
          </p:cNvPr>
          <p:cNvPicPr>
            <a:picLocks noGrp="1" noChangeAspect="1"/>
          </p:cNvPicPr>
          <p:nvPr>
            <p:ph type="pic" sz="quarter" idx="22"/>
          </p:nvPr>
        </p:nvPicPr>
        <p:blipFill>
          <a:blip r:embed="rId2">
            <a:extLst>
              <a:ext uri="{28A0092B-C50C-407E-A947-70E740481C1C}">
                <a14:useLocalDpi xmlns:a14="http://schemas.microsoft.com/office/drawing/2010/main" val="0"/>
              </a:ext>
            </a:extLst>
          </a:blip>
          <a:srcRect t="4005" b="4005"/>
          <a:stretch>
            <a:fillRect/>
          </a:stretch>
        </p:blipFill>
        <p:spPr/>
      </p:pic>
      <p:sp>
        <p:nvSpPr>
          <p:cNvPr id="10" name="Textplatzhalter 9">
            <a:extLst>
              <a:ext uri="{FF2B5EF4-FFF2-40B4-BE49-F238E27FC236}">
                <a16:creationId xmlns:a16="http://schemas.microsoft.com/office/drawing/2014/main" id="{03008AC9-76E3-3A8F-9B00-B6B1A8FA6946}"/>
              </a:ext>
            </a:extLst>
          </p:cNvPr>
          <p:cNvSpPr>
            <a:spLocks noGrp="1"/>
          </p:cNvSpPr>
          <p:nvPr>
            <p:ph type="body" sz="quarter" idx="29"/>
          </p:nvPr>
        </p:nvSpPr>
        <p:spPr/>
        <p:txBody>
          <a:bodyPr/>
          <a:lstStyle/>
          <a:p>
            <a:r>
              <a:rPr lang="de-DE" dirty="0"/>
              <a:t>Image </a:t>
            </a:r>
            <a:r>
              <a:rPr lang="de-DE" dirty="0" err="1"/>
              <a:t>from</a:t>
            </a:r>
            <a:r>
              <a:rPr lang="de-DE" dirty="0"/>
              <a:t> Shutterstock.com / ID: 637095556 </a:t>
            </a:r>
          </a:p>
        </p:txBody>
      </p:sp>
      <p:sp>
        <p:nvSpPr>
          <p:cNvPr id="3" name="Fußzeilenplatzhalter 2">
            <a:extLst>
              <a:ext uri="{FF2B5EF4-FFF2-40B4-BE49-F238E27FC236}">
                <a16:creationId xmlns:a16="http://schemas.microsoft.com/office/drawing/2014/main" id="{D6D351A7-F805-DDA3-B02B-BAE116A9F6E5}"/>
              </a:ext>
            </a:extLst>
          </p:cNvPr>
          <p:cNvSpPr>
            <a:spLocks noGrp="1"/>
          </p:cNvSpPr>
          <p:nvPr>
            <p:ph type="ftr" sz="quarter" idx="31"/>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F2C81D0-EFDD-F8EE-B58C-1F3004095295}"/>
              </a:ext>
            </a:extLst>
          </p:cNvPr>
          <p:cNvSpPr>
            <a:spLocks noGrp="1"/>
          </p:cNvSpPr>
          <p:nvPr>
            <p:ph type="sldNum" sz="quarter" idx="32"/>
          </p:nvPr>
        </p:nvSpPr>
        <p:spPr/>
        <p:txBody>
          <a:bodyPr/>
          <a:lstStyle/>
          <a:p>
            <a:fld id="{BA24374A-C3A8-471A-8837-3FC31668ABE5}" type="slidenum">
              <a:rPr lang="de-DE" smtClean="0"/>
              <a:pPr/>
              <a:t>8</a:t>
            </a:fld>
            <a:endParaRPr lang="de-DE" dirty="0"/>
          </a:p>
        </p:txBody>
      </p:sp>
      <p:sp>
        <p:nvSpPr>
          <p:cNvPr id="8" name="Textplatzhalter 7">
            <a:extLst>
              <a:ext uri="{FF2B5EF4-FFF2-40B4-BE49-F238E27FC236}">
                <a16:creationId xmlns:a16="http://schemas.microsoft.com/office/drawing/2014/main" id="{7CCDBD50-CA50-1D5A-C3F0-75B756182816}"/>
              </a:ext>
            </a:extLst>
          </p:cNvPr>
          <p:cNvSpPr>
            <a:spLocks noGrp="1"/>
          </p:cNvSpPr>
          <p:nvPr>
            <p:ph type="body" sz="quarter" idx="21"/>
          </p:nvPr>
        </p:nvSpPr>
        <p:spPr/>
        <p:txBody>
          <a:bodyPr/>
          <a:lstStyle/>
          <a:p>
            <a:r>
              <a:rPr lang="en-US" sz="1400" dirty="0"/>
              <a:t>Prototyping</a:t>
            </a:r>
            <a:endParaRPr lang="de-DE" dirty="0"/>
          </a:p>
        </p:txBody>
      </p:sp>
    </p:spTree>
    <p:extLst>
      <p:ext uri="{BB962C8B-B14F-4D97-AF65-F5344CB8AC3E}">
        <p14:creationId xmlns:p14="http://schemas.microsoft.com/office/powerpoint/2010/main" val="18567087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(CC BY-SA 4.0)</a:t>
            </a:r>
          </a:p>
        </p:txBody>
      </p:sp>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de-DE" sz="1800" dirty="0"/>
              <a:t>Human-Computer Interaction </a:t>
            </a:r>
            <a:r>
              <a:rPr lang="de-DE" sz="1800" dirty="0" err="1"/>
              <a:t>Lecture</a:t>
            </a:r>
            <a:endParaRPr lang="de-DE" dirty="0"/>
          </a:p>
        </p:txBody>
      </p:sp>
      <p:pic>
        <p:nvPicPr>
          <p:cNvPr id="26" name="Bildplatzhalter 25" descr="Frankfurt UAS Logo">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lstStyle/>
          <a:p>
            <a:r>
              <a:rPr lang="en-US" sz="3200" dirty="0"/>
              <a:t>Virtual Prototypes</a:t>
            </a:r>
            <a:endParaRPr lang="de-DE" dirty="0"/>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80</a:t>
            </a:fld>
            <a:endParaRPr lang="de-DE" dirty="0"/>
          </a:p>
        </p:txBody>
      </p:sp>
      <p:pic>
        <p:nvPicPr>
          <p:cNvPr id="2" name="Picture 2">
            <a:extLst>
              <a:ext uri="{FF2B5EF4-FFF2-40B4-BE49-F238E27FC236}">
                <a16:creationId xmlns:a16="http://schemas.microsoft.com/office/drawing/2014/main" id="{D486E752-767E-CBF0-388D-1E6691652E0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a:extLst>
              <a:ext uri="{FF2B5EF4-FFF2-40B4-BE49-F238E27FC236}">
                <a16:creationId xmlns:a16="http://schemas.microsoft.com/office/drawing/2014/main" id="{19697C04-79C1-048F-D0A4-BA18F95E2E4E}"/>
              </a:ext>
            </a:extLst>
          </p:cNvPr>
          <p:cNvSpPr/>
          <p:nvPr/>
        </p:nvSpPr>
        <p:spPr>
          <a:xfrm>
            <a:off x="0" y="5844404"/>
            <a:ext cx="12192000" cy="402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08000" rIns="720000" bIns="108000" rtlCol="0" anchor="b" anchorCtr="0">
            <a:spAutoFit/>
          </a:bodyPr>
          <a:lstStyle/>
          <a:p>
            <a:r>
              <a:rPr lang="en-US" sz="1200" dirty="0">
                <a:solidFill>
                  <a:sysClr val="windowText" lastClr="000000"/>
                </a:solidFill>
              </a:rPr>
              <a:t>Slides adapted from hci-lecture.org (A. Schmidt, N. Henze, K. Wolf, V. Schwind), Image from: </a:t>
            </a:r>
            <a:r>
              <a:rPr lang="de-DE" sz="1200" b="0" i="0" dirty="0">
                <a:solidFill>
                  <a:sysClr val="windowText" lastClr="000000"/>
                </a:solidFill>
                <a:effectLst/>
                <a:latin typeface="arial" panose="020B0604020202020204" pitchFamily="34" charset="0"/>
                <a:hlinkClick r:id="rId7"/>
              </a:rPr>
              <a:t>https://pxhere.com/de/photo/669444</a:t>
            </a:r>
            <a:r>
              <a:rPr lang="de-DE" sz="1200" b="0" i="0" dirty="0">
                <a:solidFill>
                  <a:sysClr val="windowText" lastClr="000000"/>
                </a:solidFill>
                <a:effectLst/>
                <a:latin typeface="arial" panose="020B0604020202020204" pitchFamily="34" charset="0"/>
              </a:rPr>
              <a:t> </a:t>
            </a:r>
            <a:endParaRPr lang="en-US" sz="1200" dirty="0">
              <a:solidFill>
                <a:sysClr val="windowText" lastClr="000000"/>
              </a:solidFill>
            </a:endParaRPr>
          </a:p>
        </p:txBody>
      </p:sp>
      <p:pic>
        <p:nvPicPr>
          <p:cNvPr id="7" name="Bildplatzhalter 6" descr="Ein Bild, das Person, Maschine enthält.&#10;&#10;Automatisch generierte Beschreibung">
            <a:extLst>
              <a:ext uri="{FF2B5EF4-FFF2-40B4-BE49-F238E27FC236}">
                <a16:creationId xmlns:a16="http://schemas.microsoft.com/office/drawing/2014/main" id="{EF117338-E5DE-CE0C-ED55-2743B39F26B8}"/>
              </a:ext>
            </a:extLst>
          </p:cNvPr>
          <p:cNvPicPr>
            <a:picLocks noGrp="1" noChangeAspect="1"/>
          </p:cNvPicPr>
          <p:nvPr>
            <p:ph type="pic" sz="quarter" idx="13"/>
          </p:nvPr>
        </p:nvPicPr>
        <p:blipFill>
          <a:blip r:embed="rId8">
            <a:extLst>
              <a:ext uri="{28A0092B-C50C-407E-A947-70E740481C1C}">
                <a14:useLocalDpi xmlns:a14="http://schemas.microsoft.com/office/drawing/2010/main" val="0"/>
              </a:ext>
            </a:extLst>
          </a:blip>
          <a:srcRect t="32285" b="32285"/>
          <a:stretch>
            <a:fillRect/>
          </a:stretch>
        </p:blipFill>
        <p:spPr/>
      </p:pic>
    </p:spTree>
    <p:extLst>
      <p:ext uri="{BB962C8B-B14F-4D97-AF65-F5344CB8AC3E}">
        <p14:creationId xmlns:p14="http://schemas.microsoft.com/office/powerpoint/2010/main" val="24345395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01D221-A68C-98B7-356F-C2CF7783E170}"/>
              </a:ext>
            </a:extLst>
          </p:cNvPr>
          <p:cNvSpPr>
            <a:spLocks noGrp="1"/>
          </p:cNvSpPr>
          <p:nvPr>
            <p:ph type="title"/>
          </p:nvPr>
        </p:nvSpPr>
        <p:spPr/>
        <p:txBody>
          <a:bodyPr/>
          <a:lstStyle/>
          <a:p>
            <a:r>
              <a:rPr lang="de-DE" dirty="0"/>
              <a:t>Virtual </a:t>
            </a:r>
            <a:r>
              <a:rPr lang="de-DE" dirty="0" err="1"/>
              <a:t>Prototypes</a:t>
            </a:r>
            <a:endParaRPr lang="de-DE" dirty="0"/>
          </a:p>
        </p:txBody>
      </p:sp>
      <p:sp>
        <p:nvSpPr>
          <p:cNvPr id="3" name="Fußzeilenplatzhalter 2">
            <a:extLst>
              <a:ext uri="{FF2B5EF4-FFF2-40B4-BE49-F238E27FC236}">
                <a16:creationId xmlns:a16="http://schemas.microsoft.com/office/drawing/2014/main" id="{2080A9AA-EDF9-F09B-D0BB-778D02AD8D50}"/>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4879A95-C1DB-BE16-7001-72C385E1E6DD}"/>
              </a:ext>
            </a:extLst>
          </p:cNvPr>
          <p:cNvSpPr>
            <a:spLocks noGrp="1"/>
          </p:cNvSpPr>
          <p:nvPr>
            <p:ph type="sldNum" sz="quarter" idx="28"/>
          </p:nvPr>
        </p:nvSpPr>
        <p:spPr/>
        <p:txBody>
          <a:bodyPr/>
          <a:lstStyle/>
          <a:p>
            <a:fld id="{BA24374A-C3A8-471A-8837-3FC31668ABE5}" type="slidenum">
              <a:rPr lang="de-DE" smtClean="0"/>
              <a:pPr/>
              <a:t>81</a:t>
            </a:fld>
            <a:endParaRPr lang="de-DE" dirty="0"/>
          </a:p>
        </p:txBody>
      </p:sp>
      <p:sp>
        <p:nvSpPr>
          <p:cNvPr id="5" name="Textplatzhalter 4">
            <a:extLst>
              <a:ext uri="{FF2B5EF4-FFF2-40B4-BE49-F238E27FC236}">
                <a16:creationId xmlns:a16="http://schemas.microsoft.com/office/drawing/2014/main" id="{92D555FF-C773-53E1-8EA5-CC2A016D527F}"/>
              </a:ext>
            </a:extLst>
          </p:cNvPr>
          <p:cNvSpPr>
            <a:spLocks noGrp="1"/>
          </p:cNvSpPr>
          <p:nvPr>
            <p:ph type="body" sz="quarter" idx="21"/>
          </p:nvPr>
        </p:nvSpPr>
        <p:spPr/>
        <p:txBody>
          <a:bodyPr/>
          <a:lstStyle/>
          <a:p>
            <a:r>
              <a:rPr lang="en-US" sz="1400" dirty="0"/>
              <a:t>Virtual Prototypes</a:t>
            </a:r>
            <a:endParaRPr lang="de-DE" dirty="0"/>
          </a:p>
        </p:txBody>
      </p:sp>
      <p:sp>
        <p:nvSpPr>
          <p:cNvPr id="6" name="Textplatzhalter 5">
            <a:extLst>
              <a:ext uri="{FF2B5EF4-FFF2-40B4-BE49-F238E27FC236}">
                <a16:creationId xmlns:a16="http://schemas.microsoft.com/office/drawing/2014/main" id="{809252F6-A1E4-2B75-C193-30D853084837}"/>
              </a:ext>
            </a:extLst>
          </p:cNvPr>
          <p:cNvSpPr>
            <a:spLocks noGrp="1"/>
          </p:cNvSpPr>
          <p:nvPr>
            <p:ph type="body" sz="quarter" idx="29"/>
          </p:nvPr>
        </p:nvSpPr>
        <p:spPr/>
        <p:txBody>
          <a:bodyPr/>
          <a:lstStyle/>
          <a:p>
            <a:r>
              <a:rPr lang="de-DE" b="1" dirty="0">
                <a:solidFill>
                  <a:schemeClr val="accent1"/>
                </a:solidFill>
              </a:rPr>
              <a:t>CAD </a:t>
            </a:r>
            <a:r>
              <a:rPr lang="de-DE" b="1" dirty="0" err="1">
                <a:solidFill>
                  <a:schemeClr val="accent1"/>
                </a:solidFill>
              </a:rPr>
              <a:t>geometry</a:t>
            </a:r>
            <a:r>
              <a:rPr lang="de-DE" dirty="0"/>
              <a:t> that </a:t>
            </a:r>
            <a:r>
              <a:rPr lang="de-DE" dirty="0" err="1"/>
              <a:t>is</a:t>
            </a:r>
            <a:r>
              <a:rPr lang="de-DE" dirty="0"/>
              <a:t> </a:t>
            </a:r>
            <a:r>
              <a:rPr lang="de-DE" dirty="0" err="1"/>
              <a:t>used</a:t>
            </a:r>
            <a:r>
              <a:rPr lang="de-DE" dirty="0"/>
              <a:t> </a:t>
            </a:r>
            <a:r>
              <a:rPr lang="de-DE" b="1" dirty="0">
                <a:solidFill>
                  <a:schemeClr val="accent1"/>
                </a:solidFill>
              </a:rPr>
              <a:t>to</a:t>
            </a:r>
            <a:r>
              <a:rPr lang="de-DE" dirty="0"/>
              <a:t> </a:t>
            </a:r>
            <a:r>
              <a:rPr lang="de-DE" b="1" dirty="0" err="1">
                <a:solidFill>
                  <a:schemeClr val="accent1"/>
                </a:solidFill>
              </a:rPr>
              <a:t>construct</a:t>
            </a:r>
            <a:r>
              <a:rPr lang="de-DE" b="1" dirty="0">
                <a:solidFill>
                  <a:schemeClr val="accent1"/>
                </a:solidFill>
              </a:rPr>
              <a:t> </a:t>
            </a:r>
            <a:r>
              <a:rPr lang="de-DE" b="1" dirty="0" err="1">
                <a:solidFill>
                  <a:schemeClr val="accent1"/>
                </a:solidFill>
              </a:rPr>
              <a:t>the</a:t>
            </a:r>
            <a:r>
              <a:rPr lang="de-DE" b="1" dirty="0">
                <a:solidFill>
                  <a:schemeClr val="accent1"/>
                </a:solidFill>
              </a:rPr>
              <a:t> prototype </a:t>
            </a:r>
            <a:r>
              <a:rPr lang="de-DE" dirty="0" err="1"/>
              <a:t>can</a:t>
            </a:r>
            <a:r>
              <a:rPr lang="de-DE" dirty="0"/>
              <a:t> </a:t>
            </a:r>
            <a:r>
              <a:rPr lang="de-DE" dirty="0" err="1"/>
              <a:t>be</a:t>
            </a:r>
            <a:r>
              <a:rPr lang="de-DE" dirty="0"/>
              <a:t> </a:t>
            </a:r>
            <a:r>
              <a:rPr lang="de-DE" dirty="0" err="1"/>
              <a:t>used</a:t>
            </a:r>
            <a:r>
              <a:rPr lang="de-DE" dirty="0"/>
              <a:t> </a:t>
            </a:r>
            <a:r>
              <a:rPr lang="de-DE" b="1" dirty="0">
                <a:solidFill>
                  <a:schemeClr val="accent1"/>
                </a:solidFill>
              </a:rPr>
              <a:t>to</a:t>
            </a:r>
            <a:r>
              <a:rPr lang="de-DE" dirty="0"/>
              <a:t> </a:t>
            </a:r>
            <a:r>
              <a:rPr lang="de-DE" b="1" dirty="0" err="1">
                <a:solidFill>
                  <a:schemeClr val="accent1"/>
                </a:solidFill>
              </a:rPr>
              <a:t>simulate</a:t>
            </a:r>
            <a:r>
              <a:rPr lang="de-DE" b="1" dirty="0">
                <a:solidFill>
                  <a:schemeClr val="accent1"/>
                </a:solidFill>
              </a:rPr>
              <a:t> a prototype</a:t>
            </a:r>
          </a:p>
          <a:p>
            <a:pPr lvl="1"/>
            <a:r>
              <a:rPr lang="de-DE" dirty="0"/>
              <a:t>3D Shape and </a:t>
            </a:r>
            <a:r>
              <a:rPr lang="de-DE" dirty="0" err="1"/>
              <a:t>unit</a:t>
            </a:r>
            <a:r>
              <a:rPr lang="de-DE" dirty="0"/>
              <a:t> </a:t>
            </a:r>
            <a:r>
              <a:rPr lang="de-DE" dirty="0" err="1"/>
              <a:t>function</a:t>
            </a:r>
            <a:endParaRPr lang="de-DE" dirty="0"/>
          </a:p>
          <a:p>
            <a:pPr lvl="1"/>
            <a:r>
              <a:rPr lang="de-DE" dirty="0"/>
              <a:t>Even </a:t>
            </a:r>
            <a:r>
              <a:rPr lang="de-DE" dirty="0" err="1"/>
              <a:t>interactivity</a:t>
            </a:r>
            <a:r>
              <a:rPr lang="de-DE" dirty="0"/>
              <a:t> </a:t>
            </a:r>
            <a:r>
              <a:rPr lang="de-DE" dirty="0" err="1"/>
              <a:t>can</a:t>
            </a:r>
            <a:r>
              <a:rPr lang="de-DE" dirty="0"/>
              <a:t> </a:t>
            </a:r>
            <a:r>
              <a:rPr lang="de-DE" dirty="0" err="1"/>
              <a:t>be</a:t>
            </a:r>
            <a:r>
              <a:rPr lang="de-DE" dirty="0"/>
              <a:t> </a:t>
            </a:r>
            <a:r>
              <a:rPr lang="de-DE" dirty="0" err="1"/>
              <a:t>realized</a:t>
            </a:r>
            <a:endParaRPr lang="de-DE" dirty="0"/>
          </a:p>
          <a:p>
            <a:pPr lvl="1"/>
            <a:r>
              <a:rPr lang="de-DE" dirty="0" err="1"/>
              <a:t>Identify</a:t>
            </a:r>
            <a:r>
              <a:rPr lang="de-DE" dirty="0"/>
              <a:t> </a:t>
            </a:r>
            <a:r>
              <a:rPr lang="de-DE" dirty="0" err="1"/>
              <a:t>problems</a:t>
            </a:r>
            <a:r>
              <a:rPr lang="de-DE" dirty="0"/>
              <a:t> </a:t>
            </a:r>
            <a:r>
              <a:rPr lang="de-DE" dirty="0" err="1"/>
              <a:t>prior</a:t>
            </a:r>
            <a:r>
              <a:rPr lang="de-DE" dirty="0"/>
              <a:t> to </a:t>
            </a:r>
            <a:r>
              <a:rPr lang="de-DE" dirty="0" err="1"/>
              <a:t>their</a:t>
            </a:r>
            <a:r>
              <a:rPr lang="de-DE" dirty="0"/>
              <a:t> </a:t>
            </a:r>
            <a:r>
              <a:rPr lang="de-DE" dirty="0" err="1"/>
              <a:t>implementation</a:t>
            </a:r>
            <a:endParaRPr lang="de-DE" dirty="0"/>
          </a:p>
          <a:p>
            <a:pPr lvl="1"/>
            <a:r>
              <a:rPr lang="de-DE" dirty="0"/>
              <a:t>Quickly </a:t>
            </a:r>
            <a:r>
              <a:rPr lang="de-DE" dirty="0" err="1"/>
              <a:t>test</a:t>
            </a:r>
            <a:r>
              <a:rPr lang="de-DE" dirty="0"/>
              <a:t> </a:t>
            </a:r>
            <a:r>
              <a:rPr lang="de-DE" dirty="0" err="1"/>
              <a:t>effect</a:t>
            </a:r>
            <a:r>
              <a:rPr lang="de-DE" dirty="0"/>
              <a:t> of </a:t>
            </a:r>
            <a:r>
              <a:rPr lang="de-DE" dirty="0" err="1"/>
              <a:t>changes</a:t>
            </a:r>
            <a:endParaRPr lang="de-DE" dirty="0"/>
          </a:p>
          <a:p>
            <a:pPr lvl="1"/>
            <a:r>
              <a:rPr lang="de-DE" dirty="0" err="1"/>
              <a:t>Testing</a:t>
            </a:r>
            <a:r>
              <a:rPr lang="de-DE" dirty="0"/>
              <a:t> </a:t>
            </a:r>
            <a:r>
              <a:rPr lang="de-DE" dirty="0" err="1"/>
              <a:t>behavior</a:t>
            </a:r>
            <a:r>
              <a:rPr lang="de-DE" dirty="0"/>
              <a:t> </a:t>
            </a:r>
            <a:r>
              <a:rPr lang="de-DE" dirty="0" err="1"/>
              <a:t>under</a:t>
            </a:r>
            <a:r>
              <a:rPr lang="de-DE" dirty="0"/>
              <a:t> </a:t>
            </a:r>
            <a:r>
              <a:rPr lang="de-DE" dirty="0" err="1"/>
              <a:t>simulated</a:t>
            </a:r>
            <a:r>
              <a:rPr lang="de-DE" dirty="0"/>
              <a:t> </a:t>
            </a:r>
            <a:r>
              <a:rPr lang="de-DE" dirty="0" err="1"/>
              <a:t>conditions</a:t>
            </a:r>
            <a:r>
              <a:rPr lang="de-DE" dirty="0"/>
              <a:t> (not </a:t>
            </a:r>
            <a:r>
              <a:rPr lang="de-DE" dirty="0" err="1"/>
              <a:t>part</a:t>
            </a:r>
            <a:r>
              <a:rPr lang="de-DE" dirty="0"/>
              <a:t> of </a:t>
            </a:r>
            <a:r>
              <a:rPr lang="de-DE" dirty="0" err="1"/>
              <a:t>this</a:t>
            </a:r>
            <a:r>
              <a:rPr lang="de-DE" dirty="0"/>
              <a:t> </a:t>
            </a:r>
            <a:r>
              <a:rPr lang="de-DE" dirty="0" err="1"/>
              <a:t>lecture</a:t>
            </a:r>
            <a:r>
              <a:rPr lang="de-DE" dirty="0"/>
              <a:t>)</a:t>
            </a:r>
          </a:p>
          <a:p>
            <a:r>
              <a:rPr lang="de-DE" dirty="0"/>
              <a:t>A virtual prototype </a:t>
            </a:r>
            <a:r>
              <a:rPr lang="de-DE" dirty="0" err="1"/>
              <a:t>can</a:t>
            </a:r>
            <a:r>
              <a:rPr lang="de-DE" dirty="0"/>
              <a:t> </a:t>
            </a:r>
            <a:r>
              <a:rPr lang="de-DE" dirty="0" err="1"/>
              <a:t>be</a:t>
            </a:r>
            <a:r>
              <a:rPr lang="de-DE" dirty="0"/>
              <a:t> </a:t>
            </a:r>
            <a:r>
              <a:rPr lang="de-DE" b="1" dirty="0">
                <a:solidFill>
                  <a:schemeClr val="accent1"/>
                </a:solidFill>
              </a:rPr>
              <a:t>3D-printed</a:t>
            </a:r>
            <a:r>
              <a:rPr lang="de-DE" dirty="0"/>
              <a:t> („rapid </a:t>
            </a:r>
            <a:r>
              <a:rPr lang="de-DE" dirty="0" err="1"/>
              <a:t>prototyping</a:t>
            </a:r>
            <a:r>
              <a:rPr lang="de-DE" dirty="0"/>
              <a:t>“)</a:t>
            </a:r>
          </a:p>
          <a:p>
            <a:pPr lvl="1"/>
            <a:r>
              <a:rPr lang="de-DE" dirty="0" err="1"/>
              <a:t>Efficient</a:t>
            </a:r>
            <a:r>
              <a:rPr lang="de-DE" dirty="0"/>
              <a:t> and </a:t>
            </a:r>
            <a:r>
              <a:rPr lang="de-DE" dirty="0" err="1"/>
              <a:t>cost-effective</a:t>
            </a:r>
            <a:endParaRPr lang="de-DE" dirty="0"/>
          </a:p>
          <a:p>
            <a:r>
              <a:rPr lang="de-DE" dirty="0" err="1"/>
              <a:t>Requires</a:t>
            </a:r>
            <a:r>
              <a:rPr lang="de-DE" dirty="0"/>
              <a:t> </a:t>
            </a:r>
            <a:r>
              <a:rPr lang="de-DE" dirty="0" err="1"/>
              <a:t>trained</a:t>
            </a:r>
            <a:r>
              <a:rPr lang="de-DE" dirty="0"/>
              <a:t> </a:t>
            </a:r>
            <a:r>
              <a:rPr lang="de-DE" dirty="0" err="1"/>
              <a:t>developers</a:t>
            </a:r>
            <a:r>
              <a:rPr lang="de-DE" dirty="0"/>
              <a:t> in </a:t>
            </a:r>
            <a:r>
              <a:rPr lang="de-DE" dirty="0" err="1"/>
              <a:t>their</a:t>
            </a:r>
            <a:r>
              <a:rPr lang="de-DE" dirty="0"/>
              <a:t> </a:t>
            </a:r>
            <a:r>
              <a:rPr lang="de-DE" dirty="0" err="1"/>
              <a:t>methodology</a:t>
            </a:r>
            <a:endParaRPr lang="de-DE" dirty="0"/>
          </a:p>
          <a:p>
            <a:endParaRPr lang="de-DE" dirty="0"/>
          </a:p>
        </p:txBody>
      </p:sp>
    </p:spTree>
    <p:extLst>
      <p:ext uri="{BB962C8B-B14F-4D97-AF65-F5344CB8AC3E}">
        <p14:creationId xmlns:p14="http://schemas.microsoft.com/office/powerpoint/2010/main" val="42037625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369388-76C5-24DC-4A55-7E65EA2F6B27}"/>
              </a:ext>
            </a:extLst>
          </p:cNvPr>
          <p:cNvSpPr>
            <a:spLocks noGrp="1"/>
          </p:cNvSpPr>
          <p:nvPr>
            <p:ph type="title"/>
          </p:nvPr>
        </p:nvSpPr>
        <p:spPr/>
        <p:txBody>
          <a:bodyPr/>
          <a:lstStyle/>
          <a:p>
            <a:r>
              <a:rPr lang="de-DE" dirty="0"/>
              <a:t>Virtual Prototyping</a:t>
            </a:r>
          </a:p>
        </p:txBody>
      </p:sp>
      <p:sp>
        <p:nvSpPr>
          <p:cNvPr id="3" name="Fußzeilenplatzhalter 2">
            <a:extLst>
              <a:ext uri="{FF2B5EF4-FFF2-40B4-BE49-F238E27FC236}">
                <a16:creationId xmlns:a16="http://schemas.microsoft.com/office/drawing/2014/main" id="{8C806F3C-CCE7-EFDF-9503-FF2C7C6ACEA6}"/>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4B5317E-082C-BB7C-7A03-1C7170AD9BC2}"/>
              </a:ext>
            </a:extLst>
          </p:cNvPr>
          <p:cNvSpPr>
            <a:spLocks noGrp="1"/>
          </p:cNvSpPr>
          <p:nvPr>
            <p:ph type="sldNum" sz="quarter" idx="28"/>
          </p:nvPr>
        </p:nvSpPr>
        <p:spPr/>
        <p:txBody>
          <a:bodyPr/>
          <a:lstStyle/>
          <a:p>
            <a:fld id="{BA24374A-C3A8-471A-8837-3FC31668ABE5}" type="slidenum">
              <a:rPr lang="de-DE" smtClean="0"/>
              <a:pPr/>
              <a:t>82</a:t>
            </a:fld>
            <a:endParaRPr lang="de-DE" dirty="0"/>
          </a:p>
        </p:txBody>
      </p:sp>
      <p:sp>
        <p:nvSpPr>
          <p:cNvPr id="5" name="Textplatzhalter 4">
            <a:extLst>
              <a:ext uri="{FF2B5EF4-FFF2-40B4-BE49-F238E27FC236}">
                <a16:creationId xmlns:a16="http://schemas.microsoft.com/office/drawing/2014/main" id="{63327F26-B908-FB7B-1023-28403605415F}"/>
              </a:ext>
            </a:extLst>
          </p:cNvPr>
          <p:cNvSpPr>
            <a:spLocks noGrp="1"/>
          </p:cNvSpPr>
          <p:nvPr>
            <p:ph type="body" sz="quarter" idx="21"/>
          </p:nvPr>
        </p:nvSpPr>
        <p:spPr/>
        <p:txBody>
          <a:bodyPr/>
          <a:lstStyle/>
          <a:p>
            <a:r>
              <a:rPr lang="en-US" sz="1400" dirty="0"/>
              <a:t>Virtual Prototypes</a:t>
            </a:r>
            <a:endParaRPr lang="de-DE" dirty="0"/>
          </a:p>
        </p:txBody>
      </p:sp>
      <p:sp>
        <p:nvSpPr>
          <p:cNvPr id="6" name="Textplatzhalter 5">
            <a:extLst>
              <a:ext uri="{FF2B5EF4-FFF2-40B4-BE49-F238E27FC236}">
                <a16:creationId xmlns:a16="http://schemas.microsoft.com/office/drawing/2014/main" id="{ED4E9BF4-3BE3-0D90-C7D1-171EDBA3D297}"/>
              </a:ext>
            </a:extLst>
          </p:cNvPr>
          <p:cNvSpPr>
            <a:spLocks noGrp="1"/>
          </p:cNvSpPr>
          <p:nvPr>
            <p:ph type="body" sz="quarter" idx="29"/>
          </p:nvPr>
        </p:nvSpPr>
        <p:spPr/>
        <p:txBody>
          <a:bodyPr>
            <a:normAutofit fontScale="92500"/>
          </a:bodyPr>
          <a:lstStyle/>
          <a:p>
            <a:r>
              <a:rPr lang="en-US" dirty="0"/>
              <a:t>Used for </a:t>
            </a:r>
            <a:r>
              <a:rPr lang="en-US" b="1" dirty="0">
                <a:solidFill>
                  <a:schemeClr val="accent1"/>
                </a:solidFill>
              </a:rPr>
              <a:t>design</a:t>
            </a:r>
            <a:r>
              <a:rPr lang="en-US" dirty="0"/>
              <a:t> evaluation, usability </a:t>
            </a:r>
            <a:r>
              <a:rPr lang="en-US" b="1" dirty="0">
                <a:solidFill>
                  <a:schemeClr val="accent1"/>
                </a:solidFill>
              </a:rPr>
              <a:t>testing</a:t>
            </a:r>
            <a:r>
              <a:rPr lang="en-US" dirty="0"/>
              <a:t>, and to </a:t>
            </a:r>
            <a:r>
              <a:rPr lang="en-US" b="1" dirty="0">
                <a:solidFill>
                  <a:schemeClr val="accent1"/>
                </a:solidFill>
              </a:rPr>
              <a:t>visualize</a:t>
            </a:r>
            <a:r>
              <a:rPr lang="en-US" dirty="0"/>
              <a:t> how a new </a:t>
            </a:r>
            <a:r>
              <a:rPr lang="en-US" b="1" dirty="0">
                <a:solidFill>
                  <a:schemeClr val="accent1"/>
                </a:solidFill>
              </a:rPr>
              <a:t>product will look and function before it is built </a:t>
            </a:r>
            <a:r>
              <a:rPr lang="en-US" dirty="0"/>
              <a:t>method in the process of product development. </a:t>
            </a:r>
          </a:p>
          <a:p>
            <a:r>
              <a:rPr lang="en-US" dirty="0"/>
              <a:t>It involves using </a:t>
            </a:r>
            <a:r>
              <a:rPr lang="en-US" b="1" dirty="0">
                <a:solidFill>
                  <a:schemeClr val="accent1"/>
                </a:solidFill>
              </a:rPr>
              <a:t>3D models to validate a design </a:t>
            </a:r>
            <a:r>
              <a:rPr lang="en-US" dirty="0"/>
              <a:t>before committing to making a physical prototype. </a:t>
            </a:r>
          </a:p>
          <a:p>
            <a:pPr lvl="1"/>
            <a:r>
              <a:rPr lang="en-US" dirty="0"/>
              <a:t>Done by creating (usually 3D) computer generated geometrical shapes (parts) and either combining them into an "assembly" and testing different mechanical motions, fit and function. </a:t>
            </a:r>
          </a:p>
          <a:p>
            <a:pPr lvl="1"/>
            <a:r>
              <a:rPr lang="en-US" dirty="0"/>
              <a:t>The interaction can be simulated in AR/VR/MR </a:t>
            </a:r>
          </a:p>
          <a:p>
            <a:pPr lvl="1"/>
            <a:r>
              <a:rPr lang="en-US" dirty="0"/>
              <a:t>Very cheap, fast, and convincing </a:t>
            </a:r>
          </a:p>
          <a:p>
            <a:r>
              <a:rPr lang="en-US" b="1" dirty="0">
                <a:solidFill>
                  <a:schemeClr val="accent1"/>
                </a:solidFill>
              </a:rPr>
              <a:t>End-to-end prototyping</a:t>
            </a:r>
            <a:r>
              <a:rPr lang="en-US" dirty="0"/>
              <a:t> accounts design decision during prototyping for the final product</a:t>
            </a:r>
          </a:p>
          <a:p>
            <a:r>
              <a:rPr lang="en-US" b="1" dirty="0">
                <a:solidFill>
                  <a:schemeClr val="accent1"/>
                </a:solidFill>
              </a:rPr>
              <a:t>Eliminate the need for physical materials </a:t>
            </a:r>
            <a:r>
              <a:rPr lang="en-US" dirty="0"/>
              <a:t>and the labor to build them, reducing the cost of the prototyping phase significantly.</a:t>
            </a:r>
            <a:endParaRPr lang="de-DE" dirty="0"/>
          </a:p>
          <a:p>
            <a:endParaRPr lang="de-DE" dirty="0"/>
          </a:p>
        </p:txBody>
      </p:sp>
    </p:spTree>
    <p:extLst>
      <p:ext uri="{BB962C8B-B14F-4D97-AF65-F5344CB8AC3E}">
        <p14:creationId xmlns:p14="http://schemas.microsoft.com/office/powerpoint/2010/main" val="19140164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F01974-8D60-1C2A-11D8-95455A70D4DE}"/>
              </a:ext>
            </a:extLst>
          </p:cNvPr>
          <p:cNvSpPr>
            <a:spLocks noGrp="1"/>
          </p:cNvSpPr>
          <p:nvPr>
            <p:ph type="title"/>
          </p:nvPr>
        </p:nvSpPr>
        <p:spPr/>
        <p:txBody>
          <a:bodyPr/>
          <a:lstStyle/>
          <a:p>
            <a:r>
              <a:rPr lang="de-DE" dirty="0"/>
              <a:t>Virtual Prototyping</a:t>
            </a:r>
          </a:p>
        </p:txBody>
      </p:sp>
      <p:sp>
        <p:nvSpPr>
          <p:cNvPr id="3" name="Fußzeilenplatzhalter 2">
            <a:extLst>
              <a:ext uri="{FF2B5EF4-FFF2-40B4-BE49-F238E27FC236}">
                <a16:creationId xmlns:a16="http://schemas.microsoft.com/office/drawing/2014/main" id="{CD31AF4D-B253-E99F-95E0-CAC751C6FC4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DF539A2-00A3-D211-37BA-CE7055176906}"/>
              </a:ext>
            </a:extLst>
          </p:cNvPr>
          <p:cNvSpPr>
            <a:spLocks noGrp="1"/>
          </p:cNvSpPr>
          <p:nvPr>
            <p:ph type="sldNum" sz="quarter" idx="28"/>
          </p:nvPr>
        </p:nvSpPr>
        <p:spPr/>
        <p:txBody>
          <a:bodyPr/>
          <a:lstStyle/>
          <a:p>
            <a:fld id="{BA24374A-C3A8-471A-8837-3FC31668ABE5}" type="slidenum">
              <a:rPr lang="de-DE" smtClean="0"/>
              <a:pPr/>
              <a:t>83</a:t>
            </a:fld>
            <a:endParaRPr lang="de-DE" dirty="0"/>
          </a:p>
        </p:txBody>
      </p:sp>
      <p:sp>
        <p:nvSpPr>
          <p:cNvPr id="5" name="Textplatzhalter 4">
            <a:extLst>
              <a:ext uri="{FF2B5EF4-FFF2-40B4-BE49-F238E27FC236}">
                <a16:creationId xmlns:a16="http://schemas.microsoft.com/office/drawing/2014/main" id="{909B3A26-0D29-5ACD-CC79-5A290E4DD74B}"/>
              </a:ext>
            </a:extLst>
          </p:cNvPr>
          <p:cNvSpPr>
            <a:spLocks noGrp="1"/>
          </p:cNvSpPr>
          <p:nvPr>
            <p:ph type="body" sz="quarter" idx="21"/>
          </p:nvPr>
        </p:nvSpPr>
        <p:spPr/>
        <p:txBody>
          <a:bodyPr/>
          <a:lstStyle/>
          <a:p>
            <a:r>
              <a:rPr lang="en-US" sz="1400" dirty="0"/>
              <a:t>Virtual Prototypes</a:t>
            </a:r>
            <a:endParaRPr lang="de-DE" dirty="0"/>
          </a:p>
        </p:txBody>
      </p:sp>
      <p:sp>
        <p:nvSpPr>
          <p:cNvPr id="7" name="Pfeil: nach rechts 6">
            <a:extLst>
              <a:ext uri="{FF2B5EF4-FFF2-40B4-BE49-F238E27FC236}">
                <a16:creationId xmlns:a16="http://schemas.microsoft.com/office/drawing/2014/main" id="{EBDE7D6B-7C48-8B3C-FE9B-1FE086DB9AB4}"/>
              </a:ext>
            </a:extLst>
          </p:cNvPr>
          <p:cNvSpPr/>
          <p:nvPr/>
        </p:nvSpPr>
        <p:spPr>
          <a:xfrm>
            <a:off x="695325" y="2499360"/>
            <a:ext cx="2634029" cy="92964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err="1"/>
              <a:t>Physical</a:t>
            </a:r>
            <a:r>
              <a:rPr lang="de-DE" dirty="0"/>
              <a:t> Prototype</a:t>
            </a:r>
          </a:p>
        </p:txBody>
      </p:sp>
      <p:sp>
        <p:nvSpPr>
          <p:cNvPr id="9" name="Pfeil: nach rechts 8">
            <a:extLst>
              <a:ext uri="{FF2B5EF4-FFF2-40B4-BE49-F238E27FC236}">
                <a16:creationId xmlns:a16="http://schemas.microsoft.com/office/drawing/2014/main" id="{2C02D9FD-85DF-0F1B-2314-B84D5AE0E33B}"/>
              </a:ext>
            </a:extLst>
          </p:cNvPr>
          <p:cNvSpPr/>
          <p:nvPr/>
        </p:nvSpPr>
        <p:spPr>
          <a:xfrm>
            <a:off x="3339123" y="2499360"/>
            <a:ext cx="2634029" cy="92964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err="1"/>
              <a:t>Physical</a:t>
            </a:r>
            <a:r>
              <a:rPr lang="de-DE" dirty="0"/>
              <a:t> Prototype</a:t>
            </a:r>
          </a:p>
        </p:txBody>
      </p:sp>
      <p:sp>
        <p:nvSpPr>
          <p:cNvPr id="10" name="Pfeil: nach rechts 9">
            <a:extLst>
              <a:ext uri="{FF2B5EF4-FFF2-40B4-BE49-F238E27FC236}">
                <a16:creationId xmlns:a16="http://schemas.microsoft.com/office/drawing/2014/main" id="{4C97401E-F4C2-AF57-6AB9-CF63E47AFE79}"/>
              </a:ext>
            </a:extLst>
          </p:cNvPr>
          <p:cNvSpPr/>
          <p:nvPr/>
        </p:nvSpPr>
        <p:spPr>
          <a:xfrm>
            <a:off x="5982921" y="2499360"/>
            <a:ext cx="2634029" cy="92964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err="1"/>
              <a:t>Physical</a:t>
            </a:r>
            <a:r>
              <a:rPr lang="de-DE" dirty="0"/>
              <a:t> Prototype</a:t>
            </a:r>
          </a:p>
        </p:txBody>
      </p:sp>
      <p:sp>
        <p:nvSpPr>
          <p:cNvPr id="11" name="Pfeil: nach rechts 10">
            <a:extLst>
              <a:ext uri="{FF2B5EF4-FFF2-40B4-BE49-F238E27FC236}">
                <a16:creationId xmlns:a16="http://schemas.microsoft.com/office/drawing/2014/main" id="{C1031C20-1787-8E9C-D22B-8F94ABF8EFE2}"/>
              </a:ext>
            </a:extLst>
          </p:cNvPr>
          <p:cNvSpPr/>
          <p:nvPr/>
        </p:nvSpPr>
        <p:spPr>
          <a:xfrm>
            <a:off x="8626719" y="2499360"/>
            <a:ext cx="2634029" cy="92964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err="1"/>
              <a:t>Physical</a:t>
            </a:r>
            <a:r>
              <a:rPr lang="de-DE" dirty="0"/>
              <a:t> Prototype</a:t>
            </a:r>
          </a:p>
        </p:txBody>
      </p:sp>
      <p:sp>
        <p:nvSpPr>
          <p:cNvPr id="12" name="Pfeil: nach rechts 11">
            <a:extLst>
              <a:ext uri="{FF2B5EF4-FFF2-40B4-BE49-F238E27FC236}">
                <a16:creationId xmlns:a16="http://schemas.microsoft.com/office/drawing/2014/main" id="{6811F5FC-8630-5B1F-E257-F59DC1A7DF8F}"/>
              </a:ext>
            </a:extLst>
          </p:cNvPr>
          <p:cNvSpPr/>
          <p:nvPr/>
        </p:nvSpPr>
        <p:spPr>
          <a:xfrm>
            <a:off x="695324" y="3387888"/>
            <a:ext cx="4251814" cy="929640"/>
          </a:xfrm>
          <a:prstGeom prst="right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Virtual Prototype</a:t>
            </a:r>
          </a:p>
        </p:txBody>
      </p:sp>
      <p:sp>
        <p:nvSpPr>
          <p:cNvPr id="13" name="Pfeil: nach rechts 12">
            <a:extLst>
              <a:ext uri="{FF2B5EF4-FFF2-40B4-BE49-F238E27FC236}">
                <a16:creationId xmlns:a16="http://schemas.microsoft.com/office/drawing/2014/main" id="{AE7C0AB0-E545-0F17-F55F-024C2A64855C}"/>
              </a:ext>
            </a:extLst>
          </p:cNvPr>
          <p:cNvSpPr/>
          <p:nvPr/>
        </p:nvSpPr>
        <p:spPr>
          <a:xfrm>
            <a:off x="4947138" y="3387887"/>
            <a:ext cx="2634029" cy="92964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err="1"/>
              <a:t>Physical</a:t>
            </a:r>
            <a:r>
              <a:rPr lang="de-DE" dirty="0"/>
              <a:t> Prototype</a:t>
            </a:r>
          </a:p>
        </p:txBody>
      </p:sp>
      <p:sp>
        <p:nvSpPr>
          <p:cNvPr id="16" name="Explosion: 14 Zacken 15">
            <a:extLst>
              <a:ext uri="{FF2B5EF4-FFF2-40B4-BE49-F238E27FC236}">
                <a16:creationId xmlns:a16="http://schemas.microsoft.com/office/drawing/2014/main" id="{25002AEC-ABE8-49C0-97C5-329AEE0D618A}"/>
              </a:ext>
            </a:extLst>
          </p:cNvPr>
          <p:cNvSpPr/>
          <p:nvPr/>
        </p:nvSpPr>
        <p:spPr>
          <a:xfrm>
            <a:off x="7478933" y="3357563"/>
            <a:ext cx="2208627" cy="1279747"/>
          </a:xfrm>
          <a:prstGeom prst="irregularSeal2">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Benefit</a:t>
            </a:r>
          </a:p>
        </p:txBody>
      </p:sp>
      <p:cxnSp>
        <p:nvCxnSpPr>
          <p:cNvPr id="18" name="Gerader Verbinder 17">
            <a:extLst>
              <a:ext uri="{FF2B5EF4-FFF2-40B4-BE49-F238E27FC236}">
                <a16:creationId xmlns:a16="http://schemas.microsoft.com/office/drawing/2014/main" id="{0B04CCE0-6587-CADD-73F3-BFD4350D44B5}"/>
              </a:ext>
            </a:extLst>
          </p:cNvPr>
          <p:cNvCxnSpPr/>
          <p:nvPr/>
        </p:nvCxnSpPr>
        <p:spPr>
          <a:xfrm>
            <a:off x="7581167" y="3516923"/>
            <a:ext cx="0" cy="2100775"/>
          </a:xfrm>
          <a:prstGeom prst="line">
            <a:avLst/>
          </a:prstGeom>
          <a:ln w="476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A0A3C915-FBA2-86AC-493E-CE572C060DCA}"/>
              </a:ext>
            </a:extLst>
          </p:cNvPr>
          <p:cNvCxnSpPr>
            <a:cxnSpLocks/>
          </p:cNvCxnSpPr>
          <p:nvPr/>
        </p:nvCxnSpPr>
        <p:spPr>
          <a:xfrm>
            <a:off x="11260748" y="2738975"/>
            <a:ext cx="0" cy="2878723"/>
          </a:xfrm>
          <a:prstGeom prst="line">
            <a:avLst/>
          </a:prstGeom>
          <a:ln w="476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CAF42226-A2C6-27DB-FF1C-F4606938A9A9}"/>
              </a:ext>
            </a:extLst>
          </p:cNvPr>
          <p:cNvCxnSpPr/>
          <p:nvPr/>
        </p:nvCxnSpPr>
        <p:spPr>
          <a:xfrm flipH="1">
            <a:off x="7581167" y="5092505"/>
            <a:ext cx="88758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3F8C7959-C65D-D115-3A1A-8D0BF60227E0}"/>
              </a:ext>
            </a:extLst>
          </p:cNvPr>
          <p:cNvCxnSpPr>
            <a:cxnSpLocks/>
          </p:cNvCxnSpPr>
          <p:nvPr/>
        </p:nvCxnSpPr>
        <p:spPr>
          <a:xfrm>
            <a:off x="10436763" y="5092505"/>
            <a:ext cx="82398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feld 24">
            <a:extLst>
              <a:ext uri="{FF2B5EF4-FFF2-40B4-BE49-F238E27FC236}">
                <a16:creationId xmlns:a16="http://schemas.microsoft.com/office/drawing/2014/main" id="{23DC692F-0719-619D-6DDA-C3F179F52E05}"/>
              </a:ext>
            </a:extLst>
          </p:cNvPr>
          <p:cNvSpPr txBox="1"/>
          <p:nvPr/>
        </p:nvSpPr>
        <p:spPr>
          <a:xfrm>
            <a:off x="8266376" y="4942575"/>
            <a:ext cx="2372764" cy="923330"/>
          </a:xfrm>
          <a:prstGeom prst="rect">
            <a:avLst/>
          </a:prstGeom>
          <a:noFill/>
        </p:spPr>
        <p:txBody>
          <a:bodyPr wrap="none" rtlCol="0">
            <a:spAutoFit/>
          </a:bodyPr>
          <a:lstStyle/>
          <a:p>
            <a:pPr algn="ctr"/>
            <a:r>
              <a:rPr lang="de-DE" dirty="0" err="1"/>
              <a:t>Decreased</a:t>
            </a:r>
            <a:r>
              <a:rPr lang="de-DE" dirty="0"/>
              <a:t> time</a:t>
            </a:r>
          </a:p>
          <a:p>
            <a:pPr algn="ctr"/>
            <a:r>
              <a:rPr lang="de-DE" dirty="0"/>
              <a:t>to </a:t>
            </a:r>
            <a:r>
              <a:rPr lang="de-DE" dirty="0" err="1"/>
              <a:t>test</a:t>
            </a:r>
            <a:r>
              <a:rPr lang="de-DE" dirty="0"/>
              <a:t> </a:t>
            </a:r>
            <a:r>
              <a:rPr lang="de-DE" dirty="0" err="1"/>
              <a:t>the</a:t>
            </a:r>
            <a:r>
              <a:rPr lang="de-DE" dirty="0"/>
              <a:t> prototype</a:t>
            </a:r>
            <a:br>
              <a:rPr lang="de-DE" dirty="0"/>
            </a:br>
            <a:r>
              <a:rPr lang="de-DE" dirty="0" err="1"/>
              <a:t>with</a:t>
            </a:r>
            <a:r>
              <a:rPr lang="de-DE" dirty="0"/>
              <a:t> </a:t>
            </a:r>
            <a:r>
              <a:rPr lang="de-DE" dirty="0" err="1"/>
              <a:t>improved</a:t>
            </a:r>
            <a:r>
              <a:rPr lang="de-DE" dirty="0"/>
              <a:t> </a:t>
            </a:r>
            <a:r>
              <a:rPr lang="de-DE" dirty="0" err="1"/>
              <a:t>quality</a:t>
            </a:r>
            <a:endParaRPr lang="de-DE" dirty="0"/>
          </a:p>
        </p:txBody>
      </p:sp>
    </p:spTree>
    <p:extLst>
      <p:ext uri="{BB962C8B-B14F-4D97-AF65-F5344CB8AC3E}">
        <p14:creationId xmlns:p14="http://schemas.microsoft.com/office/powerpoint/2010/main" val="29941026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11B0C5-ADD8-1B7D-4BB0-395A02C27F95}"/>
              </a:ext>
            </a:extLst>
          </p:cNvPr>
          <p:cNvSpPr>
            <a:spLocks noGrp="1"/>
          </p:cNvSpPr>
          <p:nvPr>
            <p:ph type="title"/>
          </p:nvPr>
        </p:nvSpPr>
        <p:spPr/>
        <p:txBody>
          <a:bodyPr/>
          <a:lstStyle/>
          <a:p>
            <a:r>
              <a:rPr lang="de-DE" dirty="0"/>
              <a:t>Virtual Prototyping Tools</a:t>
            </a:r>
          </a:p>
        </p:txBody>
      </p:sp>
      <p:sp>
        <p:nvSpPr>
          <p:cNvPr id="3" name="Fußzeilenplatzhalter 2">
            <a:extLst>
              <a:ext uri="{FF2B5EF4-FFF2-40B4-BE49-F238E27FC236}">
                <a16:creationId xmlns:a16="http://schemas.microsoft.com/office/drawing/2014/main" id="{285EB6FD-8D12-EACC-6EB5-6200ECEA3530}"/>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7CBACC9-5160-9E02-4844-05284DABE48E}"/>
              </a:ext>
            </a:extLst>
          </p:cNvPr>
          <p:cNvSpPr>
            <a:spLocks noGrp="1"/>
          </p:cNvSpPr>
          <p:nvPr>
            <p:ph type="sldNum" sz="quarter" idx="33"/>
          </p:nvPr>
        </p:nvSpPr>
        <p:spPr/>
        <p:txBody>
          <a:bodyPr/>
          <a:lstStyle/>
          <a:p>
            <a:fld id="{BA24374A-C3A8-471A-8837-3FC31668ABE5}" type="slidenum">
              <a:rPr lang="de-DE" smtClean="0"/>
              <a:pPr/>
              <a:t>84</a:t>
            </a:fld>
            <a:endParaRPr lang="de-DE" dirty="0"/>
          </a:p>
        </p:txBody>
      </p:sp>
      <p:sp>
        <p:nvSpPr>
          <p:cNvPr id="9" name="Textplatzhalter 8">
            <a:extLst>
              <a:ext uri="{FF2B5EF4-FFF2-40B4-BE49-F238E27FC236}">
                <a16:creationId xmlns:a16="http://schemas.microsoft.com/office/drawing/2014/main" id="{FA550EA0-F8B4-B3F2-D4EF-95015C528DC3}"/>
              </a:ext>
            </a:extLst>
          </p:cNvPr>
          <p:cNvSpPr>
            <a:spLocks noGrp="1"/>
          </p:cNvSpPr>
          <p:nvPr>
            <p:ph type="body" sz="quarter" idx="21"/>
          </p:nvPr>
        </p:nvSpPr>
        <p:spPr/>
        <p:txBody>
          <a:bodyPr/>
          <a:lstStyle/>
          <a:p>
            <a:r>
              <a:rPr lang="en-US" sz="1400" dirty="0"/>
              <a:t>Virtual Prototypes</a:t>
            </a:r>
            <a:endParaRPr lang="de-DE" dirty="0"/>
          </a:p>
        </p:txBody>
      </p:sp>
      <p:sp>
        <p:nvSpPr>
          <p:cNvPr id="6" name="Textplatzhalter 5">
            <a:extLst>
              <a:ext uri="{FF2B5EF4-FFF2-40B4-BE49-F238E27FC236}">
                <a16:creationId xmlns:a16="http://schemas.microsoft.com/office/drawing/2014/main" id="{3A4A2E0F-E859-6937-DF1E-61FEE454D0D9}"/>
              </a:ext>
            </a:extLst>
          </p:cNvPr>
          <p:cNvSpPr>
            <a:spLocks noGrp="1"/>
          </p:cNvSpPr>
          <p:nvPr>
            <p:ph type="body" sz="quarter" idx="34"/>
          </p:nvPr>
        </p:nvSpPr>
        <p:spPr>
          <a:xfrm>
            <a:off x="695325" y="1449388"/>
            <a:ext cx="10801349" cy="4327744"/>
          </a:xfrm>
        </p:spPr>
        <p:txBody>
          <a:bodyPr>
            <a:normAutofit fontScale="92500" lnSpcReduction="20000"/>
          </a:bodyPr>
          <a:lstStyle/>
          <a:p>
            <a:r>
              <a:rPr lang="de-DE" dirty="0"/>
              <a:t>MSC Adams/Chassis</a:t>
            </a:r>
          </a:p>
          <a:p>
            <a:r>
              <a:rPr lang="de-DE" dirty="0"/>
              <a:t>Universal </a:t>
            </a:r>
            <a:r>
              <a:rPr lang="de-DE" dirty="0" err="1"/>
              <a:t>Mechanism</a:t>
            </a:r>
            <a:endParaRPr lang="de-DE" dirty="0"/>
          </a:p>
          <a:p>
            <a:r>
              <a:rPr lang="de-DE" dirty="0" err="1"/>
              <a:t>MatLab</a:t>
            </a:r>
            <a:endParaRPr lang="de-DE" dirty="0"/>
          </a:p>
          <a:p>
            <a:r>
              <a:rPr lang="de-DE" dirty="0" err="1"/>
              <a:t>DyMoLa</a:t>
            </a:r>
            <a:endParaRPr lang="de-DE" dirty="0"/>
          </a:p>
          <a:p>
            <a:r>
              <a:rPr lang="de-DE" dirty="0" err="1"/>
              <a:t>Webots</a:t>
            </a:r>
            <a:endParaRPr lang="de-DE" dirty="0"/>
          </a:p>
          <a:p>
            <a:r>
              <a:rPr lang="de-DE" dirty="0" err="1"/>
              <a:t>Simbad</a:t>
            </a:r>
            <a:endParaRPr lang="de-DE" dirty="0"/>
          </a:p>
          <a:p>
            <a:r>
              <a:rPr lang="de-DE" dirty="0" err="1"/>
              <a:t>ThreeDimWorks</a:t>
            </a:r>
            <a:endParaRPr lang="de-DE" dirty="0"/>
          </a:p>
          <a:p>
            <a:r>
              <a:rPr lang="de-DE" dirty="0" err="1"/>
              <a:t>OpenSim</a:t>
            </a:r>
            <a:r>
              <a:rPr lang="de-DE" dirty="0"/>
              <a:t> (</a:t>
            </a:r>
            <a:r>
              <a:rPr lang="de-DE" dirty="0" err="1"/>
              <a:t>for</a:t>
            </a:r>
            <a:r>
              <a:rPr lang="de-DE" dirty="0"/>
              <a:t> </a:t>
            </a:r>
            <a:r>
              <a:rPr lang="de-DE" dirty="0" err="1"/>
              <a:t>humans</a:t>
            </a:r>
            <a:r>
              <a:rPr lang="de-DE" dirty="0"/>
              <a:t>)</a:t>
            </a:r>
          </a:p>
          <a:p>
            <a:r>
              <a:rPr lang="de-DE" dirty="0" err="1"/>
              <a:t>RoboWorks</a:t>
            </a:r>
            <a:endParaRPr lang="de-DE" dirty="0"/>
          </a:p>
          <a:p>
            <a:r>
              <a:rPr lang="de-DE" dirty="0"/>
              <a:t>Autodesk Fusion </a:t>
            </a:r>
          </a:p>
          <a:p>
            <a:r>
              <a:rPr lang="de-DE" dirty="0" err="1"/>
              <a:t>Tinkercad</a:t>
            </a:r>
            <a:r>
              <a:rPr lang="de-DE" dirty="0"/>
              <a:t> (</a:t>
            </a:r>
            <a:r>
              <a:rPr lang="de-DE" dirty="0" err="1"/>
              <a:t>free</a:t>
            </a:r>
            <a:r>
              <a:rPr lang="de-DE" dirty="0"/>
              <a:t>, web-</a:t>
            </a:r>
            <a:r>
              <a:rPr lang="de-DE" dirty="0" err="1"/>
              <a:t>based</a:t>
            </a:r>
            <a:r>
              <a:rPr lang="de-DE" dirty="0"/>
              <a:t>)</a:t>
            </a:r>
          </a:p>
          <a:p>
            <a:endParaRPr lang="de-DE" dirty="0"/>
          </a:p>
        </p:txBody>
      </p:sp>
      <p:sp>
        <p:nvSpPr>
          <p:cNvPr id="10" name="Inhaltsplatzhalter 9">
            <a:extLst>
              <a:ext uri="{FF2B5EF4-FFF2-40B4-BE49-F238E27FC236}">
                <a16:creationId xmlns:a16="http://schemas.microsoft.com/office/drawing/2014/main" id="{D5A3E3AC-6AF1-EFD3-C165-D2013F934A41}"/>
              </a:ext>
            </a:extLst>
          </p:cNvPr>
          <p:cNvSpPr>
            <a:spLocks noGrp="1"/>
          </p:cNvSpPr>
          <p:nvPr>
            <p:ph sz="quarter" idx="35"/>
          </p:nvPr>
        </p:nvSpPr>
        <p:spPr/>
        <p:txBody>
          <a:bodyPr/>
          <a:lstStyle/>
          <a:p>
            <a:r>
              <a:rPr lang="de-DE" dirty="0"/>
              <a:t>Image from </a:t>
            </a:r>
            <a:r>
              <a:rPr lang="de-DE" dirty="0">
                <a:hlinkClick r:id="rId2"/>
              </a:rPr>
              <a:t>https://slideplayer.com/slide/13314860/</a:t>
            </a:r>
            <a:r>
              <a:rPr lang="de-DE" dirty="0"/>
              <a:t> </a:t>
            </a:r>
          </a:p>
        </p:txBody>
      </p:sp>
      <p:pic>
        <p:nvPicPr>
          <p:cNvPr id="8" name="Grafik 7">
            <a:extLst>
              <a:ext uri="{FF2B5EF4-FFF2-40B4-BE49-F238E27FC236}">
                <a16:creationId xmlns:a16="http://schemas.microsoft.com/office/drawing/2014/main" id="{C81F6E5F-CF74-268C-5F7E-1C479BA5DA33}"/>
              </a:ext>
            </a:extLst>
          </p:cNvPr>
          <p:cNvPicPr>
            <a:picLocks noChangeAspect="1"/>
          </p:cNvPicPr>
          <p:nvPr/>
        </p:nvPicPr>
        <p:blipFill>
          <a:blip r:embed="rId3"/>
          <a:stretch>
            <a:fillRect/>
          </a:stretch>
        </p:blipFill>
        <p:spPr>
          <a:xfrm>
            <a:off x="7045634" y="1449388"/>
            <a:ext cx="4451039" cy="4429536"/>
          </a:xfrm>
          <a:prstGeom prst="rect">
            <a:avLst/>
          </a:prstGeom>
        </p:spPr>
      </p:pic>
    </p:spTree>
    <p:extLst>
      <p:ext uri="{BB962C8B-B14F-4D97-AF65-F5344CB8AC3E}">
        <p14:creationId xmlns:p14="http://schemas.microsoft.com/office/powerpoint/2010/main" val="30944924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F8E5A2-4316-8BFD-90FD-DCBED1D49107}"/>
              </a:ext>
            </a:extLst>
          </p:cNvPr>
          <p:cNvSpPr>
            <a:spLocks noGrp="1"/>
          </p:cNvSpPr>
          <p:nvPr>
            <p:ph type="title"/>
          </p:nvPr>
        </p:nvSpPr>
        <p:spPr/>
        <p:txBody>
          <a:bodyPr/>
          <a:lstStyle/>
          <a:p>
            <a:r>
              <a:rPr lang="de-DE" dirty="0" err="1"/>
              <a:t>Example</a:t>
            </a:r>
            <a:r>
              <a:rPr lang="de-DE" dirty="0"/>
              <a:t>: </a:t>
            </a:r>
            <a:r>
              <a:rPr lang="de-DE" dirty="0" err="1"/>
              <a:t>Mechanics</a:t>
            </a:r>
            <a:endParaRPr lang="de-DE" dirty="0"/>
          </a:p>
        </p:txBody>
      </p:sp>
      <p:sp>
        <p:nvSpPr>
          <p:cNvPr id="3" name="Fußzeilenplatzhalter 2">
            <a:extLst>
              <a:ext uri="{FF2B5EF4-FFF2-40B4-BE49-F238E27FC236}">
                <a16:creationId xmlns:a16="http://schemas.microsoft.com/office/drawing/2014/main" id="{AD1A4587-C84B-7F31-1294-208768027249}"/>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059A816-3AC9-6378-6E9C-C97198EF18C0}"/>
              </a:ext>
            </a:extLst>
          </p:cNvPr>
          <p:cNvSpPr>
            <a:spLocks noGrp="1"/>
          </p:cNvSpPr>
          <p:nvPr>
            <p:ph type="sldNum" sz="quarter" idx="33"/>
          </p:nvPr>
        </p:nvSpPr>
        <p:spPr/>
        <p:txBody>
          <a:bodyPr/>
          <a:lstStyle/>
          <a:p>
            <a:fld id="{BA24374A-C3A8-471A-8837-3FC31668ABE5}" type="slidenum">
              <a:rPr lang="de-DE" smtClean="0"/>
              <a:pPr/>
              <a:t>85</a:t>
            </a:fld>
            <a:endParaRPr lang="de-DE" dirty="0"/>
          </a:p>
        </p:txBody>
      </p:sp>
      <p:sp>
        <p:nvSpPr>
          <p:cNvPr id="5" name="Textplatzhalter 4">
            <a:extLst>
              <a:ext uri="{FF2B5EF4-FFF2-40B4-BE49-F238E27FC236}">
                <a16:creationId xmlns:a16="http://schemas.microsoft.com/office/drawing/2014/main" id="{A64962CE-F6D9-4D4B-4C03-63E8B2D43C25}"/>
              </a:ext>
            </a:extLst>
          </p:cNvPr>
          <p:cNvSpPr>
            <a:spLocks noGrp="1"/>
          </p:cNvSpPr>
          <p:nvPr>
            <p:ph type="body" sz="quarter" idx="21"/>
          </p:nvPr>
        </p:nvSpPr>
        <p:spPr/>
        <p:txBody>
          <a:bodyPr/>
          <a:lstStyle/>
          <a:p>
            <a:r>
              <a:rPr lang="en-US" sz="1400" dirty="0"/>
              <a:t>Virtual Prototypes</a:t>
            </a:r>
            <a:endParaRPr lang="de-DE" dirty="0"/>
          </a:p>
        </p:txBody>
      </p:sp>
      <p:sp>
        <p:nvSpPr>
          <p:cNvPr id="6" name="Textplatzhalter 5">
            <a:extLst>
              <a:ext uri="{FF2B5EF4-FFF2-40B4-BE49-F238E27FC236}">
                <a16:creationId xmlns:a16="http://schemas.microsoft.com/office/drawing/2014/main" id="{99A8B69F-064E-ACBD-ADB2-0D266FB77D65}"/>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649C805F-414D-33C5-EF2E-C47FEA0EBF00}"/>
              </a:ext>
            </a:extLst>
          </p:cNvPr>
          <p:cNvSpPr>
            <a:spLocks noGrp="1"/>
          </p:cNvSpPr>
          <p:nvPr>
            <p:ph sz="quarter" idx="35"/>
          </p:nvPr>
        </p:nvSpPr>
        <p:spPr/>
        <p:txBody>
          <a:bodyPr/>
          <a:lstStyle/>
          <a:p>
            <a:r>
              <a:rPr lang="de-DE" dirty="0"/>
              <a:t>Images from Web-</a:t>
            </a:r>
            <a:r>
              <a:rPr lang="de-DE" dirty="0" err="1"/>
              <a:t>Based</a:t>
            </a:r>
            <a:r>
              <a:rPr lang="de-DE" dirty="0"/>
              <a:t> Self-</a:t>
            </a:r>
            <a:r>
              <a:rPr lang="de-DE" dirty="0" err="1"/>
              <a:t>Paced</a:t>
            </a:r>
            <a:r>
              <a:rPr lang="de-DE" dirty="0"/>
              <a:t> Virtual Prototyping Tutorials </a:t>
            </a:r>
            <a:r>
              <a:rPr lang="de-DE" dirty="0" err="1"/>
              <a:t>Rajankumar</a:t>
            </a:r>
            <a:r>
              <a:rPr lang="de-DE" dirty="0"/>
              <a:t> </a:t>
            </a:r>
            <a:r>
              <a:rPr lang="de-DE" dirty="0" err="1"/>
              <a:t>Bhatt</a:t>
            </a:r>
            <a:r>
              <a:rPr lang="de-DE" dirty="0"/>
              <a:t> Graduate Student Chin Pei Tang Graduate Student </a:t>
            </a:r>
            <a:r>
              <a:rPr lang="de-DE" dirty="0">
                <a:hlinkClick r:id="rId2"/>
              </a:rPr>
              <a:t>https://slideplayer.com/slide/5013074/</a:t>
            </a:r>
            <a:r>
              <a:rPr lang="de-DE" dirty="0"/>
              <a:t> </a:t>
            </a:r>
          </a:p>
        </p:txBody>
      </p:sp>
      <p:pic>
        <p:nvPicPr>
          <p:cNvPr id="9" name="Grafik 8">
            <a:extLst>
              <a:ext uri="{FF2B5EF4-FFF2-40B4-BE49-F238E27FC236}">
                <a16:creationId xmlns:a16="http://schemas.microsoft.com/office/drawing/2014/main" id="{06E8817D-096A-CC95-8F0A-43CAA26EEB95}"/>
              </a:ext>
            </a:extLst>
          </p:cNvPr>
          <p:cNvPicPr>
            <a:picLocks noChangeAspect="1"/>
          </p:cNvPicPr>
          <p:nvPr/>
        </p:nvPicPr>
        <p:blipFill>
          <a:blip r:embed="rId3"/>
          <a:stretch>
            <a:fillRect/>
          </a:stretch>
        </p:blipFill>
        <p:spPr>
          <a:xfrm>
            <a:off x="1540274" y="1277685"/>
            <a:ext cx="9111452" cy="4597944"/>
          </a:xfrm>
          <a:prstGeom prst="rect">
            <a:avLst/>
          </a:prstGeom>
        </p:spPr>
      </p:pic>
    </p:spTree>
    <p:extLst>
      <p:ext uri="{BB962C8B-B14F-4D97-AF65-F5344CB8AC3E}">
        <p14:creationId xmlns:p14="http://schemas.microsoft.com/office/powerpoint/2010/main" val="33675247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856D8C-906A-0247-CED4-098271781D0C}"/>
              </a:ext>
            </a:extLst>
          </p:cNvPr>
          <p:cNvSpPr>
            <a:spLocks noGrp="1"/>
          </p:cNvSpPr>
          <p:nvPr>
            <p:ph type="title"/>
          </p:nvPr>
        </p:nvSpPr>
        <p:spPr/>
        <p:txBody>
          <a:bodyPr/>
          <a:lstStyle/>
          <a:p>
            <a:r>
              <a:rPr lang="de-DE" dirty="0" err="1"/>
              <a:t>Example</a:t>
            </a:r>
            <a:r>
              <a:rPr lang="de-DE" dirty="0"/>
              <a:t>: Virtual </a:t>
            </a:r>
            <a:r>
              <a:rPr lang="de-DE" dirty="0" err="1"/>
              <a:t>Prototypes</a:t>
            </a:r>
            <a:endParaRPr lang="de-DE" dirty="0"/>
          </a:p>
        </p:txBody>
      </p:sp>
      <p:sp>
        <p:nvSpPr>
          <p:cNvPr id="3" name="Fußzeilenplatzhalter 2">
            <a:extLst>
              <a:ext uri="{FF2B5EF4-FFF2-40B4-BE49-F238E27FC236}">
                <a16:creationId xmlns:a16="http://schemas.microsoft.com/office/drawing/2014/main" id="{B3AF0770-7155-8C8A-7CCA-9FC761618FED}"/>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1926502-2A04-385F-61B1-4AD516AB0351}"/>
              </a:ext>
            </a:extLst>
          </p:cNvPr>
          <p:cNvSpPr>
            <a:spLocks noGrp="1"/>
          </p:cNvSpPr>
          <p:nvPr>
            <p:ph type="sldNum" sz="quarter" idx="33"/>
          </p:nvPr>
        </p:nvSpPr>
        <p:spPr/>
        <p:txBody>
          <a:bodyPr/>
          <a:lstStyle/>
          <a:p>
            <a:fld id="{BA24374A-C3A8-471A-8837-3FC31668ABE5}" type="slidenum">
              <a:rPr lang="de-DE" smtClean="0"/>
              <a:pPr/>
              <a:t>86</a:t>
            </a:fld>
            <a:endParaRPr lang="de-DE" dirty="0"/>
          </a:p>
        </p:txBody>
      </p:sp>
      <p:sp>
        <p:nvSpPr>
          <p:cNvPr id="5" name="Textplatzhalter 4">
            <a:extLst>
              <a:ext uri="{FF2B5EF4-FFF2-40B4-BE49-F238E27FC236}">
                <a16:creationId xmlns:a16="http://schemas.microsoft.com/office/drawing/2014/main" id="{A6B328BD-F2F3-EB2F-AD5E-71A4C45B260F}"/>
              </a:ext>
            </a:extLst>
          </p:cNvPr>
          <p:cNvSpPr>
            <a:spLocks noGrp="1"/>
          </p:cNvSpPr>
          <p:nvPr>
            <p:ph type="body" sz="quarter" idx="21"/>
          </p:nvPr>
        </p:nvSpPr>
        <p:spPr/>
        <p:txBody>
          <a:bodyPr/>
          <a:lstStyle/>
          <a:p>
            <a:endParaRPr lang="de-DE"/>
          </a:p>
        </p:txBody>
      </p:sp>
      <p:sp>
        <p:nvSpPr>
          <p:cNvPr id="6" name="Textplatzhalter 5">
            <a:extLst>
              <a:ext uri="{FF2B5EF4-FFF2-40B4-BE49-F238E27FC236}">
                <a16:creationId xmlns:a16="http://schemas.microsoft.com/office/drawing/2014/main" id="{5DDF84D2-9E24-2ECF-BBDB-D9E6DDEA083D}"/>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AFD3B225-999A-05AD-BDAA-9D5691CCF068}"/>
              </a:ext>
            </a:extLst>
          </p:cNvPr>
          <p:cNvSpPr>
            <a:spLocks noGrp="1"/>
          </p:cNvSpPr>
          <p:nvPr>
            <p:ph sz="quarter" idx="35"/>
          </p:nvPr>
        </p:nvSpPr>
        <p:spPr/>
        <p:txBody>
          <a:bodyPr/>
          <a:lstStyle/>
          <a:p>
            <a:r>
              <a:rPr lang="de-DE" dirty="0" err="1"/>
              <a:t>Aromaa</a:t>
            </a:r>
            <a:r>
              <a:rPr lang="de-DE" dirty="0"/>
              <a:t>, S., </a:t>
            </a:r>
            <a:r>
              <a:rPr lang="de-DE" dirty="0" err="1"/>
              <a:t>Viitaniemi</a:t>
            </a:r>
            <a:r>
              <a:rPr lang="de-DE" dirty="0"/>
              <a:t>, J., &amp; </a:t>
            </a:r>
            <a:r>
              <a:rPr lang="de-DE" dirty="0" err="1"/>
              <a:t>Leino</a:t>
            </a:r>
            <a:r>
              <a:rPr lang="de-DE" dirty="0"/>
              <a:t>, S.-P. (2014). Virtual </a:t>
            </a:r>
            <a:r>
              <a:rPr lang="de-DE" dirty="0" err="1"/>
              <a:t>prototyping</a:t>
            </a:r>
            <a:r>
              <a:rPr lang="de-DE" dirty="0"/>
              <a:t> in human-</a:t>
            </a:r>
            <a:r>
              <a:rPr lang="de-DE" dirty="0" err="1"/>
              <a:t>machine</a:t>
            </a:r>
            <a:r>
              <a:rPr lang="de-DE" dirty="0"/>
              <a:t> </a:t>
            </a:r>
            <a:r>
              <a:rPr lang="de-DE" dirty="0" err="1"/>
              <a:t>interaction</a:t>
            </a:r>
            <a:r>
              <a:rPr lang="de-DE" dirty="0"/>
              <a:t> design. </a:t>
            </a:r>
            <a:r>
              <a:rPr lang="de-DE" dirty="0" err="1"/>
              <a:t>ResearchGate</a:t>
            </a:r>
            <a:r>
              <a:rPr lang="de-DE" dirty="0"/>
              <a:t>. </a:t>
            </a:r>
            <a:r>
              <a:rPr lang="de-DE" dirty="0" err="1"/>
              <a:t>Retrieved</a:t>
            </a:r>
            <a:r>
              <a:rPr lang="de-DE" dirty="0"/>
              <a:t> </a:t>
            </a:r>
            <a:r>
              <a:rPr lang="de-DE" dirty="0" err="1"/>
              <a:t>from</a:t>
            </a:r>
            <a:r>
              <a:rPr lang="de-DE" dirty="0"/>
              <a:t> https://www.researchgate.net/publication/275946481_Virtual_prototyping_in_human-machine_interaction_design/figures?lo=1</a:t>
            </a:r>
          </a:p>
        </p:txBody>
      </p:sp>
      <p:pic>
        <p:nvPicPr>
          <p:cNvPr id="2050" name="Picture 2">
            <a:extLst>
              <a:ext uri="{FF2B5EF4-FFF2-40B4-BE49-F238E27FC236}">
                <a16:creationId xmlns:a16="http://schemas.microsoft.com/office/drawing/2014/main" id="{333377D6-73D6-2CE7-0D3B-AD18A702ED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406"/>
          <a:stretch/>
        </p:blipFill>
        <p:spPr bwMode="auto">
          <a:xfrm>
            <a:off x="695325" y="1447799"/>
            <a:ext cx="5400674" cy="40576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C708CFE-B1FD-F244-509C-6A8898E1BC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82"/>
          <a:stretch/>
        </p:blipFill>
        <p:spPr bwMode="auto">
          <a:xfrm>
            <a:off x="6161649" y="1457324"/>
            <a:ext cx="5335026" cy="404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9978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descr="Ein Bild, das drinnen enthält.&#10;&#10;Automatisch generierte Beschreibung">
            <a:extLst>
              <a:ext uri="{FF2B5EF4-FFF2-40B4-BE49-F238E27FC236}">
                <a16:creationId xmlns:a16="http://schemas.microsoft.com/office/drawing/2014/main" id="{1B396505-B473-421C-17A8-C4C946580668}"/>
              </a:ext>
            </a:extLst>
          </p:cNvPr>
          <p:cNvPicPr>
            <a:picLocks noGrp="1" noChangeAspect="1"/>
          </p:cNvPicPr>
          <p:nvPr>
            <p:ph type="pic" sz="quarter" idx="22"/>
          </p:nvPr>
        </p:nvPicPr>
        <p:blipFill>
          <a:blip r:embed="rId2">
            <a:extLst>
              <a:ext uri="{28A0092B-C50C-407E-A947-70E740481C1C}">
                <a14:useLocalDpi xmlns:a14="http://schemas.microsoft.com/office/drawing/2010/main" val="0"/>
              </a:ext>
            </a:extLst>
          </a:blip>
          <a:srcRect t="11210" b="11210"/>
          <a:stretch>
            <a:fillRect/>
          </a:stretch>
        </p:blipFill>
        <p:spPr>
          <a:xfrm>
            <a:off x="0" y="0"/>
            <a:ext cx="12192000" cy="6317997"/>
          </a:xfrm>
        </p:spPr>
      </p:pic>
      <p:sp>
        <p:nvSpPr>
          <p:cNvPr id="10" name="Textplatzhalter 9">
            <a:extLst>
              <a:ext uri="{FF2B5EF4-FFF2-40B4-BE49-F238E27FC236}">
                <a16:creationId xmlns:a16="http://schemas.microsoft.com/office/drawing/2014/main" id="{51EBEC67-3BB2-35DC-BE2E-A5FFE1315180}"/>
              </a:ext>
            </a:extLst>
          </p:cNvPr>
          <p:cNvSpPr>
            <a:spLocks noGrp="1"/>
          </p:cNvSpPr>
          <p:nvPr>
            <p:ph type="body" sz="quarter" idx="29"/>
          </p:nvPr>
        </p:nvSpPr>
        <p:spPr/>
        <p:txBody>
          <a:bodyPr/>
          <a:lstStyle/>
          <a:p>
            <a:r>
              <a:rPr lang="de-DE" dirty="0"/>
              <a:t>Image from: Frankfurt University of Applied Sciences</a:t>
            </a:r>
          </a:p>
        </p:txBody>
      </p:sp>
      <p:sp>
        <p:nvSpPr>
          <p:cNvPr id="3" name="Fußzeilenplatzhalter 2">
            <a:extLst>
              <a:ext uri="{FF2B5EF4-FFF2-40B4-BE49-F238E27FC236}">
                <a16:creationId xmlns:a16="http://schemas.microsoft.com/office/drawing/2014/main" id="{F760B83A-C895-E3A0-D278-80608FE9A0B1}"/>
              </a:ext>
            </a:extLst>
          </p:cNvPr>
          <p:cNvSpPr>
            <a:spLocks noGrp="1"/>
          </p:cNvSpPr>
          <p:nvPr>
            <p:ph type="ftr" sz="quarter" idx="31"/>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8668472-B9D5-DAAE-02D5-C49B6754CC48}"/>
              </a:ext>
            </a:extLst>
          </p:cNvPr>
          <p:cNvSpPr>
            <a:spLocks noGrp="1"/>
          </p:cNvSpPr>
          <p:nvPr>
            <p:ph type="sldNum" sz="quarter" idx="32"/>
          </p:nvPr>
        </p:nvSpPr>
        <p:spPr/>
        <p:txBody>
          <a:bodyPr/>
          <a:lstStyle/>
          <a:p>
            <a:fld id="{BA24374A-C3A8-471A-8837-3FC31668ABE5}" type="slidenum">
              <a:rPr lang="de-DE" smtClean="0"/>
              <a:pPr/>
              <a:t>87</a:t>
            </a:fld>
            <a:endParaRPr lang="de-DE" dirty="0"/>
          </a:p>
        </p:txBody>
      </p:sp>
      <p:sp>
        <p:nvSpPr>
          <p:cNvPr id="8" name="Textplatzhalter 7">
            <a:extLst>
              <a:ext uri="{FF2B5EF4-FFF2-40B4-BE49-F238E27FC236}">
                <a16:creationId xmlns:a16="http://schemas.microsoft.com/office/drawing/2014/main" id="{99340A98-21CC-5D86-0862-84970BC858E1}"/>
              </a:ext>
            </a:extLst>
          </p:cNvPr>
          <p:cNvSpPr>
            <a:spLocks noGrp="1"/>
          </p:cNvSpPr>
          <p:nvPr>
            <p:ph type="body" sz="quarter" idx="21"/>
          </p:nvPr>
        </p:nvSpPr>
        <p:spPr/>
        <p:txBody>
          <a:bodyPr/>
          <a:lstStyle/>
          <a:p>
            <a:r>
              <a:rPr lang="en-US" sz="1400" dirty="0"/>
              <a:t>Virtual Prototypes</a:t>
            </a:r>
            <a:endParaRPr lang="de-DE" dirty="0"/>
          </a:p>
        </p:txBody>
      </p:sp>
    </p:spTree>
    <p:extLst>
      <p:ext uri="{BB962C8B-B14F-4D97-AF65-F5344CB8AC3E}">
        <p14:creationId xmlns:p14="http://schemas.microsoft.com/office/powerpoint/2010/main" val="24339820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el 29">
            <a:extLst>
              <a:ext uri="{FF2B5EF4-FFF2-40B4-BE49-F238E27FC236}">
                <a16:creationId xmlns:a16="http://schemas.microsoft.com/office/drawing/2014/main" id="{5BF7D4C1-DB9A-3F88-36E8-5A58F5FF2E2B}"/>
              </a:ext>
            </a:extLst>
          </p:cNvPr>
          <p:cNvSpPr>
            <a:spLocks noGrp="1"/>
          </p:cNvSpPr>
          <p:nvPr>
            <p:ph type="title"/>
          </p:nvPr>
        </p:nvSpPr>
        <p:spPr/>
        <p:txBody>
          <a:bodyPr/>
          <a:lstStyle/>
          <a:p>
            <a:r>
              <a:rPr lang="de-DE" dirty="0" err="1"/>
              <a:t>Ecological</a:t>
            </a:r>
            <a:r>
              <a:rPr lang="de-DE" dirty="0"/>
              <a:t> </a:t>
            </a:r>
            <a:r>
              <a:rPr lang="de-DE" dirty="0" err="1"/>
              <a:t>Validity</a:t>
            </a:r>
            <a:r>
              <a:rPr lang="de-DE" dirty="0"/>
              <a:t> of Virtual Prototyping</a:t>
            </a:r>
          </a:p>
        </p:txBody>
      </p:sp>
      <p:sp>
        <p:nvSpPr>
          <p:cNvPr id="4" name="Fußzeilenplatzhalter 3">
            <a:extLst>
              <a:ext uri="{FF2B5EF4-FFF2-40B4-BE49-F238E27FC236}">
                <a16:creationId xmlns:a16="http://schemas.microsoft.com/office/drawing/2014/main" id="{971B9617-8106-7718-DCEF-5CE13257D65F}"/>
              </a:ext>
            </a:extLst>
          </p:cNvPr>
          <p:cNvSpPr>
            <a:spLocks noGrp="1"/>
          </p:cNvSpPr>
          <p:nvPr>
            <p:ph type="ftr" sz="quarter" idx="32"/>
          </p:nvPr>
        </p:nvSpPr>
        <p:spPr/>
        <p:txBody>
          <a:bodyPr/>
          <a:lstStyle/>
          <a:p>
            <a:r>
              <a:rPr lang="de-DE"/>
              <a:t>Prof. Dr. Valentin Schwind</a:t>
            </a:r>
            <a:endParaRPr lang="de-DE" dirty="0"/>
          </a:p>
        </p:txBody>
      </p:sp>
      <p:sp>
        <p:nvSpPr>
          <p:cNvPr id="5" name="Foliennummernplatzhalter 4">
            <a:extLst>
              <a:ext uri="{FF2B5EF4-FFF2-40B4-BE49-F238E27FC236}">
                <a16:creationId xmlns:a16="http://schemas.microsoft.com/office/drawing/2014/main" id="{26CA1306-51FC-A365-40F1-87F2933A7333}"/>
              </a:ext>
            </a:extLst>
          </p:cNvPr>
          <p:cNvSpPr>
            <a:spLocks noGrp="1"/>
          </p:cNvSpPr>
          <p:nvPr>
            <p:ph type="sldNum" sz="quarter" idx="33"/>
          </p:nvPr>
        </p:nvSpPr>
        <p:spPr/>
        <p:txBody>
          <a:bodyPr/>
          <a:lstStyle/>
          <a:p>
            <a:fld id="{BA24374A-C3A8-471A-8837-3FC31668ABE5}" type="slidenum">
              <a:rPr lang="de-DE" smtClean="0"/>
              <a:pPr/>
              <a:t>88</a:t>
            </a:fld>
            <a:endParaRPr lang="de-DE" dirty="0"/>
          </a:p>
        </p:txBody>
      </p:sp>
      <p:sp>
        <p:nvSpPr>
          <p:cNvPr id="31" name="Textplatzhalter 30">
            <a:extLst>
              <a:ext uri="{FF2B5EF4-FFF2-40B4-BE49-F238E27FC236}">
                <a16:creationId xmlns:a16="http://schemas.microsoft.com/office/drawing/2014/main" id="{061859D5-2E74-FA67-A5BB-825719414A98}"/>
              </a:ext>
            </a:extLst>
          </p:cNvPr>
          <p:cNvSpPr>
            <a:spLocks noGrp="1"/>
          </p:cNvSpPr>
          <p:nvPr>
            <p:ph type="body" sz="quarter" idx="21"/>
          </p:nvPr>
        </p:nvSpPr>
        <p:spPr/>
        <p:txBody>
          <a:bodyPr/>
          <a:lstStyle/>
          <a:p>
            <a:r>
              <a:rPr lang="en-US" sz="1400" dirty="0"/>
              <a:t>Virtual Prototypes</a:t>
            </a:r>
            <a:endParaRPr lang="de-DE" dirty="0"/>
          </a:p>
        </p:txBody>
      </p:sp>
      <p:sp>
        <p:nvSpPr>
          <p:cNvPr id="32" name="Textplatzhalter 31">
            <a:extLst>
              <a:ext uri="{FF2B5EF4-FFF2-40B4-BE49-F238E27FC236}">
                <a16:creationId xmlns:a16="http://schemas.microsoft.com/office/drawing/2014/main" id="{3662D436-2BE9-0336-5EE9-062359F52464}"/>
              </a:ext>
            </a:extLst>
          </p:cNvPr>
          <p:cNvSpPr>
            <a:spLocks noGrp="1"/>
          </p:cNvSpPr>
          <p:nvPr>
            <p:ph type="body" sz="quarter" idx="34"/>
          </p:nvPr>
        </p:nvSpPr>
        <p:spPr/>
        <p:txBody>
          <a:bodyPr/>
          <a:lstStyle/>
          <a:p>
            <a:endParaRPr lang="de-DE"/>
          </a:p>
        </p:txBody>
      </p:sp>
      <p:sp>
        <p:nvSpPr>
          <p:cNvPr id="33" name="Inhaltsplatzhalter 32">
            <a:extLst>
              <a:ext uri="{FF2B5EF4-FFF2-40B4-BE49-F238E27FC236}">
                <a16:creationId xmlns:a16="http://schemas.microsoft.com/office/drawing/2014/main" id="{AD787E89-576B-6CA5-96E5-DDA306A5CB3A}"/>
              </a:ext>
            </a:extLst>
          </p:cNvPr>
          <p:cNvSpPr>
            <a:spLocks noGrp="1"/>
          </p:cNvSpPr>
          <p:nvPr>
            <p:ph sz="quarter" idx="35"/>
          </p:nvPr>
        </p:nvSpPr>
        <p:spPr/>
        <p:txBody>
          <a:bodyPr/>
          <a:lstStyle/>
          <a:p>
            <a:endParaRPr lang="de-DE"/>
          </a:p>
        </p:txBody>
      </p:sp>
      <p:grpSp>
        <p:nvGrpSpPr>
          <p:cNvPr id="7" name="Gruppieren 6">
            <a:extLst>
              <a:ext uri="{FF2B5EF4-FFF2-40B4-BE49-F238E27FC236}">
                <a16:creationId xmlns:a16="http://schemas.microsoft.com/office/drawing/2014/main" id="{8AC5A41B-DF90-FC3E-171B-A9B0D8253011}"/>
              </a:ext>
            </a:extLst>
          </p:cNvPr>
          <p:cNvGrpSpPr/>
          <p:nvPr/>
        </p:nvGrpSpPr>
        <p:grpSpPr>
          <a:xfrm>
            <a:off x="678231" y="1449388"/>
            <a:ext cx="10818442" cy="4328026"/>
            <a:chOff x="285850" y="1908468"/>
            <a:chExt cx="11213585" cy="4486107"/>
          </a:xfrm>
        </p:grpSpPr>
        <p:pic>
          <p:nvPicPr>
            <p:cNvPr id="8" name="Grafik 5">
              <a:extLst>
                <a:ext uri="{FF2B5EF4-FFF2-40B4-BE49-F238E27FC236}">
                  <a16:creationId xmlns:a16="http://schemas.microsoft.com/office/drawing/2014/main" id="{8A19EA58-42E2-6180-F697-D52221D4B7BC}"/>
                </a:ext>
              </a:extLst>
            </p:cNvPr>
            <p:cNvPicPr>
              <a:picLocks noChangeAspect="1"/>
            </p:cNvPicPr>
            <p:nvPr/>
          </p:nvPicPr>
          <p:blipFill rotWithShape="1">
            <a:blip r:embed="rId2">
              <a:extLst>
                <a:ext uri="{28A0092B-C50C-407E-A947-70E740481C1C}">
                  <a14:useLocalDpi xmlns:a14="http://schemas.microsoft.com/office/drawing/2010/main" val="0"/>
                </a:ext>
              </a:extLst>
            </a:blip>
            <a:srcRect l="30128" t="22679" r="27366" b="9695"/>
            <a:stretch/>
          </p:blipFill>
          <p:spPr>
            <a:xfrm>
              <a:off x="2875732" y="4590139"/>
              <a:ext cx="2022657" cy="1478329"/>
            </a:xfrm>
            <a:prstGeom prst="rect">
              <a:avLst/>
            </a:prstGeom>
          </p:spPr>
        </p:pic>
        <p:pic>
          <p:nvPicPr>
            <p:cNvPr id="9" name="Picture 11">
              <a:extLst>
                <a:ext uri="{FF2B5EF4-FFF2-40B4-BE49-F238E27FC236}">
                  <a16:creationId xmlns:a16="http://schemas.microsoft.com/office/drawing/2014/main" id="{8FDA14F2-F7CE-8588-D6E4-3C0C27B75D9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046" t="6772" r="9808" b="10784"/>
            <a:stretch/>
          </p:blipFill>
          <p:spPr>
            <a:xfrm>
              <a:off x="9457214" y="2250649"/>
              <a:ext cx="2042221" cy="2182459"/>
            </a:xfrm>
            <a:prstGeom prst="rect">
              <a:avLst/>
            </a:prstGeom>
          </p:spPr>
        </p:pic>
        <p:pic>
          <p:nvPicPr>
            <p:cNvPr id="10" name="Picture 12">
              <a:extLst>
                <a:ext uri="{FF2B5EF4-FFF2-40B4-BE49-F238E27FC236}">
                  <a16:creationId xmlns:a16="http://schemas.microsoft.com/office/drawing/2014/main" id="{5A8CD4F4-3522-32A0-BB29-71A05D75490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849" r="5518"/>
            <a:stretch/>
          </p:blipFill>
          <p:spPr>
            <a:xfrm>
              <a:off x="7241659" y="2250648"/>
              <a:ext cx="2048676" cy="2182746"/>
            </a:xfrm>
            <a:prstGeom prst="rect">
              <a:avLst/>
            </a:prstGeom>
          </p:spPr>
        </p:pic>
        <p:pic>
          <p:nvPicPr>
            <p:cNvPr id="11" name="Picture 13">
              <a:extLst>
                <a:ext uri="{FF2B5EF4-FFF2-40B4-BE49-F238E27FC236}">
                  <a16:creationId xmlns:a16="http://schemas.microsoft.com/office/drawing/2014/main" id="{6D0BDA63-6B1E-726F-5D6D-00A51B081A2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7253"/>
            <a:stretch/>
          </p:blipFill>
          <p:spPr>
            <a:xfrm>
              <a:off x="695325" y="2250864"/>
              <a:ext cx="2024433" cy="2182746"/>
            </a:xfrm>
            <a:prstGeom prst="rect">
              <a:avLst/>
            </a:prstGeom>
          </p:spPr>
        </p:pic>
        <p:pic>
          <p:nvPicPr>
            <p:cNvPr id="12" name="Picture 18">
              <a:extLst>
                <a:ext uri="{FF2B5EF4-FFF2-40B4-BE49-F238E27FC236}">
                  <a16:creationId xmlns:a16="http://schemas.microsoft.com/office/drawing/2014/main" id="{2C221D46-1176-4493-A9F9-F8B701C74A7C}"/>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8920"/>
            <a:stretch/>
          </p:blipFill>
          <p:spPr>
            <a:xfrm>
              <a:off x="2875733" y="2250935"/>
              <a:ext cx="2022657" cy="2182459"/>
            </a:xfrm>
            <a:prstGeom prst="rect">
              <a:avLst/>
            </a:prstGeom>
          </p:spPr>
        </p:pic>
        <p:pic>
          <p:nvPicPr>
            <p:cNvPr id="13" name="Grafik 6">
              <a:extLst>
                <a:ext uri="{FF2B5EF4-FFF2-40B4-BE49-F238E27FC236}">
                  <a16:creationId xmlns:a16="http://schemas.microsoft.com/office/drawing/2014/main" id="{38793FA5-FBA4-C0BD-15FD-2E3F2B451E39}"/>
                </a:ext>
              </a:extLst>
            </p:cNvPr>
            <p:cNvPicPr>
              <a:picLocks noChangeAspect="1"/>
            </p:cNvPicPr>
            <p:nvPr/>
          </p:nvPicPr>
          <p:blipFill rotWithShape="1">
            <a:blip r:embed="rId7">
              <a:extLst>
                <a:ext uri="{28A0092B-C50C-407E-A947-70E740481C1C}">
                  <a14:useLocalDpi xmlns:a14="http://schemas.microsoft.com/office/drawing/2010/main" val="0"/>
                </a:ext>
              </a:extLst>
            </a:blip>
            <a:srcRect l="49674" t="16170" r="10512" b="21266"/>
            <a:stretch/>
          </p:blipFill>
          <p:spPr>
            <a:xfrm>
              <a:off x="7241658" y="4590139"/>
              <a:ext cx="2048676" cy="1478329"/>
            </a:xfrm>
            <a:prstGeom prst="rect">
              <a:avLst/>
            </a:prstGeom>
          </p:spPr>
        </p:pic>
        <p:pic>
          <p:nvPicPr>
            <p:cNvPr id="14" name="Grafik 6">
              <a:extLst>
                <a:ext uri="{FF2B5EF4-FFF2-40B4-BE49-F238E27FC236}">
                  <a16:creationId xmlns:a16="http://schemas.microsoft.com/office/drawing/2014/main" id="{2C8B40DA-12D6-6146-93EC-DF654FEBC80D}"/>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l="41394" t="8101" r="14261" b="8550"/>
            <a:stretch/>
          </p:blipFill>
          <p:spPr>
            <a:xfrm>
              <a:off x="9457214" y="4580853"/>
              <a:ext cx="2042221" cy="1486962"/>
            </a:xfrm>
            <a:prstGeom prst="rect">
              <a:avLst/>
            </a:prstGeom>
          </p:spPr>
        </p:pic>
        <p:pic>
          <p:nvPicPr>
            <p:cNvPr id="15" name="Grafik 1">
              <a:extLst>
                <a:ext uri="{FF2B5EF4-FFF2-40B4-BE49-F238E27FC236}">
                  <a16:creationId xmlns:a16="http://schemas.microsoft.com/office/drawing/2014/main" id="{42FD3B31-8F66-20F8-1726-2F66625B72E4}"/>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14634" t="550" r="27465" b="550"/>
            <a:stretch/>
          </p:blipFill>
          <p:spPr>
            <a:xfrm>
              <a:off x="695325" y="4590139"/>
              <a:ext cx="2006247" cy="1468729"/>
            </a:xfrm>
            <a:prstGeom prst="rect">
              <a:avLst/>
            </a:prstGeom>
          </p:spPr>
        </p:pic>
        <p:sp>
          <p:nvSpPr>
            <p:cNvPr id="16" name="Textfeld 15">
              <a:extLst>
                <a:ext uri="{FF2B5EF4-FFF2-40B4-BE49-F238E27FC236}">
                  <a16:creationId xmlns:a16="http://schemas.microsoft.com/office/drawing/2014/main" id="{755C19AB-73E0-B015-DA82-E99F26DB43B4}"/>
                </a:ext>
              </a:extLst>
            </p:cNvPr>
            <p:cNvSpPr txBox="1"/>
            <p:nvPr/>
          </p:nvSpPr>
          <p:spPr>
            <a:xfrm>
              <a:off x="692565" y="1926214"/>
              <a:ext cx="2027193" cy="338554"/>
            </a:xfrm>
            <a:prstGeom prst="rect">
              <a:avLst/>
            </a:prstGeom>
            <a:noFill/>
          </p:spPr>
          <p:txBody>
            <a:bodyPr wrap="square" rtlCol="0">
              <a:spAutoFit/>
            </a:bodyPr>
            <a:lstStyle/>
            <a:p>
              <a:pPr algn="ctr"/>
              <a:r>
                <a:rPr lang="de-DE" sz="1600" dirty="0"/>
                <a:t>Online Survey</a:t>
              </a:r>
            </a:p>
          </p:txBody>
        </p:sp>
        <p:sp>
          <p:nvSpPr>
            <p:cNvPr id="17" name="Textfeld 16">
              <a:extLst>
                <a:ext uri="{FF2B5EF4-FFF2-40B4-BE49-F238E27FC236}">
                  <a16:creationId xmlns:a16="http://schemas.microsoft.com/office/drawing/2014/main" id="{68594BB9-64DA-E5C6-A8ED-8DF8E4DD3BA5}"/>
                </a:ext>
              </a:extLst>
            </p:cNvPr>
            <p:cNvSpPr txBox="1"/>
            <p:nvPr/>
          </p:nvSpPr>
          <p:spPr>
            <a:xfrm>
              <a:off x="2863684" y="1912094"/>
              <a:ext cx="2027193" cy="338554"/>
            </a:xfrm>
            <a:prstGeom prst="rect">
              <a:avLst/>
            </a:prstGeom>
            <a:noFill/>
          </p:spPr>
          <p:txBody>
            <a:bodyPr wrap="square" rtlCol="0">
              <a:spAutoFit/>
            </a:bodyPr>
            <a:lstStyle/>
            <a:p>
              <a:pPr algn="ctr"/>
              <a:r>
                <a:rPr lang="de-DE" sz="1600" dirty="0"/>
                <a:t>Virtual Reality</a:t>
              </a:r>
            </a:p>
          </p:txBody>
        </p:sp>
        <p:sp>
          <p:nvSpPr>
            <p:cNvPr id="18" name="Textfeld 17">
              <a:extLst>
                <a:ext uri="{FF2B5EF4-FFF2-40B4-BE49-F238E27FC236}">
                  <a16:creationId xmlns:a16="http://schemas.microsoft.com/office/drawing/2014/main" id="{F03650F3-7A85-2821-6E6B-D9046A9F59B1}"/>
                </a:ext>
              </a:extLst>
            </p:cNvPr>
            <p:cNvSpPr txBox="1"/>
            <p:nvPr/>
          </p:nvSpPr>
          <p:spPr>
            <a:xfrm>
              <a:off x="5054365" y="1908468"/>
              <a:ext cx="2027193" cy="338554"/>
            </a:xfrm>
            <a:prstGeom prst="rect">
              <a:avLst/>
            </a:prstGeom>
            <a:noFill/>
          </p:spPr>
          <p:txBody>
            <a:bodyPr wrap="square" rtlCol="0">
              <a:spAutoFit/>
            </a:bodyPr>
            <a:lstStyle/>
            <a:p>
              <a:pPr algn="ctr"/>
              <a:r>
                <a:rPr lang="de-DE" sz="1600" dirty="0" err="1"/>
                <a:t>Augmented</a:t>
              </a:r>
              <a:r>
                <a:rPr lang="de-DE" sz="1600" dirty="0"/>
                <a:t> Reality</a:t>
              </a:r>
            </a:p>
          </p:txBody>
        </p:sp>
        <p:pic>
          <p:nvPicPr>
            <p:cNvPr id="19" name="Grafik 6">
              <a:extLst>
                <a:ext uri="{FF2B5EF4-FFF2-40B4-BE49-F238E27FC236}">
                  <a16:creationId xmlns:a16="http://schemas.microsoft.com/office/drawing/2014/main" id="{EDF5D434-4EC2-E352-B2C9-EF6BC34DE134}"/>
                </a:ext>
              </a:extLst>
            </p:cNvPr>
            <p:cNvPicPr>
              <a:picLocks noChangeAspect="1"/>
            </p:cNvPicPr>
            <p:nvPr/>
          </p:nvPicPr>
          <p:blipFill rotWithShape="1">
            <a:blip r:embed="rId11">
              <a:extLst>
                <a:ext uri="{28A0092B-C50C-407E-A947-70E740481C1C}">
                  <a14:useLocalDpi xmlns:a14="http://schemas.microsoft.com/office/drawing/2010/main" val="0"/>
                </a:ext>
              </a:extLst>
            </a:blip>
            <a:srcRect l="24782" t="1438" r="15860" b="1438"/>
            <a:stretch/>
          </p:blipFill>
          <p:spPr>
            <a:xfrm>
              <a:off x="5057594" y="4580853"/>
              <a:ext cx="2042222" cy="1486962"/>
            </a:xfrm>
            <a:prstGeom prst="rect">
              <a:avLst/>
            </a:prstGeom>
          </p:spPr>
        </p:pic>
        <p:pic>
          <p:nvPicPr>
            <p:cNvPr id="20" name="Picture 20">
              <a:extLst>
                <a:ext uri="{FF2B5EF4-FFF2-40B4-BE49-F238E27FC236}">
                  <a16:creationId xmlns:a16="http://schemas.microsoft.com/office/drawing/2014/main" id="{3B1F8330-8126-2B95-5B19-D0DFAF1706EC}"/>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7464" r="7798"/>
            <a:stretch/>
          </p:blipFill>
          <p:spPr>
            <a:xfrm>
              <a:off x="5057595" y="2250935"/>
              <a:ext cx="2042221" cy="2182459"/>
            </a:xfrm>
            <a:prstGeom prst="rect">
              <a:avLst/>
            </a:prstGeom>
          </p:spPr>
        </p:pic>
        <p:sp>
          <p:nvSpPr>
            <p:cNvPr id="21" name="Textfeld 20">
              <a:extLst>
                <a:ext uri="{FF2B5EF4-FFF2-40B4-BE49-F238E27FC236}">
                  <a16:creationId xmlns:a16="http://schemas.microsoft.com/office/drawing/2014/main" id="{C1075063-9311-6CEA-8653-4E04572E8EE5}"/>
                </a:ext>
              </a:extLst>
            </p:cNvPr>
            <p:cNvSpPr txBox="1"/>
            <p:nvPr/>
          </p:nvSpPr>
          <p:spPr>
            <a:xfrm>
              <a:off x="7223401" y="1908468"/>
              <a:ext cx="2027193" cy="338554"/>
            </a:xfrm>
            <a:prstGeom prst="rect">
              <a:avLst/>
            </a:prstGeom>
            <a:noFill/>
          </p:spPr>
          <p:txBody>
            <a:bodyPr wrap="square" rtlCol="0">
              <a:spAutoFit/>
            </a:bodyPr>
            <a:lstStyle/>
            <a:p>
              <a:pPr algn="ctr"/>
              <a:r>
                <a:rPr lang="de-DE" sz="1600" dirty="0"/>
                <a:t>Lab Study</a:t>
              </a:r>
            </a:p>
          </p:txBody>
        </p:sp>
        <p:sp>
          <p:nvSpPr>
            <p:cNvPr id="22" name="Textfeld 21">
              <a:extLst>
                <a:ext uri="{FF2B5EF4-FFF2-40B4-BE49-F238E27FC236}">
                  <a16:creationId xmlns:a16="http://schemas.microsoft.com/office/drawing/2014/main" id="{E73BFDC5-E48C-62A0-513A-66D83AAC1B0D}"/>
                </a:ext>
              </a:extLst>
            </p:cNvPr>
            <p:cNvSpPr txBox="1"/>
            <p:nvPr/>
          </p:nvSpPr>
          <p:spPr>
            <a:xfrm>
              <a:off x="9457214" y="1908468"/>
              <a:ext cx="2027193" cy="338554"/>
            </a:xfrm>
            <a:prstGeom prst="rect">
              <a:avLst/>
            </a:prstGeom>
            <a:noFill/>
          </p:spPr>
          <p:txBody>
            <a:bodyPr wrap="square" rtlCol="0">
              <a:spAutoFit/>
            </a:bodyPr>
            <a:lstStyle/>
            <a:p>
              <a:pPr algn="ctr"/>
              <a:r>
                <a:rPr lang="de-DE" sz="1600" dirty="0"/>
                <a:t>In-Situ Study</a:t>
              </a:r>
            </a:p>
          </p:txBody>
        </p:sp>
        <p:sp>
          <p:nvSpPr>
            <p:cNvPr id="23" name="Textfeld 22">
              <a:extLst>
                <a:ext uri="{FF2B5EF4-FFF2-40B4-BE49-F238E27FC236}">
                  <a16:creationId xmlns:a16="http://schemas.microsoft.com/office/drawing/2014/main" id="{4567E761-65CE-5685-054C-6E18BB99975C}"/>
                </a:ext>
              </a:extLst>
            </p:cNvPr>
            <p:cNvSpPr txBox="1"/>
            <p:nvPr/>
          </p:nvSpPr>
          <p:spPr>
            <a:xfrm rot="16200000">
              <a:off x="-558470" y="3172600"/>
              <a:ext cx="2027193" cy="338554"/>
            </a:xfrm>
            <a:prstGeom prst="rect">
              <a:avLst/>
            </a:prstGeom>
            <a:noFill/>
          </p:spPr>
          <p:txBody>
            <a:bodyPr wrap="square" rtlCol="0">
              <a:spAutoFit/>
            </a:bodyPr>
            <a:lstStyle/>
            <a:p>
              <a:pPr algn="ctr"/>
              <a:r>
                <a:rPr lang="de-DE" sz="1600" dirty="0" err="1"/>
                <a:t>Apparatus</a:t>
              </a:r>
              <a:endParaRPr lang="de-DE" sz="1600" dirty="0"/>
            </a:p>
          </p:txBody>
        </p:sp>
        <p:sp>
          <p:nvSpPr>
            <p:cNvPr id="24" name="Textfeld 23">
              <a:extLst>
                <a:ext uri="{FF2B5EF4-FFF2-40B4-BE49-F238E27FC236}">
                  <a16:creationId xmlns:a16="http://schemas.microsoft.com/office/drawing/2014/main" id="{0FA3AFC5-3573-7F93-51E8-45836AD5B671}"/>
                </a:ext>
              </a:extLst>
            </p:cNvPr>
            <p:cNvSpPr txBox="1"/>
            <p:nvPr/>
          </p:nvSpPr>
          <p:spPr>
            <a:xfrm rot="16200000">
              <a:off x="-279238" y="5152379"/>
              <a:ext cx="1468730" cy="338554"/>
            </a:xfrm>
            <a:prstGeom prst="rect">
              <a:avLst/>
            </a:prstGeom>
            <a:noFill/>
          </p:spPr>
          <p:txBody>
            <a:bodyPr wrap="square" rtlCol="0">
              <a:spAutoFit/>
            </a:bodyPr>
            <a:lstStyle/>
            <a:p>
              <a:pPr algn="ctr"/>
              <a:r>
                <a:rPr lang="de-DE" sz="1600" dirty="0" err="1"/>
                <a:t>Artifact</a:t>
              </a:r>
              <a:endParaRPr lang="de-DE" sz="1600" dirty="0"/>
            </a:p>
          </p:txBody>
        </p:sp>
        <p:sp>
          <p:nvSpPr>
            <p:cNvPr id="25" name="Textfeld 24">
              <a:extLst>
                <a:ext uri="{FF2B5EF4-FFF2-40B4-BE49-F238E27FC236}">
                  <a16:creationId xmlns:a16="http://schemas.microsoft.com/office/drawing/2014/main" id="{A46AC3E0-504D-3232-8E5E-0A0A55378378}"/>
                </a:ext>
              </a:extLst>
            </p:cNvPr>
            <p:cNvSpPr txBox="1"/>
            <p:nvPr/>
          </p:nvSpPr>
          <p:spPr>
            <a:xfrm>
              <a:off x="674379" y="6056021"/>
              <a:ext cx="2027193" cy="338554"/>
            </a:xfrm>
            <a:prstGeom prst="rect">
              <a:avLst/>
            </a:prstGeom>
            <a:noFill/>
          </p:spPr>
          <p:txBody>
            <a:bodyPr wrap="square" rtlCol="0">
              <a:spAutoFit/>
            </a:bodyPr>
            <a:lstStyle/>
            <a:p>
              <a:pPr algn="ctr"/>
              <a:r>
                <a:rPr lang="de-DE" sz="1600" dirty="0"/>
                <a:t>Video </a:t>
              </a:r>
            </a:p>
          </p:txBody>
        </p:sp>
        <p:sp>
          <p:nvSpPr>
            <p:cNvPr id="26" name="Textfeld 25">
              <a:extLst>
                <a:ext uri="{FF2B5EF4-FFF2-40B4-BE49-F238E27FC236}">
                  <a16:creationId xmlns:a16="http://schemas.microsoft.com/office/drawing/2014/main" id="{A82D059B-6585-24C5-3780-A40F1E5DBA60}"/>
                </a:ext>
              </a:extLst>
            </p:cNvPr>
            <p:cNvSpPr txBox="1"/>
            <p:nvPr/>
          </p:nvSpPr>
          <p:spPr>
            <a:xfrm>
              <a:off x="2845498" y="6041901"/>
              <a:ext cx="2027193" cy="338554"/>
            </a:xfrm>
            <a:prstGeom prst="rect">
              <a:avLst/>
            </a:prstGeom>
            <a:noFill/>
          </p:spPr>
          <p:txBody>
            <a:bodyPr wrap="square" rtlCol="0">
              <a:spAutoFit/>
            </a:bodyPr>
            <a:lstStyle/>
            <a:p>
              <a:pPr algn="ctr"/>
              <a:r>
                <a:rPr lang="de-DE" sz="1600" dirty="0"/>
                <a:t>3D</a:t>
              </a:r>
            </a:p>
          </p:txBody>
        </p:sp>
        <p:sp>
          <p:nvSpPr>
            <p:cNvPr id="27" name="Textfeld 26">
              <a:extLst>
                <a:ext uri="{FF2B5EF4-FFF2-40B4-BE49-F238E27FC236}">
                  <a16:creationId xmlns:a16="http://schemas.microsoft.com/office/drawing/2014/main" id="{1FB548ED-6015-9870-89E2-88D0C2D3A3BB}"/>
                </a:ext>
              </a:extLst>
            </p:cNvPr>
            <p:cNvSpPr txBox="1"/>
            <p:nvPr/>
          </p:nvSpPr>
          <p:spPr>
            <a:xfrm>
              <a:off x="5036179" y="6038275"/>
              <a:ext cx="2027193" cy="338554"/>
            </a:xfrm>
            <a:prstGeom prst="rect">
              <a:avLst/>
            </a:prstGeom>
            <a:noFill/>
          </p:spPr>
          <p:txBody>
            <a:bodyPr wrap="square" rtlCol="0">
              <a:spAutoFit/>
            </a:bodyPr>
            <a:lstStyle/>
            <a:p>
              <a:pPr algn="ctr"/>
              <a:r>
                <a:rPr lang="de-DE" sz="1600" dirty="0"/>
                <a:t>Real and </a:t>
              </a:r>
              <a:r>
                <a:rPr lang="de-DE" sz="1600" dirty="0" err="1"/>
                <a:t>Projected</a:t>
              </a:r>
              <a:endParaRPr lang="de-DE" sz="1600" dirty="0"/>
            </a:p>
          </p:txBody>
        </p:sp>
        <p:sp>
          <p:nvSpPr>
            <p:cNvPr id="28" name="Textfeld 27">
              <a:extLst>
                <a:ext uri="{FF2B5EF4-FFF2-40B4-BE49-F238E27FC236}">
                  <a16:creationId xmlns:a16="http://schemas.microsoft.com/office/drawing/2014/main" id="{F54348B6-F418-8700-208C-232F407B65E7}"/>
                </a:ext>
              </a:extLst>
            </p:cNvPr>
            <p:cNvSpPr txBox="1"/>
            <p:nvPr/>
          </p:nvSpPr>
          <p:spPr>
            <a:xfrm>
              <a:off x="7205215" y="6038275"/>
              <a:ext cx="2027193" cy="338554"/>
            </a:xfrm>
            <a:prstGeom prst="rect">
              <a:avLst/>
            </a:prstGeom>
            <a:noFill/>
          </p:spPr>
          <p:txBody>
            <a:bodyPr wrap="square" rtlCol="0">
              <a:spAutoFit/>
            </a:bodyPr>
            <a:lstStyle/>
            <a:p>
              <a:pPr algn="ctr"/>
              <a:r>
                <a:rPr lang="de-DE" sz="1600" dirty="0"/>
                <a:t>Real in Lab</a:t>
              </a:r>
            </a:p>
          </p:txBody>
        </p:sp>
        <p:sp>
          <p:nvSpPr>
            <p:cNvPr id="29" name="Textfeld 28">
              <a:extLst>
                <a:ext uri="{FF2B5EF4-FFF2-40B4-BE49-F238E27FC236}">
                  <a16:creationId xmlns:a16="http://schemas.microsoft.com/office/drawing/2014/main" id="{C38956E4-1C0C-9732-A043-39FBA4CBE745}"/>
                </a:ext>
              </a:extLst>
            </p:cNvPr>
            <p:cNvSpPr txBox="1"/>
            <p:nvPr/>
          </p:nvSpPr>
          <p:spPr>
            <a:xfrm>
              <a:off x="9439028" y="6038275"/>
              <a:ext cx="2027193" cy="338554"/>
            </a:xfrm>
            <a:prstGeom prst="rect">
              <a:avLst/>
            </a:prstGeom>
            <a:noFill/>
          </p:spPr>
          <p:txBody>
            <a:bodyPr wrap="square" rtlCol="0">
              <a:spAutoFit/>
            </a:bodyPr>
            <a:lstStyle/>
            <a:p>
              <a:pPr algn="ctr"/>
              <a:r>
                <a:rPr lang="de-DE" sz="1600" dirty="0"/>
                <a:t>Real and in-situ</a:t>
              </a:r>
            </a:p>
          </p:txBody>
        </p:sp>
      </p:grpSp>
    </p:spTree>
    <p:extLst>
      <p:ext uri="{BB962C8B-B14F-4D97-AF65-F5344CB8AC3E}">
        <p14:creationId xmlns:p14="http://schemas.microsoft.com/office/powerpoint/2010/main" val="4283563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258C3B-7C58-2C25-6E7D-B68F92E88E16}"/>
              </a:ext>
            </a:extLst>
          </p:cNvPr>
          <p:cNvSpPr>
            <a:spLocks noGrp="1"/>
          </p:cNvSpPr>
          <p:nvPr>
            <p:ph type="title"/>
          </p:nvPr>
        </p:nvSpPr>
        <p:spPr/>
        <p:txBody>
          <a:bodyPr/>
          <a:lstStyle/>
          <a:p>
            <a:r>
              <a:rPr lang="de-DE" dirty="0" err="1"/>
              <a:t>Ecological</a:t>
            </a:r>
            <a:r>
              <a:rPr lang="de-DE" dirty="0"/>
              <a:t> </a:t>
            </a:r>
            <a:r>
              <a:rPr lang="de-DE" dirty="0" err="1"/>
              <a:t>Validity</a:t>
            </a:r>
            <a:r>
              <a:rPr lang="de-DE" dirty="0"/>
              <a:t> of Virtual Prototyping</a:t>
            </a:r>
          </a:p>
        </p:txBody>
      </p:sp>
      <p:sp>
        <p:nvSpPr>
          <p:cNvPr id="3" name="Fußzeilenplatzhalter 2">
            <a:extLst>
              <a:ext uri="{FF2B5EF4-FFF2-40B4-BE49-F238E27FC236}">
                <a16:creationId xmlns:a16="http://schemas.microsoft.com/office/drawing/2014/main" id="{FED1C6B7-156A-BEA7-7D3F-DE35366EDE88}"/>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F36FF41-B7D6-C62B-29E5-4B75ABB0C360}"/>
              </a:ext>
            </a:extLst>
          </p:cNvPr>
          <p:cNvSpPr>
            <a:spLocks noGrp="1"/>
          </p:cNvSpPr>
          <p:nvPr>
            <p:ph type="sldNum" sz="quarter" idx="33"/>
          </p:nvPr>
        </p:nvSpPr>
        <p:spPr/>
        <p:txBody>
          <a:bodyPr/>
          <a:lstStyle/>
          <a:p>
            <a:fld id="{BA24374A-C3A8-471A-8837-3FC31668ABE5}" type="slidenum">
              <a:rPr lang="de-DE" smtClean="0"/>
              <a:pPr/>
              <a:t>89</a:t>
            </a:fld>
            <a:endParaRPr lang="de-DE" dirty="0"/>
          </a:p>
        </p:txBody>
      </p:sp>
      <p:sp>
        <p:nvSpPr>
          <p:cNvPr id="5" name="Textplatzhalter 4">
            <a:extLst>
              <a:ext uri="{FF2B5EF4-FFF2-40B4-BE49-F238E27FC236}">
                <a16:creationId xmlns:a16="http://schemas.microsoft.com/office/drawing/2014/main" id="{0668F426-E0C8-8D6E-82FE-3ED6212C2202}"/>
              </a:ext>
            </a:extLst>
          </p:cNvPr>
          <p:cNvSpPr>
            <a:spLocks noGrp="1"/>
          </p:cNvSpPr>
          <p:nvPr>
            <p:ph type="body" sz="quarter" idx="21"/>
          </p:nvPr>
        </p:nvSpPr>
        <p:spPr/>
        <p:txBody>
          <a:bodyPr/>
          <a:lstStyle/>
          <a:p>
            <a:r>
              <a:rPr lang="en-US" sz="1400" dirty="0"/>
              <a:t>Virtual Prototypes</a:t>
            </a:r>
            <a:endParaRPr lang="de-DE" dirty="0"/>
          </a:p>
        </p:txBody>
      </p:sp>
      <p:sp>
        <p:nvSpPr>
          <p:cNvPr id="6" name="Textplatzhalter 5">
            <a:extLst>
              <a:ext uri="{FF2B5EF4-FFF2-40B4-BE49-F238E27FC236}">
                <a16:creationId xmlns:a16="http://schemas.microsoft.com/office/drawing/2014/main" id="{A73D1229-69B4-3175-98AF-46D13F542AC6}"/>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ADBD6C71-4E54-FADC-18B5-ADF10608F3F9}"/>
              </a:ext>
            </a:extLst>
          </p:cNvPr>
          <p:cNvSpPr>
            <a:spLocks noGrp="1"/>
          </p:cNvSpPr>
          <p:nvPr>
            <p:ph sz="quarter" idx="35"/>
          </p:nvPr>
        </p:nvSpPr>
        <p:spPr/>
        <p:txBody>
          <a:bodyPr/>
          <a:lstStyle/>
          <a:p>
            <a:endParaRPr lang="de-DE"/>
          </a:p>
        </p:txBody>
      </p:sp>
      <p:pic>
        <p:nvPicPr>
          <p:cNvPr id="8" name="Picture 9">
            <a:extLst>
              <a:ext uri="{FF2B5EF4-FFF2-40B4-BE49-F238E27FC236}">
                <a16:creationId xmlns:a16="http://schemas.microsoft.com/office/drawing/2014/main" id="{88C0C05B-2AD8-6AA6-CC21-A189AF7EA5A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391464" y="5881906"/>
            <a:ext cx="7059717" cy="176492"/>
          </a:xfrm>
          <a:prstGeom prst="rect">
            <a:avLst/>
          </a:prstGeom>
        </p:spPr>
      </p:pic>
      <p:pic>
        <p:nvPicPr>
          <p:cNvPr id="9" name="Picture 5">
            <a:extLst>
              <a:ext uri="{FF2B5EF4-FFF2-40B4-BE49-F238E27FC236}">
                <a16:creationId xmlns:a16="http://schemas.microsoft.com/office/drawing/2014/main" id="{99D48765-9536-C698-C206-6B74B74A257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6350" r="4867"/>
          <a:stretch/>
        </p:blipFill>
        <p:spPr>
          <a:xfrm>
            <a:off x="2630141" y="1399357"/>
            <a:ext cx="4462829" cy="4331522"/>
          </a:xfrm>
          <a:prstGeom prst="rect">
            <a:avLst/>
          </a:prstGeom>
        </p:spPr>
      </p:pic>
      <p:pic>
        <p:nvPicPr>
          <p:cNvPr id="10" name="Picture 7">
            <a:extLst>
              <a:ext uri="{FF2B5EF4-FFF2-40B4-BE49-F238E27FC236}">
                <a16:creationId xmlns:a16="http://schemas.microsoft.com/office/drawing/2014/main" id="{C0902979-81AB-765B-62EE-42C02208E0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03465" y="1617283"/>
            <a:ext cx="3312854" cy="3623434"/>
          </a:xfrm>
          <a:prstGeom prst="rect">
            <a:avLst/>
          </a:prstGeom>
        </p:spPr>
      </p:pic>
    </p:spTree>
    <p:extLst>
      <p:ext uri="{BB962C8B-B14F-4D97-AF65-F5344CB8AC3E}">
        <p14:creationId xmlns:p14="http://schemas.microsoft.com/office/powerpoint/2010/main" val="700164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5F5A86-CB67-82C1-E21C-D2AF1DA5075F}"/>
              </a:ext>
            </a:extLst>
          </p:cNvPr>
          <p:cNvSpPr>
            <a:spLocks noGrp="1"/>
          </p:cNvSpPr>
          <p:nvPr>
            <p:ph type="title"/>
          </p:nvPr>
        </p:nvSpPr>
        <p:spPr/>
        <p:txBody>
          <a:bodyPr/>
          <a:lstStyle/>
          <a:p>
            <a:r>
              <a:rPr lang="en-US" dirty="0"/>
              <a:t>Prototype Creation</a:t>
            </a:r>
            <a:endParaRPr lang="de-DE" dirty="0"/>
          </a:p>
        </p:txBody>
      </p:sp>
      <p:sp>
        <p:nvSpPr>
          <p:cNvPr id="3" name="Fußzeilenplatzhalter 2">
            <a:extLst>
              <a:ext uri="{FF2B5EF4-FFF2-40B4-BE49-F238E27FC236}">
                <a16:creationId xmlns:a16="http://schemas.microsoft.com/office/drawing/2014/main" id="{18073A8E-EE40-7015-46A6-82FBF1D0092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CC38C59-5213-6A6F-D06A-2C48F3DD568B}"/>
              </a:ext>
            </a:extLst>
          </p:cNvPr>
          <p:cNvSpPr>
            <a:spLocks noGrp="1"/>
          </p:cNvSpPr>
          <p:nvPr>
            <p:ph type="sldNum" sz="quarter" idx="28"/>
          </p:nvPr>
        </p:nvSpPr>
        <p:spPr/>
        <p:txBody>
          <a:bodyPr/>
          <a:lstStyle/>
          <a:p>
            <a:fld id="{BA24374A-C3A8-471A-8837-3FC31668ABE5}" type="slidenum">
              <a:rPr lang="de-DE" smtClean="0"/>
              <a:pPr/>
              <a:t>9</a:t>
            </a:fld>
            <a:endParaRPr lang="de-DE" dirty="0"/>
          </a:p>
        </p:txBody>
      </p:sp>
      <p:sp>
        <p:nvSpPr>
          <p:cNvPr id="8" name="Textplatzhalter 7">
            <a:extLst>
              <a:ext uri="{FF2B5EF4-FFF2-40B4-BE49-F238E27FC236}">
                <a16:creationId xmlns:a16="http://schemas.microsoft.com/office/drawing/2014/main" id="{49453771-423F-701D-B616-D98F3DD8A103}"/>
              </a:ext>
            </a:extLst>
          </p:cNvPr>
          <p:cNvSpPr>
            <a:spLocks noGrp="1"/>
          </p:cNvSpPr>
          <p:nvPr>
            <p:ph type="body" sz="quarter" idx="21"/>
          </p:nvPr>
        </p:nvSpPr>
        <p:spPr/>
        <p:txBody>
          <a:bodyPr/>
          <a:lstStyle/>
          <a:p>
            <a:r>
              <a:rPr lang="en-US" sz="1400" dirty="0"/>
              <a:t>Prototyping</a:t>
            </a:r>
            <a:endParaRPr lang="de-DE" dirty="0"/>
          </a:p>
        </p:txBody>
      </p:sp>
      <p:sp>
        <p:nvSpPr>
          <p:cNvPr id="6" name="Textplatzhalter 5">
            <a:extLst>
              <a:ext uri="{FF2B5EF4-FFF2-40B4-BE49-F238E27FC236}">
                <a16:creationId xmlns:a16="http://schemas.microsoft.com/office/drawing/2014/main" id="{FB4FFC21-57F1-6D41-E922-DEC9257582F3}"/>
              </a:ext>
            </a:extLst>
          </p:cNvPr>
          <p:cNvSpPr>
            <a:spLocks noGrp="1"/>
          </p:cNvSpPr>
          <p:nvPr>
            <p:ph type="body" sz="quarter" idx="29"/>
          </p:nvPr>
        </p:nvSpPr>
        <p:spPr>
          <a:xfrm>
            <a:off x="695325" y="1449388"/>
            <a:ext cx="8876999" cy="4679950"/>
          </a:xfrm>
        </p:spPr>
        <p:txBody>
          <a:bodyPr>
            <a:normAutofit/>
          </a:bodyPr>
          <a:lstStyle/>
          <a:p>
            <a:r>
              <a:rPr lang="en-US" b="1" dirty="0">
                <a:solidFill>
                  <a:schemeClr val="accent1"/>
                </a:solidFill>
              </a:rPr>
              <a:t>Creation Sessions</a:t>
            </a:r>
            <a:r>
              <a:rPr lang="en-US" dirty="0"/>
              <a:t>: Generate ideas and concepts for the design.</a:t>
            </a:r>
          </a:p>
          <a:p>
            <a:r>
              <a:rPr lang="en-US" b="1" dirty="0">
                <a:solidFill>
                  <a:schemeClr val="accent1"/>
                </a:solidFill>
              </a:rPr>
              <a:t>Design Workshops</a:t>
            </a:r>
            <a:r>
              <a:rPr lang="en-US" dirty="0"/>
              <a:t>: Organize collaborative sessions where all of you actively engage in the prototyping process, contributing ideas and feedback.</a:t>
            </a:r>
          </a:p>
          <a:p>
            <a:r>
              <a:rPr lang="en-US" b="1" dirty="0">
                <a:solidFill>
                  <a:schemeClr val="accent1"/>
                </a:solidFill>
              </a:rPr>
              <a:t>Card Sorting/Affinity Diagramming</a:t>
            </a:r>
            <a:r>
              <a:rPr lang="en-US" dirty="0"/>
              <a:t>: Organize information into categories, which can be used to inform workflow design.</a:t>
            </a:r>
          </a:p>
          <a:p>
            <a:r>
              <a:rPr lang="en-US" b="1" dirty="0">
                <a:solidFill>
                  <a:schemeClr val="accent1"/>
                </a:solidFill>
              </a:rPr>
              <a:t>Personas/Journey Mapping</a:t>
            </a:r>
            <a:r>
              <a:rPr lang="en-US" dirty="0"/>
              <a:t>: Requirement analysis and identifying pain points and opportunities for improvement.</a:t>
            </a:r>
          </a:p>
          <a:p>
            <a:r>
              <a:rPr lang="en-US" b="1" dirty="0">
                <a:solidFill>
                  <a:schemeClr val="accent1"/>
                </a:solidFill>
              </a:rPr>
              <a:t>Task Mapping</a:t>
            </a:r>
            <a:r>
              <a:rPr lang="en-US" dirty="0"/>
              <a:t>: Design your prototype based on the requirement analysis based on the tasks of the users.</a:t>
            </a:r>
            <a:endParaRPr lang="de-DE" dirty="0"/>
          </a:p>
        </p:txBody>
      </p:sp>
      <p:sp>
        <p:nvSpPr>
          <p:cNvPr id="5" name="Geschweifte Klammer rechts 4">
            <a:extLst>
              <a:ext uri="{FF2B5EF4-FFF2-40B4-BE49-F238E27FC236}">
                <a16:creationId xmlns:a16="http://schemas.microsoft.com/office/drawing/2014/main" id="{2E69C595-D421-F614-323F-C4BBCF4BF741}"/>
              </a:ext>
            </a:extLst>
          </p:cNvPr>
          <p:cNvSpPr/>
          <p:nvPr/>
        </p:nvSpPr>
        <p:spPr>
          <a:xfrm>
            <a:off x="9394257" y="1449388"/>
            <a:ext cx="274320" cy="4580839"/>
          </a:xfrm>
          <a:prstGeom prst="rightBrace">
            <a:avLst>
              <a:gd name="adj1" fmla="val 53947"/>
              <a:gd name="adj2" fmla="val 50000"/>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 name="Textfeld 6">
            <a:extLst>
              <a:ext uri="{FF2B5EF4-FFF2-40B4-BE49-F238E27FC236}">
                <a16:creationId xmlns:a16="http://schemas.microsoft.com/office/drawing/2014/main" id="{2772DC98-2CC8-3D5E-2987-4DC2C1B26CE1}"/>
              </a:ext>
            </a:extLst>
          </p:cNvPr>
          <p:cNvSpPr txBox="1"/>
          <p:nvPr/>
        </p:nvSpPr>
        <p:spPr>
          <a:xfrm>
            <a:off x="9284769" y="3503457"/>
            <a:ext cx="2491740" cy="707886"/>
          </a:xfrm>
          <a:prstGeom prst="rect">
            <a:avLst/>
          </a:prstGeom>
          <a:noFill/>
        </p:spPr>
        <p:txBody>
          <a:bodyPr wrap="square">
            <a:spAutoFit/>
          </a:bodyPr>
          <a:lstStyle/>
          <a:p>
            <a:pPr lvl="1"/>
            <a:r>
              <a:rPr lang="en-US" sz="2000" dirty="0"/>
              <a:t>Design Workshops</a:t>
            </a:r>
          </a:p>
        </p:txBody>
      </p:sp>
    </p:spTree>
    <p:extLst>
      <p:ext uri="{BB962C8B-B14F-4D97-AF65-F5344CB8AC3E}">
        <p14:creationId xmlns:p14="http://schemas.microsoft.com/office/powerpoint/2010/main" val="9148427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0F5BF2B8-1332-56DA-F215-C44A5F0B2FD3}"/>
              </a:ext>
            </a:extLst>
          </p:cNvPr>
          <p:cNvSpPr>
            <a:spLocks noGrp="1"/>
          </p:cNvSpPr>
          <p:nvPr>
            <p:ph type="title"/>
          </p:nvPr>
        </p:nvSpPr>
        <p:spPr/>
        <p:txBody>
          <a:bodyPr/>
          <a:lstStyle/>
          <a:p>
            <a:r>
              <a:rPr lang="de-DE" dirty="0"/>
              <a:t>Virtual </a:t>
            </a:r>
            <a:r>
              <a:rPr lang="de-DE" dirty="0" err="1"/>
              <a:t>Prototypes</a:t>
            </a:r>
            <a:endParaRPr lang="de-DE" dirty="0"/>
          </a:p>
        </p:txBody>
      </p:sp>
      <p:sp>
        <p:nvSpPr>
          <p:cNvPr id="3" name="Fußzeilenplatzhalter 2">
            <a:extLst>
              <a:ext uri="{FF2B5EF4-FFF2-40B4-BE49-F238E27FC236}">
                <a16:creationId xmlns:a16="http://schemas.microsoft.com/office/drawing/2014/main" id="{215D6E77-4824-AF29-8CCF-F65E03059AC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098206B-9CD3-C38C-EF2A-24DF0BEC8CCD}"/>
              </a:ext>
            </a:extLst>
          </p:cNvPr>
          <p:cNvSpPr>
            <a:spLocks noGrp="1"/>
          </p:cNvSpPr>
          <p:nvPr>
            <p:ph type="sldNum" sz="quarter" idx="28"/>
          </p:nvPr>
        </p:nvSpPr>
        <p:spPr/>
        <p:txBody>
          <a:bodyPr/>
          <a:lstStyle/>
          <a:p>
            <a:fld id="{BA24374A-C3A8-471A-8837-3FC31668ABE5}" type="slidenum">
              <a:rPr lang="de-DE" smtClean="0"/>
              <a:pPr/>
              <a:t>90</a:t>
            </a:fld>
            <a:endParaRPr lang="de-DE" dirty="0"/>
          </a:p>
        </p:txBody>
      </p:sp>
      <p:sp>
        <p:nvSpPr>
          <p:cNvPr id="15" name="Textplatzhalter 14">
            <a:extLst>
              <a:ext uri="{FF2B5EF4-FFF2-40B4-BE49-F238E27FC236}">
                <a16:creationId xmlns:a16="http://schemas.microsoft.com/office/drawing/2014/main" id="{5B9E523E-C082-2EE0-D914-3B6F89BC1B30}"/>
              </a:ext>
            </a:extLst>
          </p:cNvPr>
          <p:cNvSpPr>
            <a:spLocks noGrp="1"/>
          </p:cNvSpPr>
          <p:nvPr>
            <p:ph type="body" sz="quarter" idx="21"/>
          </p:nvPr>
        </p:nvSpPr>
        <p:spPr>
          <a:xfrm>
            <a:off x="695326" y="6318000"/>
            <a:ext cx="7956549" cy="540001"/>
          </a:xfrm>
        </p:spPr>
        <p:txBody>
          <a:bodyPr/>
          <a:lstStyle/>
          <a:p>
            <a:r>
              <a:rPr lang="en-US" sz="1400" dirty="0"/>
              <a:t>Virtual Prototypes</a:t>
            </a:r>
            <a:endParaRPr lang="de-DE" dirty="0"/>
          </a:p>
        </p:txBody>
      </p:sp>
      <p:sp>
        <p:nvSpPr>
          <p:cNvPr id="16" name="Textplatzhalter 15">
            <a:extLst>
              <a:ext uri="{FF2B5EF4-FFF2-40B4-BE49-F238E27FC236}">
                <a16:creationId xmlns:a16="http://schemas.microsoft.com/office/drawing/2014/main" id="{9F858782-9A64-6077-61BD-DD324BD9F431}"/>
              </a:ext>
            </a:extLst>
          </p:cNvPr>
          <p:cNvSpPr>
            <a:spLocks noGrp="1"/>
          </p:cNvSpPr>
          <p:nvPr>
            <p:ph type="body" sz="quarter" idx="29"/>
          </p:nvPr>
        </p:nvSpPr>
        <p:spPr/>
        <p:txBody>
          <a:bodyPr>
            <a:normAutofit fontScale="92500" lnSpcReduction="20000"/>
          </a:bodyPr>
          <a:lstStyle/>
          <a:p>
            <a:r>
              <a:rPr lang="en-US" b="1" dirty="0">
                <a:solidFill>
                  <a:schemeClr val="accent1"/>
                </a:solidFill>
              </a:rPr>
              <a:t>Advantages</a:t>
            </a:r>
          </a:p>
          <a:p>
            <a:pPr lvl="1"/>
            <a:r>
              <a:rPr lang="en-US" dirty="0"/>
              <a:t>Cost-effective/Time-efficient: Reduces prototyping expenses and allows for rapid iterations</a:t>
            </a:r>
          </a:p>
          <a:p>
            <a:pPr lvl="1"/>
            <a:r>
              <a:rPr lang="en-US" dirty="0"/>
              <a:t>Safe testing: Simulates dangerous scenarios risk-free</a:t>
            </a:r>
          </a:p>
          <a:p>
            <a:pPr lvl="1"/>
            <a:r>
              <a:rPr lang="en-US" dirty="0"/>
              <a:t>Advanced visualization: 3D models from any perspective</a:t>
            </a:r>
          </a:p>
          <a:p>
            <a:pPr lvl="1"/>
            <a:r>
              <a:rPr lang="en-US" dirty="0"/>
              <a:t>Functional simulation: Tests under various conditions </a:t>
            </a:r>
          </a:p>
          <a:p>
            <a:pPr lvl="1"/>
            <a:r>
              <a:rPr lang="en-US" dirty="0"/>
              <a:t>Easily shareable: Facilitates remote collaboration</a:t>
            </a:r>
          </a:p>
          <a:p>
            <a:pPr lvl="1"/>
            <a:r>
              <a:rPr lang="en-US" dirty="0"/>
              <a:t>Eco-friendly: Minimizes waste from physical materials</a:t>
            </a:r>
          </a:p>
          <a:p>
            <a:r>
              <a:rPr lang="en-US" b="1" dirty="0">
                <a:solidFill>
                  <a:schemeClr val="accent1"/>
                </a:solidFill>
              </a:rPr>
              <a:t>Disadvantages</a:t>
            </a:r>
          </a:p>
          <a:p>
            <a:pPr lvl="1"/>
            <a:r>
              <a:rPr lang="en-US" dirty="0"/>
              <a:t>Tactile feedback: Difficult to replicate physical touch</a:t>
            </a:r>
          </a:p>
          <a:p>
            <a:pPr lvl="1"/>
            <a:r>
              <a:rPr lang="en-US" dirty="0"/>
              <a:t>Technical limitations: May miss real-world complexity</a:t>
            </a:r>
          </a:p>
          <a:p>
            <a:pPr lvl="1"/>
            <a:r>
              <a:rPr lang="en-US" dirty="0"/>
              <a:t>Resource-intensive: Requires high computational power/headsets</a:t>
            </a:r>
          </a:p>
          <a:p>
            <a:pPr lvl="1"/>
            <a:r>
              <a:rPr lang="en-US" dirty="0"/>
              <a:t>Potential for overreliance: Could ignore physical prototyping benefits</a:t>
            </a:r>
          </a:p>
          <a:p>
            <a:pPr lvl="1"/>
            <a:r>
              <a:rPr lang="en-US" dirty="0"/>
              <a:t>Risk of misinterpretation: May be seen as more complete than they are</a:t>
            </a:r>
            <a:endParaRPr lang="de-DE" dirty="0"/>
          </a:p>
        </p:txBody>
      </p:sp>
    </p:spTree>
    <p:extLst>
      <p:ext uri="{BB962C8B-B14F-4D97-AF65-F5344CB8AC3E}">
        <p14:creationId xmlns:p14="http://schemas.microsoft.com/office/powerpoint/2010/main" val="30311289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7E4C15C2-42B5-6A66-3CBD-ECF17344AAA2}"/>
              </a:ext>
            </a:extLst>
          </p:cNvPr>
          <p:cNvSpPr>
            <a:spLocks noGrp="1"/>
          </p:cNvSpPr>
          <p:nvPr>
            <p:ph type="body" idx="1"/>
          </p:nvPr>
        </p:nvSpPr>
        <p:spPr/>
        <p:txBody>
          <a:bodyPr/>
          <a:lstStyle/>
          <a:p>
            <a:r>
              <a:rPr lang="de-DE" dirty="0" err="1"/>
              <a:t>Prototyping</a:t>
            </a:r>
            <a:endParaRPr lang="de-DE" dirty="0"/>
          </a:p>
        </p:txBody>
      </p:sp>
      <p:sp>
        <p:nvSpPr>
          <p:cNvPr id="7" name="Titel 6">
            <a:extLst>
              <a:ext uri="{FF2B5EF4-FFF2-40B4-BE49-F238E27FC236}">
                <a16:creationId xmlns:a16="http://schemas.microsoft.com/office/drawing/2014/main" id="{D6A32F45-4199-BD55-8BE9-29F821948DF6}"/>
              </a:ext>
            </a:extLst>
          </p:cNvPr>
          <p:cNvSpPr>
            <a:spLocks noGrp="1"/>
          </p:cNvSpPr>
          <p:nvPr>
            <p:ph type="title"/>
          </p:nvPr>
        </p:nvSpPr>
        <p:spPr/>
        <p:txBody>
          <a:bodyPr/>
          <a:lstStyle/>
          <a:p>
            <a:r>
              <a:rPr lang="de-DE" dirty="0"/>
              <a:t>Questions?</a:t>
            </a:r>
          </a:p>
        </p:txBody>
      </p:sp>
      <p:sp>
        <p:nvSpPr>
          <p:cNvPr id="3" name="Fußzeilenplatzhalter 2">
            <a:extLst>
              <a:ext uri="{FF2B5EF4-FFF2-40B4-BE49-F238E27FC236}">
                <a16:creationId xmlns:a16="http://schemas.microsoft.com/office/drawing/2014/main" id="{61743371-E702-0746-48A1-F4985630798F}"/>
              </a:ext>
            </a:extLst>
          </p:cNvPr>
          <p:cNvSpPr>
            <a:spLocks noGrp="1"/>
          </p:cNvSpPr>
          <p:nvPr>
            <p:ph type="ftr" sz="quarter" idx="23"/>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A5BA6C7-82E3-7132-9687-369CBA2A782D}"/>
              </a:ext>
            </a:extLst>
          </p:cNvPr>
          <p:cNvSpPr>
            <a:spLocks noGrp="1"/>
          </p:cNvSpPr>
          <p:nvPr>
            <p:ph type="sldNum" sz="quarter" idx="24"/>
          </p:nvPr>
        </p:nvSpPr>
        <p:spPr/>
        <p:txBody>
          <a:bodyPr/>
          <a:lstStyle/>
          <a:p>
            <a:fld id="{BA24374A-C3A8-471A-8837-3FC31668ABE5}" type="slidenum">
              <a:rPr lang="de-DE" smtClean="0"/>
              <a:pPr/>
              <a:t>91</a:t>
            </a:fld>
            <a:endParaRPr lang="de-DE" dirty="0"/>
          </a:p>
        </p:txBody>
      </p:sp>
      <p:sp>
        <p:nvSpPr>
          <p:cNvPr id="8" name="Textplatzhalter 7">
            <a:extLst>
              <a:ext uri="{FF2B5EF4-FFF2-40B4-BE49-F238E27FC236}">
                <a16:creationId xmlns:a16="http://schemas.microsoft.com/office/drawing/2014/main" id="{338E107E-7AA5-E21B-B066-0124A81C7DFF}"/>
              </a:ext>
            </a:extLst>
          </p:cNvPr>
          <p:cNvSpPr>
            <a:spLocks noGrp="1"/>
          </p:cNvSpPr>
          <p:nvPr>
            <p:ph type="body" sz="quarter" idx="21"/>
          </p:nvPr>
        </p:nvSpPr>
        <p:spPr/>
        <p:txBody>
          <a:bodyPr/>
          <a:lstStyle/>
          <a:p>
            <a:endParaRPr lang="de-DE"/>
          </a:p>
        </p:txBody>
      </p:sp>
    </p:spTree>
    <p:extLst>
      <p:ext uri="{BB962C8B-B14F-4D97-AF65-F5344CB8AC3E}">
        <p14:creationId xmlns:p14="http://schemas.microsoft.com/office/powerpoint/2010/main" val="3838725232"/>
      </p:ext>
    </p:extLst>
  </p:cSld>
  <p:clrMapOvr>
    <a:masterClrMapping/>
  </p:clrMapOvr>
</p:sld>
</file>

<file path=ppt/theme/theme1.xml><?xml version="1.0" encoding="utf-8"?>
<a:theme xmlns:a="http://schemas.openxmlformats.org/drawingml/2006/main" name="Lecture Theme">
  <a:themeElements>
    <a:clrScheme name="Lecture Color Theme">
      <a:dk1>
        <a:sysClr val="windowText" lastClr="000000"/>
      </a:dk1>
      <a:lt1>
        <a:sysClr val="window" lastClr="FFFFFF"/>
      </a:lt1>
      <a:dk2>
        <a:srgbClr val="44546A"/>
      </a:dk2>
      <a:lt2>
        <a:srgbClr val="E7E6E6"/>
      </a:lt2>
      <a:accent1>
        <a:srgbClr val="5079BC"/>
      </a:accent1>
      <a:accent2>
        <a:srgbClr val="BCCCE6"/>
      </a:accent2>
      <a:accent3>
        <a:srgbClr val="DBE3F1"/>
      </a:accent3>
      <a:accent4>
        <a:srgbClr val="EA7B34"/>
      </a:accent4>
      <a:accent5>
        <a:srgbClr val="3E444C"/>
      </a:accent5>
      <a:accent6>
        <a:srgbClr val="70AD47"/>
      </a:accent6>
      <a:hlink>
        <a:srgbClr val="5079BC"/>
      </a:hlink>
      <a:folHlink>
        <a:srgbClr val="5079BC"/>
      </a:folHlink>
    </a:clrScheme>
    <a:fontScheme name="Benutzerdefiniert 2">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6677</Words>
  <Application>Microsoft Office PowerPoint</Application>
  <PresentationFormat>Breitbild</PresentationFormat>
  <Paragraphs>1020</Paragraphs>
  <Slides>91</Slides>
  <Notes>5</Notes>
  <HiddenSlides>0</HiddenSlides>
  <MMClips>2</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91</vt:i4>
      </vt:variant>
    </vt:vector>
  </HeadingPairs>
  <TitlesOfParts>
    <vt:vector size="100" baseType="lpstr">
      <vt:lpstr>Arial</vt:lpstr>
      <vt:lpstr>Arial</vt:lpstr>
      <vt:lpstr>Calibri</vt:lpstr>
      <vt:lpstr>Frank</vt:lpstr>
      <vt:lpstr>Roboto</vt:lpstr>
      <vt:lpstr>Roboto Medium</vt:lpstr>
      <vt:lpstr>tahoma</vt:lpstr>
      <vt:lpstr>Wingdings</vt:lpstr>
      <vt:lpstr>Lecture Theme</vt:lpstr>
      <vt:lpstr>Prototyping</vt:lpstr>
      <vt:lpstr>Learning Goals</vt:lpstr>
      <vt:lpstr>The Human-Centered Design Process</vt:lpstr>
      <vt:lpstr>The Human-Centered Design Process (slow cycle)</vt:lpstr>
      <vt:lpstr>The Human-Centered Design Process (fast cycle)</vt:lpstr>
      <vt:lpstr>The Human-Centered Design Process</vt:lpstr>
      <vt:lpstr>Prototype Phases</vt:lpstr>
      <vt:lpstr>PowerPoint-Präsentation</vt:lpstr>
      <vt:lpstr>Prototype Creation</vt:lpstr>
      <vt:lpstr>Prototype Co-Creation with Users</vt:lpstr>
      <vt:lpstr>Evaluation of Prototypes</vt:lpstr>
      <vt:lpstr>Exploring Prototypes with Users</vt:lpstr>
      <vt:lpstr>Design Thinking</vt:lpstr>
      <vt:lpstr>Design Thinking</vt:lpstr>
      <vt:lpstr>Lean UX</vt:lpstr>
      <vt:lpstr>Arguments for not testing a prototype</vt:lpstr>
      <vt:lpstr>IA-based Testing with Prototypes</vt:lpstr>
      <vt:lpstr>UX Prototyping</vt:lpstr>
      <vt:lpstr>Prototype Definitions</vt:lpstr>
      <vt:lpstr>Exploring Design Spaces</vt:lpstr>
      <vt:lpstr>The Problem with Prototypes</vt:lpstr>
      <vt:lpstr>Functionality and Features</vt:lpstr>
      <vt:lpstr>Functionality and Features</vt:lpstr>
      <vt:lpstr>Functionality and Features</vt:lpstr>
      <vt:lpstr>Scenarios</vt:lpstr>
      <vt:lpstr>Scenario Development</vt:lpstr>
      <vt:lpstr>Scenario Development Examples</vt:lpstr>
      <vt:lpstr>Prototype Taxonomies</vt:lpstr>
      <vt:lpstr>Taxonomies of Prototypes</vt:lpstr>
      <vt:lpstr>By Representation</vt:lpstr>
      <vt:lpstr>Horizontal Prototype</vt:lpstr>
      <vt:lpstr>Horizontal Prototype</vt:lpstr>
      <vt:lpstr>Vertical Prototype</vt:lpstr>
      <vt:lpstr>Vertical Prototype</vt:lpstr>
      <vt:lpstr>By Fidelity</vt:lpstr>
      <vt:lpstr>Low-/Medium/High-Fidelity Prototypes</vt:lpstr>
      <vt:lpstr>Low-Fidelity Prototype</vt:lpstr>
      <vt:lpstr>Medium-Fidelity Prototype</vt:lpstr>
      <vt:lpstr>High-Fidelity Prototype</vt:lpstr>
      <vt:lpstr>By Function</vt:lpstr>
      <vt:lpstr>By Function</vt:lpstr>
      <vt:lpstr>By Function and Fidelity</vt:lpstr>
      <vt:lpstr>By Purpose</vt:lpstr>
      <vt:lpstr>By Stage of Development</vt:lpstr>
      <vt:lpstr>Summary</vt:lpstr>
      <vt:lpstr>Designing Prototypes</vt:lpstr>
      <vt:lpstr>Just do it</vt:lpstr>
      <vt:lpstr>Influence versus Inspiration</vt:lpstr>
      <vt:lpstr>Brainstorming Designs</vt:lpstr>
      <vt:lpstr>Brain-storming: Organizing &amp; Documenting Designs</vt:lpstr>
      <vt:lpstr>Lotus Flower/Blossom Method</vt:lpstr>
      <vt:lpstr>Overview of Ideation Techniques</vt:lpstr>
      <vt:lpstr>Sketches</vt:lpstr>
      <vt:lpstr>Why Sketches?</vt:lpstr>
      <vt:lpstr>About Sketches</vt:lpstr>
      <vt:lpstr>Sketches with Movements</vt:lpstr>
      <vt:lpstr>Stick Figures</vt:lpstr>
      <vt:lpstr>Paper Prototypes</vt:lpstr>
      <vt:lpstr>Wireframes</vt:lpstr>
      <vt:lpstr>Paper/Slide Templates</vt:lpstr>
      <vt:lpstr>Click Prototypes with Powerpoint</vt:lpstr>
      <vt:lpstr>Click Prototypes with Powerpoint</vt:lpstr>
      <vt:lpstr>UI Prototyping Elements</vt:lpstr>
      <vt:lpstr>From Scenario to App Prototype</vt:lpstr>
      <vt:lpstr>Mock-Up</vt:lpstr>
      <vt:lpstr>Video MockUp</vt:lpstr>
      <vt:lpstr>Hardware Prototypes</vt:lpstr>
      <vt:lpstr>Sketching with Hardware</vt:lpstr>
      <vt:lpstr>Hardware Prototypes</vt:lpstr>
      <vt:lpstr>Hardware Prototypes</vt:lpstr>
      <vt:lpstr>Documentation: Prototypes always have value!</vt:lpstr>
      <vt:lpstr>Wizard of Oz Prototypes</vt:lpstr>
      <vt:lpstr>The Wizard of Oz Experiment</vt:lpstr>
      <vt:lpstr>The Mechanical Turk</vt:lpstr>
      <vt:lpstr>The Wizard of Oz Paradigm</vt:lpstr>
      <vt:lpstr>PowerPoint-Präsentation</vt:lpstr>
      <vt:lpstr>Preferred Voices of Smart Agents</vt:lpstr>
      <vt:lpstr>Wizard of Oz as a Rapid-Prototyping Technique</vt:lpstr>
      <vt:lpstr>Wizard of Oz</vt:lpstr>
      <vt:lpstr>Virtual Prototypes</vt:lpstr>
      <vt:lpstr>Virtual Prototypes</vt:lpstr>
      <vt:lpstr>Virtual Prototyping</vt:lpstr>
      <vt:lpstr>Virtual Prototyping</vt:lpstr>
      <vt:lpstr>Virtual Prototyping Tools</vt:lpstr>
      <vt:lpstr>Example: Mechanics</vt:lpstr>
      <vt:lpstr>Example: Virtual Prototypes</vt:lpstr>
      <vt:lpstr>PowerPoint-Präsentation</vt:lpstr>
      <vt:lpstr>Ecological Validity of Virtual Prototyping</vt:lpstr>
      <vt:lpstr>Ecological Validity of Virtual Prototyping</vt:lpstr>
      <vt:lpstr>Virtual Prototypes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Valentin Schwind</dc:creator>
  <cp:lastModifiedBy>Valentin Schwind</cp:lastModifiedBy>
  <cp:revision>696</cp:revision>
  <dcterms:created xsi:type="dcterms:W3CDTF">2017-10-10T14:10:45Z</dcterms:created>
  <dcterms:modified xsi:type="dcterms:W3CDTF">2023-11-11T09:53:52Z</dcterms:modified>
</cp:coreProperties>
</file>