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7"/>
  </p:notesMasterIdLst>
  <p:handoutMasterIdLst>
    <p:handoutMasterId r:id="rId108"/>
  </p:handoutMasterIdLst>
  <p:sldIdLst>
    <p:sldId id="256" r:id="rId2"/>
    <p:sldId id="257" r:id="rId3"/>
    <p:sldId id="258" r:id="rId4"/>
    <p:sldId id="262" r:id="rId5"/>
    <p:sldId id="263" r:id="rId6"/>
    <p:sldId id="264" r:id="rId7"/>
    <p:sldId id="265" r:id="rId8"/>
    <p:sldId id="266" r:id="rId9"/>
    <p:sldId id="267" r:id="rId10"/>
    <p:sldId id="364" r:id="rId11"/>
    <p:sldId id="268" r:id="rId12"/>
    <p:sldId id="259" r:id="rId13"/>
    <p:sldId id="260" r:id="rId14"/>
    <p:sldId id="261" r:id="rId15"/>
    <p:sldId id="352" r:id="rId16"/>
    <p:sldId id="318" r:id="rId17"/>
    <p:sldId id="353" r:id="rId18"/>
    <p:sldId id="319" r:id="rId19"/>
    <p:sldId id="355" r:id="rId20"/>
    <p:sldId id="356" r:id="rId21"/>
    <p:sldId id="357" r:id="rId22"/>
    <p:sldId id="358" r:id="rId23"/>
    <p:sldId id="359" r:id="rId24"/>
    <p:sldId id="360" r:id="rId25"/>
    <p:sldId id="361" r:id="rId26"/>
    <p:sldId id="362" r:id="rId27"/>
    <p:sldId id="270" r:id="rId28"/>
    <p:sldId id="365" r:id="rId29"/>
    <p:sldId id="269" r:id="rId30"/>
    <p:sldId id="271" r:id="rId31"/>
    <p:sldId id="272" r:id="rId32"/>
    <p:sldId id="273" r:id="rId33"/>
    <p:sldId id="315" r:id="rId34"/>
    <p:sldId id="274" r:id="rId35"/>
    <p:sldId id="277" r:id="rId36"/>
    <p:sldId id="276" r:id="rId37"/>
    <p:sldId id="292" r:id="rId38"/>
    <p:sldId id="275" r:id="rId39"/>
    <p:sldId id="278" r:id="rId40"/>
    <p:sldId id="279" r:id="rId41"/>
    <p:sldId id="280" r:id="rId42"/>
    <p:sldId id="281" r:id="rId43"/>
    <p:sldId id="282" r:id="rId44"/>
    <p:sldId id="283" r:id="rId45"/>
    <p:sldId id="288" r:id="rId46"/>
    <p:sldId id="284" r:id="rId47"/>
    <p:sldId id="285" r:id="rId48"/>
    <p:sldId id="286" r:id="rId49"/>
    <p:sldId id="287" r:id="rId50"/>
    <p:sldId id="289" r:id="rId51"/>
    <p:sldId id="290" r:id="rId52"/>
    <p:sldId id="291" r:id="rId53"/>
    <p:sldId id="293" r:id="rId54"/>
    <p:sldId id="294" r:id="rId55"/>
    <p:sldId id="295" r:id="rId56"/>
    <p:sldId id="296" r:id="rId57"/>
    <p:sldId id="297" r:id="rId58"/>
    <p:sldId id="316" r:id="rId59"/>
    <p:sldId id="298" r:id="rId60"/>
    <p:sldId id="299" r:id="rId61"/>
    <p:sldId id="300" r:id="rId62"/>
    <p:sldId id="301" r:id="rId63"/>
    <p:sldId id="302" r:id="rId64"/>
    <p:sldId id="303" r:id="rId65"/>
    <p:sldId id="304" r:id="rId66"/>
    <p:sldId id="305" r:id="rId67"/>
    <p:sldId id="306" r:id="rId68"/>
    <p:sldId id="307" r:id="rId69"/>
    <p:sldId id="308" r:id="rId70"/>
    <p:sldId id="309" r:id="rId71"/>
    <p:sldId id="310" r:id="rId72"/>
    <p:sldId id="311" r:id="rId73"/>
    <p:sldId id="312" r:id="rId74"/>
    <p:sldId id="317" r:id="rId75"/>
    <p:sldId id="322" r:id="rId76"/>
    <p:sldId id="323" r:id="rId77"/>
    <p:sldId id="324" r:id="rId78"/>
    <p:sldId id="325" r:id="rId79"/>
    <p:sldId id="326" r:id="rId80"/>
    <p:sldId id="363" r:id="rId81"/>
    <p:sldId id="327" r:id="rId82"/>
    <p:sldId id="328" r:id="rId83"/>
    <p:sldId id="329" r:id="rId84"/>
    <p:sldId id="330" r:id="rId85"/>
    <p:sldId id="331" r:id="rId86"/>
    <p:sldId id="333" r:id="rId87"/>
    <p:sldId id="332" r:id="rId88"/>
    <p:sldId id="335" r:id="rId89"/>
    <p:sldId id="334" r:id="rId90"/>
    <p:sldId id="336" r:id="rId91"/>
    <p:sldId id="341" r:id="rId92"/>
    <p:sldId id="340" r:id="rId93"/>
    <p:sldId id="339" r:id="rId94"/>
    <p:sldId id="349" r:id="rId95"/>
    <p:sldId id="342" r:id="rId96"/>
    <p:sldId id="343" r:id="rId97"/>
    <p:sldId id="350" r:id="rId98"/>
    <p:sldId id="351" r:id="rId99"/>
    <p:sldId id="337" r:id="rId100"/>
    <p:sldId id="338" r:id="rId101"/>
    <p:sldId id="347" r:id="rId102"/>
    <p:sldId id="344" r:id="rId103"/>
    <p:sldId id="345" r:id="rId104"/>
    <p:sldId id="346" r:id="rId105"/>
    <p:sldId id="348" r:id="rId10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erception" id="{82C6CFD8-B0A1-495D-8E53-CBCBC47F0593}">
          <p14:sldIdLst>
            <p14:sldId id="256"/>
            <p14:sldId id="257"/>
            <p14:sldId id="258"/>
            <p14:sldId id="262"/>
            <p14:sldId id="263"/>
            <p14:sldId id="264"/>
            <p14:sldId id="265"/>
            <p14:sldId id="266"/>
            <p14:sldId id="267"/>
            <p14:sldId id="364"/>
            <p14:sldId id="268"/>
            <p14:sldId id="259"/>
            <p14:sldId id="260"/>
            <p14:sldId id="261"/>
            <p14:sldId id="352"/>
            <p14:sldId id="318"/>
            <p14:sldId id="353"/>
            <p14:sldId id="319"/>
            <p14:sldId id="355"/>
            <p14:sldId id="356"/>
            <p14:sldId id="357"/>
            <p14:sldId id="358"/>
            <p14:sldId id="359"/>
            <p14:sldId id="360"/>
            <p14:sldId id="361"/>
            <p14:sldId id="362"/>
          </p14:sldIdLst>
        </p14:section>
        <p14:section name="Vision" id="{95960548-366A-4E6D-BB54-558874409E01}">
          <p14:sldIdLst>
            <p14:sldId id="270"/>
            <p14:sldId id="365"/>
            <p14:sldId id="269"/>
            <p14:sldId id="271"/>
            <p14:sldId id="272"/>
            <p14:sldId id="273"/>
            <p14:sldId id="315"/>
            <p14:sldId id="274"/>
            <p14:sldId id="277"/>
            <p14:sldId id="276"/>
            <p14:sldId id="292"/>
            <p14:sldId id="275"/>
            <p14:sldId id="278"/>
            <p14:sldId id="279"/>
            <p14:sldId id="280"/>
            <p14:sldId id="281"/>
            <p14:sldId id="282"/>
            <p14:sldId id="283"/>
            <p14:sldId id="288"/>
            <p14:sldId id="284"/>
            <p14:sldId id="285"/>
            <p14:sldId id="286"/>
            <p14:sldId id="287"/>
            <p14:sldId id="289"/>
            <p14:sldId id="290"/>
            <p14:sldId id="291"/>
            <p14:sldId id="293"/>
            <p14:sldId id="294"/>
            <p14:sldId id="295"/>
            <p14:sldId id="296"/>
            <p14:sldId id="297"/>
            <p14:sldId id="316"/>
            <p14:sldId id="298"/>
            <p14:sldId id="299"/>
            <p14:sldId id="300"/>
            <p14:sldId id="301"/>
            <p14:sldId id="302"/>
            <p14:sldId id="303"/>
            <p14:sldId id="304"/>
            <p14:sldId id="305"/>
            <p14:sldId id="306"/>
            <p14:sldId id="307"/>
            <p14:sldId id="308"/>
            <p14:sldId id="309"/>
            <p14:sldId id="310"/>
            <p14:sldId id="311"/>
            <p14:sldId id="312"/>
          </p14:sldIdLst>
        </p14:section>
        <p14:section name="Hearing" id="{69CAC6A1-8DFC-4E88-ABAF-05FDA88F2573}">
          <p14:sldIdLst>
            <p14:sldId id="317"/>
            <p14:sldId id="322"/>
            <p14:sldId id="323"/>
            <p14:sldId id="324"/>
            <p14:sldId id="325"/>
            <p14:sldId id="326"/>
            <p14:sldId id="363"/>
            <p14:sldId id="327"/>
            <p14:sldId id="328"/>
            <p14:sldId id="329"/>
            <p14:sldId id="330"/>
            <p14:sldId id="331"/>
          </p14:sldIdLst>
        </p14:section>
        <p14:section name="Taste &amp; Smell" id="{0B950CB1-C14E-43C7-B35A-D508D5720A25}">
          <p14:sldIdLst>
            <p14:sldId id="333"/>
            <p14:sldId id="332"/>
            <p14:sldId id="335"/>
            <p14:sldId id="334"/>
          </p14:sldIdLst>
        </p14:section>
        <p14:section name="Touch" id="{914E7D5A-94CA-49BF-92CE-145DC5D7027E}">
          <p14:sldIdLst>
            <p14:sldId id="336"/>
            <p14:sldId id="341"/>
            <p14:sldId id="340"/>
            <p14:sldId id="339"/>
            <p14:sldId id="349"/>
            <p14:sldId id="342"/>
            <p14:sldId id="343"/>
            <p14:sldId id="350"/>
            <p14:sldId id="351"/>
            <p14:sldId id="337"/>
            <p14:sldId id="338"/>
            <p14:sldId id="347"/>
            <p14:sldId id="344"/>
            <p14:sldId id="345"/>
            <p14:sldId id="346"/>
            <p14:sldId id="348"/>
          </p14:sldIdLst>
        </p14:section>
      </p14:sectionLst>
    </p:ext>
    <p:ext uri="{EFAFB233-063F-42B5-8137-9DF3F51BA10A}">
      <p15:sldGuideLst xmlns:p15="http://schemas.microsoft.com/office/powerpoint/2012/main">
        <p15:guide id="1" orient="horz" pos="2115"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BA23"/>
    <a:srgbClr val="DF6C54"/>
    <a:srgbClr val="FFFF00"/>
    <a:srgbClr val="F0E761"/>
    <a:srgbClr val="FFFFFF"/>
    <a:srgbClr val="0070C0"/>
    <a:srgbClr val="009999"/>
    <a:srgbClr val="D60093"/>
    <a:srgbClr val="FF3399"/>
    <a:srgbClr val="EA7B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25E5076-3810-47DD-B79F-674D7AD40C01}" styleName="Dunkle Formatvorlage 1 - Akz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45" autoAdjust="0"/>
    <p:restoredTop sz="86425" autoAdjust="0"/>
  </p:normalViewPr>
  <p:slideViewPr>
    <p:cSldViewPr snapToGrid="0" showGuides="1">
      <p:cViewPr varScale="1">
        <p:scale>
          <a:sx n="120" d="100"/>
          <a:sy n="120" d="100"/>
        </p:scale>
        <p:origin x="540" y="88"/>
      </p:cViewPr>
      <p:guideLst>
        <p:guide orient="horz" pos="2115"/>
        <p:guide pos="3840"/>
      </p:guideLst>
    </p:cSldViewPr>
  </p:slideViewPr>
  <p:outlineViewPr>
    <p:cViewPr>
      <p:scale>
        <a:sx n="33" d="100"/>
        <a:sy n="33" d="100"/>
      </p:scale>
      <p:origin x="0" y="0"/>
    </p:cViewPr>
  </p:outlineViewPr>
  <p:notesTextViewPr>
    <p:cViewPr>
      <p:scale>
        <a:sx n="232" d="100"/>
        <a:sy n="232" d="100"/>
      </p:scale>
      <p:origin x="0" y="0"/>
    </p:cViewPr>
  </p:notesTextViewPr>
  <p:sorterViewPr>
    <p:cViewPr>
      <p:scale>
        <a:sx n="100" d="100"/>
        <a:sy n="100" d="100"/>
      </p:scale>
      <p:origin x="0" y="0"/>
    </p:cViewPr>
  </p:sorterViewPr>
  <p:notesViewPr>
    <p:cSldViewPr snapToGrid="0">
      <p:cViewPr varScale="1">
        <p:scale>
          <a:sx n="118" d="100"/>
          <a:sy n="118" d="100"/>
        </p:scale>
        <p:origin x="5004" y="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notesMaster" Target="notesMasters/notesMaster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handoutMaster" Target="handoutMasters/handout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62A8FC9D-F43F-46DF-AB84-D16B4FE96F6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5C44FE1A-0908-41E4-95DB-BFB4F1D6759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D2DD77A-0ADA-4BD8-8ADF-1A2DE6CE050A}" type="datetimeFigureOut">
              <a:rPr lang="de-DE" smtClean="0"/>
              <a:t>09.01.2024</a:t>
            </a:fld>
            <a:endParaRPr lang="de-DE"/>
          </a:p>
        </p:txBody>
      </p:sp>
      <p:sp>
        <p:nvSpPr>
          <p:cNvPr id="4" name="Fußzeilenplatzhalter 3">
            <a:extLst>
              <a:ext uri="{FF2B5EF4-FFF2-40B4-BE49-F238E27FC236}">
                <a16:creationId xmlns:a16="http://schemas.microsoft.com/office/drawing/2014/main" id="{324E1856-71BD-48F8-BDDC-5816DF8B7AA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FC3A80C8-98B0-4B0C-886B-24F26E010D3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55F6FB-A8E3-4A20-9907-C2813BF103BD}" type="slidenum">
              <a:rPr lang="de-DE" smtClean="0"/>
              <a:t>‹Nr.›</a:t>
            </a:fld>
            <a:endParaRPr lang="de-DE"/>
          </a:p>
        </p:txBody>
      </p:sp>
    </p:spTree>
    <p:extLst>
      <p:ext uri="{BB962C8B-B14F-4D97-AF65-F5344CB8AC3E}">
        <p14:creationId xmlns:p14="http://schemas.microsoft.com/office/powerpoint/2010/main" val="32007278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22847B-1B09-4FB9-A3F6-7C5481EE238A}" type="datetimeFigureOut">
              <a:rPr lang="en-US" smtClean="0"/>
              <a:t>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934EE8-1DD6-4929-B7B8-30F750D483F0}" type="slidenum">
              <a:rPr lang="en-US" smtClean="0"/>
              <a:t>‹Nr.›</a:t>
            </a:fld>
            <a:endParaRPr lang="en-US"/>
          </a:p>
        </p:txBody>
      </p:sp>
    </p:spTree>
    <p:extLst>
      <p:ext uri="{BB962C8B-B14F-4D97-AF65-F5344CB8AC3E}">
        <p14:creationId xmlns:p14="http://schemas.microsoft.com/office/powerpoint/2010/main" val="3324487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8934EE8-1DD6-4929-B7B8-30F750D483F0}" type="slidenum">
              <a:rPr lang="en-US" smtClean="0"/>
              <a:t>1</a:t>
            </a:fld>
            <a:endParaRPr lang="en-US"/>
          </a:p>
        </p:txBody>
      </p:sp>
    </p:spTree>
    <p:extLst>
      <p:ext uri="{BB962C8B-B14F-4D97-AF65-F5344CB8AC3E}">
        <p14:creationId xmlns:p14="http://schemas.microsoft.com/office/powerpoint/2010/main" val="1218716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8934EE8-1DD6-4929-B7B8-30F750D483F0}" type="slidenum">
              <a:rPr lang="en-US" smtClean="0"/>
              <a:t>100</a:t>
            </a:fld>
            <a:endParaRPr lang="en-US"/>
          </a:p>
        </p:txBody>
      </p:sp>
    </p:spTree>
    <p:extLst>
      <p:ext uri="{BB962C8B-B14F-4D97-AF65-F5344CB8AC3E}">
        <p14:creationId xmlns:p14="http://schemas.microsoft.com/office/powerpoint/2010/main" val="420105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8934EE8-1DD6-4929-B7B8-30F750D483F0}" type="slidenum">
              <a:rPr lang="en-US" smtClean="0"/>
              <a:t>4</a:t>
            </a:fld>
            <a:endParaRPr lang="en-US"/>
          </a:p>
        </p:txBody>
      </p:sp>
    </p:spTree>
    <p:extLst>
      <p:ext uri="{BB962C8B-B14F-4D97-AF65-F5344CB8AC3E}">
        <p14:creationId xmlns:p14="http://schemas.microsoft.com/office/powerpoint/2010/main" val="812382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8934EE8-1DD6-4929-B7B8-30F750D483F0}" type="slidenum">
              <a:rPr lang="en-US" smtClean="0"/>
              <a:t>27</a:t>
            </a:fld>
            <a:endParaRPr lang="en-US"/>
          </a:p>
        </p:txBody>
      </p:sp>
    </p:spTree>
    <p:extLst>
      <p:ext uri="{BB962C8B-B14F-4D97-AF65-F5344CB8AC3E}">
        <p14:creationId xmlns:p14="http://schemas.microsoft.com/office/powerpoint/2010/main" val="3810447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i="0" dirty="0">
                <a:solidFill>
                  <a:srgbClr val="202122"/>
                </a:solidFill>
                <a:effectLst/>
                <a:latin typeface="Arial" panose="020B0604020202020204" pitchFamily="34" charset="0"/>
              </a:rPr>
              <a:t>Ungefähr zwölf Prozent aller europäischen Frauen sind </a:t>
            </a:r>
            <a:r>
              <a:rPr lang="de-DE" b="0" i="0" dirty="0" err="1">
                <a:solidFill>
                  <a:srgbClr val="202122"/>
                </a:solidFill>
                <a:effectLst/>
                <a:latin typeface="Arial" panose="020B0604020202020204" pitchFamily="34" charset="0"/>
              </a:rPr>
              <a:t>Tetrachromaten</a:t>
            </a:r>
            <a:r>
              <a:rPr lang="de-DE" b="0" i="0" dirty="0">
                <a:solidFill>
                  <a:srgbClr val="202122"/>
                </a:solidFill>
                <a:effectLst/>
                <a:latin typeface="Arial" panose="020B0604020202020204" pitchFamily="34" charset="0"/>
              </a:rPr>
              <a:t> mit einem zusätzlichen anormalen L- oder M-Zapfen, allerdings können nur wenige dies zur genaueren Farbunterscheidung nutzen.</a:t>
            </a:r>
            <a:endParaRPr lang="de-DE" dirty="0"/>
          </a:p>
        </p:txBody>
      </p:sp>
      <p:sp>
        <p:nvSpPr>
          <p:cNvPr id="4" name="Foliennummernplatzhalter 3"/>
          <p:cNvSpPr>
            <a:spLocks noGrp="1"/>
          </p:cNvSpPr>
          <p:nvPr>
            <p:ph type="sldNum" sz="quarter" idx="5"/>
          </p:nvPr>
        </p:nvSpPr>
        <p:spPr/>
        <p:txBody>
          <a:bodyPr/>
          <a:lstStyle/>
          <a:p>
            <a:fld id="{38934EE8-1DD6-4929-B7B8-30F750D483F0}" type="slidenum">
              <a:rPr lang="en-US" smtClean="0"/>
              <a:t>36</a:t>
            </a:fld>
            <a:endParaRPr lang="en-US"/>
          </a:p>
        </p:txBody>
      </p:sp>
    </p:spTree>
    <p:extLst>
      <p:ext uri="{BB962C8B-B14F-4D97-AF65-F5344CB8AC3E}">
        <p14:creationId xmlns:p14="http://schemas.microsoft.com/office/powerpoint/2010/main" val="2921281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„Und jetzt seid ihr eifersüchtig auf mich, ihr Götter, weil ich mich mit einem Mann anfreunde, einem, den ich gerettet habe, als er allein auf dem Kiel saß, als Zeus sein schnelles Schiff mit einem hellen Blitz auf das weindunkle Meer gesprengt und zerschmettert hatte.“ - Homer, Die Odyssee, Buch V</a:t>
            </a:r>
          </a:p>
        </p:txBody>
      </p:sp>
      <p:sp>
        <p:nvSpPr>
          <p:cNvPr id="4" name="Foliennummernplatzhalter 3"/>
          <p:cNvSpPr>
            <a:spLocks noGrp="1"/>
          </p:cNvSpPr>
          <p:nvPr>
            <p:ph type="sldNum" sz="quarter" idx="5"/>
          </p:nvPr>
        </p:nvSpPr>
        <p:spPr/>
        <p:txBody>
          <a:bodyPr/>
          <a:lstStyle/>
          <a:p>
            <a:fld id="{38934EE8-1DD6-4929-B7B8-30F750D483F0}" type="slidenum">
              <a:rPr lang="en-US" smtClean="0"/>
              <a:t>43</a:t>
            </a:fld>
            <a:endParaRPr lang="en-US"/>
          </a:p>
        </p:txBody>
      </p:sp>
    </p:spTree>
    <p:extLst>
      <p:ext uri="{BB962C8B-B14F-4D97-AF65-F5344CB8AC3E}">
        <p14:creationId xmlns:p14="http://schemas.microsoft.com/office/powerpoint/2010/main" val="523167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8934EE8-1DD6-4929-B7B8-30F750D483F0}" type="slidenum">
              <a:rPr lang="en-US" smtClean="0"/>
              <a:t>74</a:t>
            </a:fld>
            <a:endParaRPr lang="en-US"/>
          </a:p>
        </p:txBody>
      </p:sp>
    </p:spTree>
    <p:extLst>
      <p:ext uri="{BB962C8B-B14F-4D97-AF65-F5344CB8AC3E}">
        <p14:creationId xmlns:p14="http://schemas.microsoft.com/office/powerpoint/2010/main" val="4110019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8934EE8-1DD6-4929-B7B8-30F750D483F0}" type="slidenum">
              <a:rPr lang="en-US" smtClean="0"/>
              <a:t>84</a:t>
            </a:fld>
            <a:endParaRPr lang="en-US"/>
          </a:p>
        </p:txBody>
      </p:sp>
    </p:spTree>
    <p:extLst>
      <p:ext uri="{BB962C8B-B14F-4D97-AF65-F5344CB8AC3E}">
        <p14:creationId xmlns:p14="http://schemas.microsoft.com/office/powerpoint/2010/main" val="3537568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8934EE8-1DD6-4929-B7B8-30F750D483F0}" type="slidenum">
              <a:rPr lang="en-US" smtClean="0"/>
              <a:t>86</a:t>
            </a:fld>
            <a:endParaRPr lang="en-US"/>
          </a:p>
        </p:txBody>
      </p:sp>
    </p:spTree>
    <p:extLst>
      <p:ext uri="{BB962C8B-B14F-4D97-AF65-F5344CB8AC3E}">
        <p14:creationId xmlns:p14="http://schemas.microsoft.com/office/powerpoint/2010/main" val="3607585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8934EE8-1DD6-4929-B7B8-30F750D483F0}" type="slidenum">
              <a:rPr lang="en-US" smtClean="0"/>
              <a:t>90</a:t>
            </a:fld>
            <a:endParaRPr lang="en-US"/>
          </a:p>
        </p:txBody>
      </p:sp>
    </p:spTree>
    <p:extLst>
      <p:ext uri="{BB962C8B-B14F-4D97-AF65-F5344CB8AC3E}">
        <p14:creationId xmlns:p14="http://schemas.microsoft.com/office/powerpoint/2010/main" val="38658376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3154BEC2-D09B-4CD1-9EA2-89FC05B25BF2}"/>
              </a:ext>
            </a:extLst>
          </p:cNvPr>
          <p:cNvSpPr>
            <a:spLocks noGrp="1"/>
          </p:cNvSpPr>
          <p:nvPr>
            <p:ph type="pic" sz="quarter" idx="13"/>
          </p:nvPr>
        </p:nvSpPr>
        <p:spPr>
          <a:xfrm>
            <a:off x="0" y="1089025"/>
            <a:ext cx="12192000" cy="2879725"/>
          </a:xfrm>
          <a:prstGeom prst="rect">
            <a:avLst/>
          </a:prstGeom>
        </p:spPr>
        <p:txBody>
          <a:bodyPr/>
          <a:lstStyle>
            <a:lvl1pPr marL="0">
              <a:defRPr/>
            </a:lvl1pPr>
          </a:lstStyle>
          <a:p>
            <a:endParaRPr lang="en-US" dirty="0"/>
          </a:p>
        </p:txBody>
      </p:sp>
      <p:sp>
        <p:nvSpPr>
          <p:cNvPr id="3" name="Subtitle 2">
            <a:extLst>
              <a:ext uri="{FF2B5EF4-FFF2-40B4-BE49-F238E27FC236}">
                <a16:creationId xmlns:a16="http://schemas.microsoft.com/office/drawing/2014/main" id="{1B17D1ED-732F-4E2D-9A7F-62AAA6BF4E8C}"/>
              </a:ext>
            </a:extLst>
          </p:cNvPr>
          <p:cNvSpPr>
            <a:spLocks noGrp="1"/>
          </p:cNvSpPr>
          <p:nvPr>
            <p:ph type="subTitle" idx="1" hasCustomPrompt="1"/>
          </p:nvPr>
        </p:nvSpPr>
        <p:spPr>
          <a:xfrm>
            <a:off x="695326" y="5311253"/>
            <a:ext cx="10801348" cy="818084"/>
          </a:xfrm>
          <a:prstGeom prst="rect">
            <a:avLst/>
          </a:prstGeom>
        </p:spPr>
        <p:txBody>
          <a:bodyPr lIns="36000" tIns="72000" rIns="0" bIns="0">
            <a:normAutofit/>
          </a:bodyPr>
          <a:lstStyle>
            <a:lvl1pPr marL="0" indent="0" algn="l">
              <a:lnSpc>
                <a:spcPct val="100000"/>
              </a:lnSpc>
              <a:buNone/>
              <a:defRPr sz="1800">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Rectangle 7">
            <a:extLst>
              <a:ext uri="{FF2B5EF4-FFF2-40B4-BE49-F238E27FC236}">
                <a16:creationId xmlns:a16="http://schemas.microsoft.com/office/drawing/2014/main" id="{DEA04D85-A798-4EE8-983B-ABFCB9D55E4A}"/>
              </a:ext>
            </a:extLst>
          </p:cNvPr>
          <p:cNvSpPr/>
          <p:nvPr userDrawn="1"/>
        </p:nvSpPr>
        <p:spPr>
          <a:xfrm>
            <a:off x="0" y="3968750"/>
            <a:ext cx="12192000" cy="144463"/>
          </a:xfrm>
          <a:prstGeom prst="rect">
            <a:avLst/>
          </a:prstGeom>
          <a:solidFill>
            <a:srgbClr val="507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Picture Placeholder 24">
            <a:extLst>
              <a:ext uri="{FF2B5EF4-FFF2-40B4-BE49-F238E27FC236}">
                <a16:creationId xmlns:a16="http://schemas.microsoft.com/office/drawing/2014/main" id="{1FF7F2E1-BDFC-4820-BDEF-EFCE2E04CADC}"/>
              </a:ext>
            </a:extLst>
          </p:cNvPr>
          <p:cNvSpPr>
            <a:spLocks noGrp="1"/>
          </p:cNvSpPr>
          <p:nvPr>
            <p:ph type="pic" sz="quarter" idx="15"/>
          </p:nvPr>
        </p:nvSpPr>
        <p:spPr>
          <a:xfrm>
            <a:off x="6349835" y="140277"/>
            <a:ext cx="2534303" cy="783648"/>
          </a:xfrm>
          <a:prstGeom prst="rect">
            <a:avLst/>
          </a:prstGeom>
        </p:spPr>
        <p:txBody>
          <a:bodyPr anchor="ctr" anchorCtr="1">
            <a:noAutofit/>
          </a:bodyPr>
          <a:lstStyle>
            <a:lvl1pPr>
              <a:defRPr sz="1600"/>
            </a:lvl1pPr>
          </a:lstStyle>
          <a:p>
            <a:endParaRPr lang="en-US" dirty="0"/>
          </a:p>
        </p:txBody>
      </p:sp>
      <p:sp>
        <p:nvSpPr>
          <p:cNvPr id="27" name="Picture Placeholder 24">
            <a:extLst>
              <a:ext uri="{FF2B5EF4-FFF2-40B4-BE49-F238E27FC236}">
                <a16:creationId xmlns:a16="http://schemas.microsoft.com/office/drawing/2014/main" id="{957E0D45-AD1A-4F04-B48D-D5ED9B2EC5EA}"/>
              </a:ext>
            </a:extLst>
          </p:cNvPr>
          <p:cNvSpPr>
            <a:spLocks noGrp="1"/>
          </p:cNvSpPr>
          <p:nvPr>
            <p:ph type="pic" sz="quarter" idx="16"/>
          </p:nvPr>
        </p:nvSpPr>
        <p:spPr>
          <a:xfrm>
            <a:off x="695325" y="136525"/>
            <a:ext cx="2749020" cy="789871"/>
          </a:xfrm>
          <a:prstGeom prst="rect">
            <a:avLst/>
          </a:prstGeom>
        </p:spPr>
        <p:txBody>
          <a:bodyPr anchor="ctr" anchorCtr="1">
            <a:noAutofit/>
          </a:bodyPr>
          <a:lstStyle>
            <a:lvl1pPr>
              <a:defRPr sz="1600"/>
            </a:lvl1pPr>
          </a:lstStyle>
          <a:p>
            <a:endParaRPr lang="en-US" dirty="0"/>
          </a:p>
        </p:txBody>
      </p:sp>
      <p:sp>
        <p:nvSpPr>
          <p:cNvPr id="19" name="Picture Placeholder 24">
            <a:extLst>
              <a:ext uri="{FF2B5EF4-FFF2-40B4-BE49-F238E27FC236}">
                <a16:creationId xmlns:a16="http://schemas.microsoft.com/office/drawing/2014/main" id="{EA9F3FA5-4FE9-4C17-AD95-3D4AB5051265}"/>
              </a:ext>
            </a:extLst>
          </p:cNvPr>
          <p:cNvSpPr>
            <a:spLocks noGrp="1"/>
          </p:cNvSpPr>
          <p:nvPr>
            <p:ph type="pic" sz="quarter" idx="17"/>
          </p:nvPr>
        </p:nvSpPr>
        <p:spPr>
          <a:xfrm>
            <a:off x="3522580" y="136525"/>
            <a:ext cx="2749020" cy="783648"/>
          </a:xfrm>
          <a:prstGeom prst="rect">
            <a:avLst/>
          </a:prstGeom>
        </p:spPr>
        <p:txBody>
          <a:bodyPr anchor="ctr" anchorCtr="1">
            <a:noAutofit/>
          </a:bodyPr>
          <a:lstStyle>
            <a:lvl1pPr>
              <a:defRPr sz="1600"/>
            </a:lvl1pPr>
          </a:lstStyle>
          <a:p>
            <a:endParaRPr lang="en-US" dirty="0"/>
          </a:p>
        </p:txBody>
      </p:sp>
      <p:sp>
        <p:nvSpPr>
          <p:cNvPr id="35" name="Textplatzhalter 33">
            <a:extLst>
              <a:ext uri="{FF2B5EF4-FFF2-40B4-BE49-F238E27FC236}">
                <a16:creationId xmlns:a16="http://schemas.microsoft.com/office/drawing/2014/main" id="{56E6E3EB-54DB-4637-AC45-F5DBF43AA3C2}"/>
              </a:ext>
            </a:extLst>
          </p:cNvPr>
          <p:cNvSpPr>
            <a:spLocks noGrp="1"/>
          </p:cNvSpPr>
          <p:nvPr>
            <p:ph type="body" sz="quarter" idx="21"/>
          </p:nvPr>
        </p:nvSpPr>
        <p:spPr>
          <a:xfrm>
            <a:off x="695325" y="6317998"/>
            <a:ext cx="7956549" cy="540001"/>
          </a:xfrm>
          <a:prstGeom prst="rect">
            <a:avLst/>
          </a:prstGeom>
        </p:spPr>
        <p:txBody>
          <a:bodyPr wrap="square" lIns="0" tIns="0" rIns="180000" bIns="0" anchor="ctr" anchorCtr="0">
            <a:normAutofit/>
          </a:bodyPr>
          <a:lstStyle>
            <a:lvl1pPr marL="0" indent="0" algn="l">
              <a:lnSpc>
                <a:spcPct val="100000"/>
              </a:lnSpc>
              <a:spcBef>
                <a:spcPts val="0"/>
              </a:spcBef>
              <a:spcAft>
                <a:spcPts val="0"/>
              </a:spcAft>
              <a:buNone/>
              <a:defRPr sz="14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16" name="Picture Placeholder 24">
            <a:extLst>
              <a:ext uri="{FF2B5EF4-FFF2-40B4-BE49-F238E27FC236}">
                <a16:creationId xmlns:a16="http://schemas.microsoft.com/office/drawing/2014/main" id="{AC0CF571-5E53-43BD-818C-433ACA21680A}"/>
              </a:ext>
            </a:extLst>
          </p:cNvPr>
          <p:cNvSpPr>
            <a:spLocks noGrp="1"/>
          </p:cNvSpPr>
          <p:nvPr>
            <p:ph type="pic" sz="quarter" idx="25"/>
          </p:nvPr>
        </p:nvSpPr>
        <p:spPr>
          <a:xfrm>
            <a:off x="8962372" y="140278"/>
            <a:ext cx="2534303" cy="783648"/>
          </a:xfrm>
          <a:prstGeom prst="rect">
            <a:avLst/>
          </a:prstGeom>
        </p:spPr>
        <p:txBody>
          <a:bodyPr anchor="ctr" anchorCtr="1">
            <a:noAutofit/>
          </a:bodyPr>
          <a:lstStyle>
            <a:lvl1pPr>
              <a:defRPr sz="1600"/>
            </a:lvl1pPr>
          </a:lstStyle>
          <a:p>
            <a:endParaRPr lang="en-US" dirty="0"/>
          </a:p>
        </p:txBody>
      </p:sp>
      <p:sp>
        <p:nvSpPr>
          <p:cNvPr id="21" name="Titel 20">
            <a:extLst>
              <a:ext uri="{FF2B5EF4-FFF2-40B4-BE49-F238E27FC236}">
                <a16:creationId xmlns:a16="http://schemas.microsoft.com/office/drawing/2014/main" id="{13CBBE3E-828B-7646-ACDE-06B6FAB071C0}"/>
              </a:ext>
            </a:extLst>
          </p:cNvPr>
          <p:cNvSpPr>
            <a:spLocks noGrp="1"/>
          </p:cNvSpPr>
          <p:nvPr>
            <p:ph type="title"/>
          </p:nvPr>
        </p:nvSpPr>
        <p:spPr>
          <a:xfrm>
            <a:off x="695325" y="4113213"/>
            <a:ext cx="10801350" cy="1198040"/>
          </a:xfrm>
        </p:spPr>
        <p:txBody>
          <a:bodyPr lIns="18000"/>
          <a:lstStyle>
            <a:lvl1pPr>
              <a:defRPr b="0">
                <a:latin typeface="Roboto Medium" panose="02000000000000000000" pitchFamily="2" charset="0"/>
                <a:ea typeface="Roboto Medium" panose="02000000000000000000" pitchFamily="2" charset="0"/>
              </a:defRPr>
            </a:lvl1pPr>
          </a:lstStyle>
          <a:p>
            <a:r>
              <a:rPr lang="de-DE" dirty="0"/>
              <a:t>Mastertitelformat bearbeiten</a:t>
            </a:r>
          </a:p>
        </p:txBody>
      </p:sp>
      <p:sp>
        <p:nvSpPr>
          <p:cNvPr id="28" name="Fußzeilenplatzhalter 27">
            <a:extLst>
              <a:ext uri="{FF2B5EF4-FFF2-40B4-BE49-F238E27FC236}">
                <a16:creationId xmlns:a16="http://schemas.microsoft.com/office/drawing/2014/main" id="{6C84F0FD-6904-5B6A-386E-AF710B56DB76}"/>
              </a:ext>
            </a:extLst>
          </p:cNvPr>
          <p:cNvSpPr>
            <a:spLocks noGrp="1"/>
          </p:cNvSpPr>
          <p:nvPr>
            <p:ph type="ftr" sz="quarter" idx="27"/>
          </p:nvPr>
        </p:nvSpPr>
        <p:spPr/>
        <p:txBody>
          <a:bodyPr/>
          <a:lstStyle/>
          <a:p>
            <a:r>
              <a:rPr lang="de-DE" dirty="0"/>
              <a:t>Prof. Dr. Valentin Schwind</a:t>
            </a:r>
          </a:p>
        </p:txBody>
      </p:sp>
      <p:sp>
        <p:nvSpPr>
          <p:cNvPr id="29" name="Foliennummernplatzhalter 28">
            <a:extLst>
              <a:ext uri="{FF2B5EF4-FFF2-40B4-BE49-F238E27FC236}">
                <a16:creationId xmlns:a16="http://schemas.microsoft.com/office/drawing/2014/main" id="{8EAF4180-5911-342F-B998-F78333FD4A4E}"/>
              </a:ext>
            </a:extLst>
          </p:cNvPr>
          <p:cNvSpPr>
            <a:spLocks noGrp="1"/>
          </p:cNvSpPr>
          <p:nvPr>
            <p:ph type="sldNum" sz="quarter" idx="28"/>
          </p:nvPr>
        </p:nvSpPr>
        <p:spPr/>
        <p:txBody>
          <a:bodyPr/>
          <a:lstStyle/>
          <a:p>
            <a:fld id="{BA24374A-C3A8-471A-8837-3FC31668ABE5}" type="slidenum">
              <a:rPr lang="de-DE" smtClean="0"/>
              <a:pPr/>
              <a:t>‹Nr.›</a:t>
            </a:fld>
            <a:endParaRPr lang="de-DE" dirty="0"/>
          </a:p>
        </p:txBody>
      </p:sp>
    </p:spTree>
    <p:extLst>
      <p:ext uri="{BB962C8B-B14F-4D97-AF65-F5344CB8AC3E}">
        <p14:creationId xmlns:p14="http://schemas.microsoft.com/office/powerpoint/2010/main" val="2176122049"/>
      </p:ext>
    </p:extLst>
  </p:cSld>
  <p:clrMapOvr>
    <a:masterClrMapping/>
  </p:clrMapOvr>
  <p:extLst>
    <p:ext uri="{DCECCB84-F9BA-43D5-87BE-67443E8EF086}">
      <p15:sldGuideLst xmlns:p15="http://schemas.microsoft.com/office/powerpoint/2012/main">
        <p15:guide id="1" pos="438" userDrawn="1">
          <p15:clr>
            <a:srgbClr val="FBAE40"/>
          </p15:clr>
        </p15:guide>
        <p15:guide id="2" pos="3840" userDrawn="1">
          <p15:clr>
            <a:srgbClr val="FBAE40"/>
          </p15:clr>
        </p15:guide>
        <p15:guide id="4" orient="horz" pos="2591"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3" name="Titel 22">
            <a:extLst>
              <a:ext uri="{FF2B5EF4-FFF2-40B4-BE49-F238E27FC236}">
                <a16:creationId xmlns:a16="http://schemas.microsoft.com/office/drawing/2014/main" id="{46343520-0773-0CAD-BB26-282AEDB65DAA}"/>
              </a:ext>
            </a:extLst>
          </p:cNvPr>
          <p:cNvSpPr>
            <a:spLocks noGrp="1"/>
          </p:cNvSpPr>
          <p:nvPr>
            <p:ph type="title"/>
          </p:nvPr>
        </p:nvSpPr>
        <p:spPr/>
        <p:txBody>
          <a:bodyPr/>
          <a:lstStyle/>
          <a:p>
            <a:r>
              <a:rPr lang="de-DE" dirty="0"/>
              <a:t>Mastertitelformat bearbeiten</a:t>
            </a:r>
          </a:p>
        </p:txBody>
      </p:sp>
      <p:sp>
        <p:nvSpPr>
          <p:cNvPr id="34" name="Fußzeilenplatzhalter 33">
            <a:extLst>
              <a:ext uri="{FF2B5EF4-FFF2-40B4-BE49-F238E27FC236}">
                <a16:creationId xmlns:a16="http://schemas.microsoft.com/office/drawing/2014/main" id="{5B93AA49-1425-F27D-E1D1-C80F4A2D12B8}"/>
              </a:ext>
            </a:extLst>
          </p:cNvPr>
          <p:cNvSpPr>
            <a:spLocks noGrp="1"/>
          </p:cNvSpPr>
          <p:nvPr>
            <p:ph type="ftr" sz="quarter" idx="27"/>
          </p:nvPr>
        </p:nvSpPr>
        <p:spPr/>
        <p:txBody>
          <a:bodyPr/>
          <a:lstStyle/>
          <a:p>
            <a:r>
              <a:rPr lang="de-DE" dirty="0"/>
              <a:t>Prof. Dr. Valentin Schwind</a:t>
            </a:r>
          </a:p>
        </p:txBody>
      </p:sp>
      <p:sp>
        <p:nvSpPr>
          <p:cNvPr id="35" name="Foliennummernplatzhalter 34">
            <a:extLst>
              <a:ext uri="{FF2B5EF4-FFF2-40B4-BE49-F238E27FC236}">
                <a16:creationId xmlns:a16="http://schemas.microsoft.com/office/drawing/2014/main" id="{660E2210-0B27-653C-4EF3-5ECADF325C0A}"/>
              </a:ext>
            </a:extLst>
          </p:cNvPr>
          <p:cNvSpPr>
            <a:spLocks noGrp="1"/>
          </p:cNvSpPr>
          <p:nvPr>
            <p:ph type="sldNum" sz="quarter" idx="28"/>
          </p:nvPr>
        </p:nvSpPr>
        <p:spPr/>
        <p:txBody>
          <a:bodyPr/>
          <a:lstStyle/>
          <a:p>
            <a:fld id="{BA24374A-C3A8-471A-8837-3FC31668ABE5}" type="slidenum">
              <a:rPr lang="de-DE" smtClean="0"/>
              <a:pPr/>
              <a:t>‹Nr.›</a:t>
            </a:fld>
            <a:endParaRPr lang="de-DE" dirty="0"/>
          </a:p>
        </p:txBody>
      </p:sp>
      <p:sp>
        <p:nvSpPr>
          <p:cNvPr id="9" name="Textplatzhalter 33">
            <a:extLst>
              <a:ext uri="{FF2B5EF4-FFF2-40B4-BE49-F238E27FC236}">
                <a16:creationId xmlns:a16="http://schemas.microsoft.com/office/drawing/2014/main" id="{28B7E8F2-99A2-F107-D262-B99C778BB0C4}"/>
              </a:ext>
            </a:extLst>
          </p:cNvPr>
          <p:cNvSpPr>
            <a:spLocks noGrp="1"/>
          </p:cNvSpPr>
          <p:nvPr>
            <p:ph type="body" sz="quarter" idx="21"/>
          </p:nvPr>
        </p:nvSpPr>
        <p:spPr>
          <a:xfrm>
            <a:off x="695325" y="6317998"/>
            <a:ext cx="7956549" cy="540001"/>
          </a:xfrm>
          <a:prstGeom prst="rect">
            <a:avLst/>
          </a:prstGeom>
        </p:spPr>
        <p:txBody>
          <a:bodyPr wrap="square" lIns="0" tIns="0" rIns="180000" bIns="0" anchor="ctr" anchorCtr="0">
            <a:normAutofit/>
          </a:bodyPr>
          <a:lstStyle>
            <a:lvl1pPr marL="0" indent="0" algn="l">
              <a:lnSpc>
                <a:spcPct val="100000"/>
              </a:lnSpc>
              <a:spcBef>
                <a:spcPts val="0"/>
              </a:spcBef>
              <a:spcAft>
                <a:spcPts val="0"/>
              </a:spcAft>
              <a:buNone/>
              <a:defRPr sz="14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3" name="Textplatzhalter 2">
            <a:extLst>
              <a:ext uri="{FF2B5EF4-FFF2-40B4-BE49-F238E27FC236}">
                <a16:creationId xmlns:a16="http://schemas.microsoft.com/office/drawing/2014/main" id="{D6E6ABBB-BDC6-D684-8C01-FEE0B3AB08F7}"/>
              </a:ext>
            </a:extLst>
          </p:cNvPr>
          <p:cNvSpPr>
            <a:spLocks noGrp="1"/>
          </p:cNvSpPr>
          <p:nvPr>
            <p:ph type="body" sz="quarter" idx="29"/>
          </p:nvPr>
        </p:nvSpPr>
        <p:spPr>
          <a:xfrm>
            <a:off x="695325" y="1449388"/>
            <a:ext cx="10801350" cy="46799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4217904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Content and Source">
    <p:spTree>
      <p:nvGrpSpPr>
        <p:cNvPr id="1" name=""/>
        <p:cNvGrpSpPr/>
        <p:nvPr/>
      </p:nvGrpSpPr>
      <p:grpSpPr>
        <a:xfrm>
          <a:off x="0" y="0"/>
          <a:ext cx="0" cy="0"/>
          <a:chOff x="0" y="0"/>
          <a:chExt cx="0" cy="0"/>
        </a:xfrm>
      </p:grpSpPr>
      <p:sp>
        <p:nvSpPr>
          <p:cNvPr id="23" name="Titel 22">
            <a:extLst>
              <a:ext uri="{FF2B5EF4-FFF2-40B4-BE49-F238E27FC236}">
                <a16:creationId xmlns:a16="http://schemas.microsoft.com/office/drawing/2014/main" id="{46343520-0773-0CAD-BB26-282AEDB65DAA}"/>
              </a:ext>
            </a:extLst>
          </p:cNvPr>
          <p:cNvSpPr>
            <a:spLocks noGrp="1"/>
          </p:cNvSpPr>
          <p:nvPr>
            <p:ph type="title"/>
          </p:nvPr>
        </p:nvSpPr>
        <p:spPr/>
        <p:txBody>
          <a:bodyPr/>
          <a:lstStyle/>
          <a:p>
            <a:r>
              <a:rPr lang="de-DE" dirty="0"/>
              <a:t>Mastertitelformat bearbeiten</a:t>
            </a:r>
          </a:p>
        </p:txBody>
      </p:sp>
      <p:sp>
        <p:nvSpPr>
          <p:cNvPr id="15" name="Fußzeilenplatzhalter 14">
            <a:extLst>
              <a:ext uri="{FF2B5EF4-FFF2-40B4-BE49-F238E27FC236}">
                <a16:creationId xmlns:a16="http://schemas.microsoft.com/office/drawing/2014/main" id="{79A8D92A-4687-F9F8-1366-3766BC53D930}"/>
              </a:ext>
            </a:extLst>
          </p:cNvPr>
          <p:cNvSpPr>
            <a:spLocks noGrp="1"/>
          </p:cNvSpPr>
          <p:nvPr>
            <p:ph type="ftr" sz="quarter" idx="32"/>
          </p:nvPr>
        </p:nvSpPr>
        <p:spPr/>
        <p:txBody>
          <a:bodyPr/>
          <a:lstStyle/>
          <a:p>
            <a:r>
              <a:rPr lang="de-DE"/>
              <a:t>Prof. Dr. Valentin Schwind</a:t>
            </a:r>
            <a:endParaRPr lang="de-DE" dirty="0"/>
          </a:p>
        </p:txBody>
      </p:sp>
      <p:sp>
        <p:nvSpPr>
          <p:cNvPr id="17" name="Foliennummernplatzhalter 16">
            <a:extLst>
              <a:ext uri="{FF2B5EF4-FFF2-40B4-BE49-F238E27FC236}">
                <a16:creationId xmlns:a16="http://schemas.microsoft.com/office/drawing/2014/main" id="{567E0EEA-8F0A-69D2-C221-940AD3AA8F4E}"/>
              </a:ext>
            </a:extLst>
          </p:cNvPr>
          <p:cNvSpPr>
            <a:spLocks noGrp="1"/>
          </p:cNvSpPr>
          <p:nvPr>
            <p:ph type="sldNum" sz="quarter" idx="33"/>
          </p:nvPr>
        </p:nvSpPr>
        <p:spPr/>
        <p:txBody>
          <a:bodyPr/>
          <a:lstStyle/>
          <a:p>
            <a:fld id="{BA24374A-C3A8-471A-8837-3FC31668ABE5}" type="slidenum">
              <a:rPr lang="de-DE" smtClean="0"/>
              <a:pPr/>
              <a:t>‹Nr.›</a:t>
            </a:fld>
            <a:endParaRPr lang="de-DE" dirty="0"/>
          </a:p>
        </p:txBody>
      </p:sp>
      <p:sp>
        <p:nvSpPr>
          <p:cNvPr id="13" name="Textplatzhalter 33">
            <a:extLst>
              <a:ext uri="{FF2B5EF4-FFF2-40B4-BE49-F238E27FC236}">
                <a16:creationId xmlns:a16="http://schemas.microsoft.com/office/drawing/2014/main" id="{7175D9F5-A1C5-6CD0-9B3F-A6AB69504B66}"/>
              </a:ext>
            </a:extLst>
          </p:cNvPr>
          <p:cNvSpPr>
            <a:spLocks noGrp="1"/>
          </p:cNvSpPr>
          <p:nvPr>
            <p:ph type="body" sz="quarter" idx="21"/>
          </p:nvPr>
        </p:nvSpPr>
        <p:spPr>
          <a:xfrm>
            <a:off x="695325" y="6317998"/>
            <a:ext cx="7956549" cy="540001"/>
          </a:xfrm>
          <a:prstGeom prst="rect">
            <a:avLst/>
          </a:prstGeom>
        </p:spPr>
        <p:txBody>
          <a:bodyPr wrap="square" lIns="0" tIns="0" rIns="180000" bIns="0" anchor="ctr" anchorCtr="0">
            <a:normAutofit/>
          </a:bodyPr>
          <a:lstStyle>
            <a:lvl1pPr marL="0" indent="0" algn="l">
              <a:lnSpc>
                <a:spcPct val="100000"/>
              </a:lnSpc>
              <a:spcBef>
                <a:spcPts val="0"/>
              </a:spcBef>
              <a:spcAft>
                <a:spcPts val="0"/>
              </a:spcAft>
              <a:buNone/>
              <a:defRPr sz="14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9" name="Textplatzhalter 8">
            <a:extLst>
              <a:ext uri="{FF2B5EF4-FFF2-40B4-BE49-F238E27FC236}">
                <a16:creationId xmlns:a16="http://schemas.microsoft.com/office/drawing/2014/main" id="{535D866B-C56B-D61F-F720-38D2B13B2A89}"/>
              </a:ext>
            </a:extLst>
          </p:cNvPr>
          <p:cNvSpPr>
            <a:spLocks noGrp="1"/>
          </p:cNvSpPr>
          <p:nvPr>
            <p:ph type="body" sz="quarter" idx="34"/>
          </p:nvPr>
        </p:nvSpPr>
        <p:spPr>
          <a:xfrm>
            <a:off x="695325" y="1449388"/>
            <a:ext cx="10801349" cy="405606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10">
            <a:extLst>
              <a:ext uri="{FF2B5EF4-FFF2-40B4-BE49-F238E27FC236}">
                <a16:creationId xmlns:a16="http://schemas.microsoft.com/office/drawing/2014/main" id="{BFCEAAD2-C619-CDF9-BC17-41B93C1E1A81}"/>
              </a:ext>
            </a:extLst>
          </p:cNvPr>
          <p:cNvSpPr>
            <a:spLocks noGrp="1"/>
          </p:cNvSpPr>
          <p:nvPr>
            <p:ph sz="quarter" idx="35" hasCustomPrompt="1"/>
          </p:nvPr>
        </p:nvSpPr>
        <p:spPr>
          <a:xfrm>
            <a:off x="695325" y="5505450"/>
            <a:ext cx="10801350" cy="623888"/>
          </a:xfrm>
        </p:spPr>
        <p:txBody>
          <a:bodyPr anchor="b">
            <a:noAutofit/>
          </a:bodyPr>
          <a:lstStyle>
            <a:lvl1pPr marL="33750" indent="0">
              <a:lnSpc>
                <a:spcPct val="100000"/>
              </a:lnSpc>
              <a:spcBef>
                <a:spcPts val="100"/>
              </a:spcBef>
              <a:spcAft>
                <a:spcPts val="100"/>
              </a:spcAft>
              <a:buFont typeface="Arial" panose="020B0604020202020204" pitchFamily="34" charset="0"/>
              <a:buNone/>
              <a:defRPr sz="1000">
                <a:solidFill>
                  <a:schemeClr val="tx1">
                    <a:lumMod val="65000"/>
                    <a:lumOff val="35000"/>
                  </a:schemeClr>
                </a:solidFill>
              </a:defRPr>
            </a:lvl1pPr>
            <a:lvl2pPr marL="286163" indent="0">
              <a:buFont typeface="Arial" panose="020B0604020202020204" pitchFamily="34" charset="0"/>
              <a:buNone/>
              <a:defRPr sz="1100">
                <a:solidFill>
                  <a:schemeClr val="tx1">
                    <a:lumMod val="50000"/>
                    <a:lumOff val="50000"/>
                  </a:schemeClr>
                </a:solidFill>
              </a:defRPr>
            </a:lvl2pPr>
            <a:lvl3pPr marL="556038" indent="0">
              <a:buFont typeface="Arial" panose="020B0604020202020204" pitchFamily="34" charset="0"/>
              <a:buNone/>
              <a:defRPr sz="1100">
                <a:solidFill>
                  <a:schemeClr val="tx1">
                    <a:lumMod val="50000"/>
                    <a:lumOff val="50000"/>
                  </a:schemeClr>
                </a:solidFill>
              </a:defRPr>
            </a:lvl3pPr>
            <a:lvl4pPr marL="825913" indent="0">
              <a:buFont typeface="Arial" panose="020B0604020202020204" pitchFamily="34" charset="0"/>
              <a:buNone/>
              <a:defRPr sz="1100">
                <a:solidFill>
                  <a:schemeClr val="tx1">
                    <a:lumMod val="50000"/>
                    <a:lumOff val="50000"/>
                  </a:schemeClr>
                </a:solidFill>
              </a:defRPr>
            </a:lvl4pPr>
            <a:lvl5pPr marL="1094200" indent="0">
              <a:buFont typeface="Arial" panose="020B0604020202020204" pitchFamily="34" charset="0"/>
              <a:buNone/>
              <a:defRPr sz="1100">
                <a:solidFill>
                  <a:schemeClr val="tx1">
                    <a:lumMod val="50000"/>
                    <a:lumOff val="50000"/>
                  </a:schemeClr>
                </a:solidFill>
              </a:defRPr>
            </a:lvl5pPr>
          </a:lstStyle>
          <a:p>
            <a:pPr lvl="0"/>
            <a:r>
              <a:rPr lang="de-DE" dirty="0"/>
              <a:t>[1] Quelle</a:t>
            </a:r>
          </a:p>
        </p:txBody>
      </p:sp>
    </p:spTree>
    <p:extLst>
      <p:ext uri="{BB962C8B-B14F-4D97-AF65-F5344CB8AC3E}">
        <p14:creationId xmlns:p14="http://schemas.microsoft.com/office/powerpoint/2010/main" val="453736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9" name="Titel 18">
            <a:extLst>
              <a:ext uri="{FF2B5EF4-FFF2-40B4-BE49-F238E27FC236}">
                <a16:creationId xmlns:a16="http://schemas.microsoft.com/office/drawing/2014/main" id="{BD77036C-E8A2-7B0E-8A98-8AF7EDA305FF}"/>
              </a:ext>
            </a:extLst>
          </p:cNvPr>
          <p:cNvSpPr>
            <a:spLocks noGrp="1"/>
          </p:cNvSpPr>
          <p:nvPr>
            <p:ph type="title"/>
          </p:nvPr>
        </p:nvSpPr>
        <p:spPr/>
        <p:txBody>
          <a:bodyPr/>
          <a:lstStyle/>
          <a:p>
            <a:r>
              <a:rPr lang="de-DE"/>
              <a:t>Mastertitelformat bearbeiten</a:t>
            </a:r>
          </a:p>
        </p:txBody>
      </p:sp>
      <p:sp>
        <p:nvSpPr>
          <p:cNvPr id="25" name="Fußzeilenplatzhalter 24">
            <a:extLst>
              <a:ext uri="{FF2B5EF4-FFF2-40B4-BE49-F238E27FC236}">
                <a16:creationId xmlns:a16="http://schemas.microsoft.com/office/drawing/2014/main" id="{801A7224-284D-6615-D122-6518DFAC34A7}"/>
              </a:ext>
            </a:extLst>
          </p:cNvPr>
          <p:cNvSpPr>
            <a:spLocks noGrp="1"/>
          </p:cNvSpPr>
          <p:nvPr>
            <p:ph type="ftr" sz="quarter" idx="27"/>
          </p:nvPr>
        </p:nvSpPr>
        <p:spPr/>
        <p:txBody>
          <a:bodyPr/>
          <a:lstStyle/>
          <a:p>
            <a:r>
              <a:rPr lang="de-DE"/>
              <a:t>Prof. Dr. Valentin Schwind</a:t>
            </a:r>
            <a:endParaRPr lang="de-DE" dirty="0"/>
          </a:p>
        </p:txBody>
      </p:sp>
      <p:sp>
        <p:nvSpPr>
          <p:cNvPr id="26" name="Foliennummernplatzhalter 25">
            <a:extLst>
              <a:ext uri="{FF2B5EF4-FFF2-40B4-BE49-F238E27FC236}">
                <a16:creationId xmlns:a16="http://schemas.microsoft.com/office/drawing/2014/main" id="{B701079B-48A8-8C08-E2C3-699147D90B0D}"/>
              </a:ext>
            </a:extLst>
          </p:cNvPr>
          <p:cNvSpPr>
            <a:spLocks noGrp="1"/>
          </p:cNvSpPr>
          <p:nvPr>
            <p:ph type="sldNum" sz="quarter" idx="28"/>
          </p:nvPr>
        </p:nvSpPr>
        <p:spPr/>
        <p:txBody>
          <a:bodyPr/>
          <a:lstStyle/>
          <a:p>
            <a:fld id="{BA24374A-C3A8-471A-8837-3FC31668ABE5}" type="slidenum">
              <a:rPr lang="de-DE" smtClean="0"/>
              <a:pPr/>
              <a:t>‹Nr.›</a:t>
            </a:fld>
            <a:endParaRPr lang="de-DE" dirty="0"/>
          </a:p>
        </p:txBody>
      </p:sp>
      <p:sp>
        <p:nvSpPr>
          <p:cNvPr id="8" name="Textplatzhalter 33">
            <a:extLst>
              <a:ext uri="{FF2B5EF4-FFF2-40B4-BE49-F238E27FC236}">
                <a16:creationId xmlns:a16="http://schemas.microsoft.com/office/drawing/2014/main" id="{1812ABBE-6D1A-6D40-F031-53EA48A3A6B0}"/>
              </a:ext>
            </a:extLst>
          </p:cNvPr>
          <p:cNvSpPr>
            <a:spLocks noGrp="1"/>
          </p:cNvSpPr>
          <p:nvPr>
            <p:ph type="body" sz="quarter" idx="21"/>
          </p:nvPr>
        </p:nvSpPr>
        <p:spPr>
          <a:xfrm>
            <a:off x="695325" y="6317998"/>
            <a:ext cx="7956549" cy="540001"/>
          </a:xfrm>
          <a:prstGeom prst="rect">
            <a:avLst/>
          </a:prstGeom>
        </p:spPr>
        <p:txBody>
          <a:bodyPr wrap="square" lIns="0" tIns="0" rIns="180000" bIns="0" anchor="ctr" anchorCtr="0">
            <a:normAutofit/>
          </a:bodyPr>
          <a:lstStyle>
            <a:lvl1pPr marL="0" indent="0" algn="l">
              <a:lnSpc>
                <a:spcPct val="100000"/>
              </a:lnSpc>
              <a:spcBef>
                <a:spcPts val="0"/>
              </a:spcBef>
              <a:spcAft>
                <a:spcPts val="0"/>
              </a:spcAft>
              <a:buNone/>
              <a:defRPr sz="14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13" name="Textplatzhalter 25">
            <a:extLst>
              <a:ext uri="{FF2B5EF4-FFF2-40B4-BE49-F238E27FC236}">
                <a16:creationId xmlns:a16="http://schemas.microsoft.com/office/drawing/2014/main" id="{C3E88EDE-DEFB-872F-C90F-66CED59F8489}"/>
              </a:ext>
            </a:extLst>
          </p:cNvPr>
          <p:cNvSpPr>
            <a:spLocks noGrp="1"/>
          </p:cNvSpPr>
          <p:nvPr>
            <p:ph type="body" sz="quarter" idx="36" hasCustomPrompt="1"/>
          </p:nvPr>
        </p:nvSpPr>
        <p:spPr>
          <a:xfrm>
            <a:off x="695325" y="1089025"/>
            <a:ext cx="10801350" cy="360363"/>
          </a:xfrm>
        </p:spPr>
        <p:txBody>
          <a:bodyPr lIns="0" tIns="0" rIns="0" bIns="0">
            <a:noAutofit/>
          </a:bodyPr>
          <a:lstStyle>
            <a:lvl1pPr marL="33750" indent="0">
              <a:buNone/>
              <a:defRPr sz="2000">
                <a:solidFill>
                  <a:schemeClr val="accent1"/>
                </a:solidFill>
                <a:latin typeface="+mj-lt"/>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de-DE" dirty="0" err="1"/>
              <a:t>Subtitleformat</a:t>
            </a:r>
            <a:r>
              <a:rPr lang="de-DE" dirty="0"/>
              <a:t> bearbeiten</a:t>
            </a:r>
          </a:p>
        </p:txBody>
      </p:sp>
      <p:sp>
        <p:nvSpPr>
          <p:cNvPr id="15" name="Textplatzhalter 2">
            <a:extLst>
              <a:ext uri="{FF2B5EF4-FFF2-40B4-BE49-F238E27FC236}">
                <a16:creationId xmlns:a16="http://schemas.microsoft.com/office/drawing/2014/main" id="{BE4702DA-6169-C543-E934-4CDBE07CC0DF}"/>
              </a:ext>
            </a:extLst>
          </p:cNvPr>
          <p:cNvSpPr>
            <a:spLocks noGrp="1"/>
          </p:cNvSpPr>
          <p:nvPr>
            <p:ph type="body" sz="quarter" idx="29"/>
          </p:nvPr>
        </p:nvSpPr>
        <p:spPr>
          <a:xfrm>
            <a:off x="695325" y="1449388"/>
            <a:ext cx="10801350" cy="46799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674320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le, Content and Source">
    <p:spTree>
      <p:nvGrpSpPr>
        <p:cNvPr id="1" name=""/>
        <p:cNvGrpSpPr/>
        <p:nvPr/>
      </p:nvGrpSpPr>
      <p:grpSpPr>
        <a:xfrm>
          <a:off x="0" y="0"/>
          <a:ext cx="0" cy="0"/>
          <a:chOff x="0" y="0"/>
          <a:chExt cx="0" cy="0"/>
        </a:xfrm>
      </p:grpSpPr>
      <p:sp>
        <p:nvSpPr>
          <p:cNvPr id="19" name="Titel 18">
            <a:extLst>
              <a:ext uri="{FF2B5EF4-FFF2-40B4-BE49-F238E27FC236}">
                <a16:creationId xmlns:a16="http://schemas.microsoft.com/office/drawing/2014/main" id="{BD77036C-E8A2-7B0E-8A98-8AF7EDA305FF}"/>
              </a:ext>
            </a:extLst>
          </p:cNvPr>
          <p:cNvSpPr>
            <a:spLocks noGrp="1"/>
          </p:cNvSpPr>
          <p:nvPr>
            <p:ph type="title"/>
          </p:nvPr>
        </p:nvSpPr>
        <p:spPr/>
        <p:txBody>
          <a:bodyPr/>
          <a:lstStyle/>
          <a:p>
            <a:r>
              <a:rPr lang="de-DE"/>
              <a:t>Mastertitelformat bearbeiten</a:t>
            </a:r>
          </a:p>
        </p:txBody>
      </p:sp>
      <p:sp>
        <p:nvSpPr>
          <p:cNvPr id="3" name="Fußzeilenplatzhalter 2">
            <a:extLst>
              <a:ext uri="{FF2B5EF4-FFF2-40B4-BE49-F238E27FC236}">
                <a16:creationId xmlns:a16="http://schemas.microsoft.com/office/drawing/2014/main" id="{211D10DA-5083-DBF1-77A8-0D580ECA47B5}"/>
              </a:ext>
            </a:extLst>
          </p:cNvPr>
          <p:cNvSpPr>
            <a:spLocks noGrp="1"/>
          </p:cNvSpPr>
          <p:nvPr>
            <p:ph type="ftr" sz="quarter" idx="31"/>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682ACAC9-B081-4E5E-DA54-1EF762C07B75}"/>
              </a:ext>
            </a:extLst>
          </p:cNvPr>
          <p:cNvSpPr>
            <a:spLocks noGrp="1"/>
          </p:cNvSpPr>
          <p:nvPr>
            <p:ph type="sldNum" sz="quarter" idx="32"/>
          </p:nvPr>
        </p:nvSpPr>
        <p:spPr/>
        <p:txBody>
          <a:bodyPr/>
          <a:lstStyle/>
          <a:p>
            <a:fld id="{BA24374A-C3A8-471A-8837-3FC31668ABE5}" type="slidenum">
              <a:rPr lang="de-DE" smtClean="0"/>
              <a:pPr/>
              <a:t>‹Nr.›</a:t>
            </a:fld>
            <a:endParaRPr lang="de-DE" dirty="0"/>
          </a:p>
        </p:txBody>
      </p:sp>
      <p:sp>
        <p:nvSpPr>
          <p:cNvPr id="15" name="Textplatzhalter 33">
            <a:extLst>
              <a:ext uri="{FF2B5EF4-FFF2-40B4-BE49-F238E27FC236}">
                <a16:creationId xmlns:a16="http://schemas.microsoft.com/office/drawing/2014/main" id="{4B457343-546D-E798-E180-30BFAECBC469}"/>
              </a:ext>
            </a:extLst>
          </p:cNvPr>
          <p:cNvSpPr>
            <a:spLocks noGrp="1"/>
          </p:cNvSpPr>
          <p:nvPr>
            <p:ph type="body" sz="quarter" idx="21"/>
          </p:nvPr>
        </p:nvSpPr>
        <p:spPr>
          <a:xfrm>
            <a:off x="695325" y="6317998"/>
            <a:ext cx="7956549" cy="540001"/>
          </a:xfrm>
          <a:prstGeom prst="rect">
            <a:avLst/>
          </a:prstGeom>
        </p:spPr>
        <p:txBody>
          <a:bodyPr wrap="square" lIns="0" tIns="0" rIns="180000" bIns="0" anchor="ctr" anchorCtr="0">
            <a:normAutofit/>
          </a:bodyPr>
          <a:lstStyle>
            <a:lvl1pPr marL="0" indent="0" algn="l">
              <a:lnSpc>
                <a:spcPct val="100000"/>
              </a:lnSpc>
              <a:spcBef>
                <a:spcPts val="0"/>
              </a:spcBef>
              <a:spcAft>
                <a:spcPts val="0"/>
              </a:spcAft>
              <a:buNone/>
              <a:defRPr sz="14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26" name="Textplatzhalter 25">
            <a:extLst>
              <a:ext uri="{FF2B5EF4-FFF2-40B4-BE49-F238E27FC236}">
                <a16:creationId xmlns:a16="http://schemas.microsoft.com/office/drawing/2014/main" id="{77428857-3E3E-0DB3-32FD-76665C2CF66D}"/>
              </a:ext>
            </a:extLst>
          </p:cNvPr>
          <p:cNvSpPr>
            <a:spLocks noGrp="1"/>
          </p:cNvSpPr>
          <p:nvPr>
            <p:ph type="body" sz="quarter" idx="36" hasCustomPrompt="1"/>
          </p:nvPr>
        </p:nvSpPr>
        <p:spPr>
          <a:xfrm>
            <a:off x="695325" y="1089025"/>
            <a:ext cx="10801350" cy="360363"/>
          </a:xfrm>
        </p:spPr>
        <p:txBody>
          <a:bodyPr lIns="0" tIns="0" rIns="0" bIns="0">
            <a:noAutofit/>
          </a:bodyPr>
          <a:lstStyle>
            <a:lvl1pPr marL="33750" indent="0">
              <a:buNone/>
              <a:defRPr sz="2000">
                <a:solidFill>
                  <a:schemeClr val="accent1"/>
                </a:solidFill>
                <a:latin typeface="+mj-lt"/>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de-DE" dirty="0" err="1"/>
              <a:t>Subtitleformat</a:t>
            </a:r>
            <a:r>
              <a:rPr lang="de-DE" dirty="0"/>
              <a:t> bearbeiten</a:t>
            </a:r>
          </a:p>
        </p:txBody>
      </p:sp>
      <p:sp>
        <p:nvSpPr>
          <p:cNvPr id="28" name="Textplatzhalter 8">
            <a:extLst>
              <a:ext uri="{FF2B5EF4-FFF2-40B4-BE49-F238E27FC236}">
                <a16:creationId xmlns:a16="http://schemas.microsoft.com/office/drawing/2014/main" id="{620BE56C-55F2-5172-241C-387F566466FD}"/>
              </a:ext>
            </a:extLst>
          </p:cNvPr>
          <p:cNvSpPr>
            <a:spLocks noGrp="1"/>
          </p:cNvSpPr>
          <p:nvPr>
            <p:ph type="body" sz="quarter" idx="34"/>
          </p:nvPr>
        </p:nvSpPr>
        <p:spPr>
          <a:xfrm>
            <a:off x="695325" y="1449388"/>
            <a:ext cx="10801349" cy="405606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9" name="Inhaltsplatzhalter 10">
            <a:extLst>
              <a:ext uri="{FF2B5EF4-FFF2-40B4-BE49-F238E27FC236}">
                <a16:creationId xmlns:a16="http://schemas.microsoft.com/office/drawing/2014/main" id="{62714AF4-C070-A75E-F864-D652CF850E45}"/>
              </a:ext>
            </a:extLst>
          </p:cNvPr>
          <p:cNvSpPr>
            <a:spLocks noGrp="1"/>
          </p:cNvSpPr>
          <p:nvPr>
            <p:ph sz="quarter" idx="35" hasCustomPrompt="1"/>
          </p:nvPr>
        </p:nvSpPr>
        <p:spPr>
          <a:xfrm>
            <a:off x="695325" y="5505450"/>
            <a:ext cx="10801350" cy="623888"/>
          </a:xfrm>
        </p:spPr>
        <p:txBody>
          <a:bodyPr anchor="b">
            <a:noAutofit/>
          </a:bodyPr>
          <a:lstStyle>
            <a:lvl1pPr marL="33750" indent="0">
              <a:lnSpc>
                <a:spcPct val="100000"/>
              </a:lnSpc>
              <a:spcBef>
                <a:spcPts val="100"/>
              </a:spcBef>
              <a:spcAft>
                <a:spcPts val="100"/>
              </a:spcAft>
              <a:buFont typeface="Arial" panose="020B0604020202020204" pitchFamily="34" charset="0"/>
              <a:buNone/>
              <a:defRPr sz="1000">
                <a:solidFill>
                  <a:schemeClr val="tx1">
                    <a:lumMod val="65000"/>
                    <a:lumOff val="35000"/>
                  </a:schemeClr>
                </a:solidFill>
              </a:defRPr>
            </a:lvl1pPr>
            <a:lvl2pPr marL="286163" indent="0">
              <a:buFont typeface="Arial" panose="020B0604020202020204" pitchFamily="34" charset="0"/>
              <a:buNone/>
              <a:defRPr sz="1100">
                <a:solidFill>
                  <a:schemeClr val="tx1">
                    <a:lumMod val="50000"/>
                    <a:lumOff val="50000"/>
                  </a:schemeClr>
                </a:solidFill>
              </a:defRPr>
            </a:lvl2pPr>
            <a:lvl3pPr marL="556038" indent="0">
              <a:buFont typeface="Arial" panose="020B0604020202020204" pitchFamily="34" charset="0"/>
              <a:buNone/>
              <a:defRPr sz="1100">
                <a:solidFill>
                  <a:schemeClr val="tx1">
                    <a:lumMod val="50000"/>
                    <a:lumOff val="50000"/>
                  </a:schemeClr>
                </a:solidFill>
              </a:defRPr>
            </a:lvl3pPr>
            <a:lvl4pPr marL="825913" indent="0">
              <a:buFont typeface="Arial" panose="020B0604020202020204" pitchFamily="34" charset="0"/>
              <a:buNone/>
              <a:defRPr sz="1100">
                <a:solidFill>
                  <a:schemeClr val="tx1">
                    <a:lumMod val="50000"/>
                    <a:lumOff val="50000"/>
                  </a:schemeClr>
                </a:solidFill>
              </a:defRPr>
            </a:lvl4pPr>
            <a:lvl5pPr marL="1094200" indent="0">
              <a:buFont typeface="Arial" panose="020B0604020202020204" pitchFamily="34" charset="0"/>
              <a:buNone/>
              <a:defRPr sz="1100">
                <a:solidFill>
                  <a:schemeClr val="tx1">
                    <a:lumMod val="50000"/>
                    <a:lumOff val="50000"/>
                  </a:schemeClr>
                </a:solidFill>
              </a:defRPr>
            </a:lvl5pPr>
          </a:lstStyle>
          <a:p>
            <a:pPr lvl="0"/>
            <a:r>
              <a:rPr lang="de-DE" dirty="0"/>
              <a:t>[1] Quelle</a:t>
            </a:r>
          </a:p>
        </p:txBody>
      </p:sp>
    </p:spTree>
    <p:extLst>
      <p:ext uri="{BB962C8B-B14F-4D97-AF65-F5344CB8AC3E}">
        <p14:creationId xmlns:p14="http://schemas.microsoft.com/office/powerpoint/2010/main" val="4219528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518CBDE-B184-4EA4-86DB-E669BB3BB899}"/>
              </a:ext>
            </a:extLst>
          </p:cNvPr>
          <p:cNvSpPr>
            <a:spLocks noGrp="1"/>
          </p:cNvSpPr>
          <p:nvPr>
            <p:ph type="body" idx="1"/>
          </p:nvPr>
        </p:nvSpPr>
        <p:spPr>
          <a:xfrm>
            <a:off x="695325" y="4089747"/>
            <a:ext cx="10801349" cy="2039591"/>
          </a:xfrm>
          <a:prstGeom prst="rect">
            <a:avLst/>
          </a:prstGeom>
        </p:spPr>
        <p:txBody>
          <a:bodyPr lIns="0"/>
          <a:lstStyle>
            <a:lvl1pPr marL="0" indent="0">
              <a:lnSpc>
                <a:spcPct val="100000"/>
              </a:lnSpc>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7" name="Titel 6">
            <a:extLst>
              <a:ext uri="{FF2B5EF4-FFF2-40B4-BE49-F238E27FC236}">
                <a16:creationId xmlns:a16="http://schemas.microsoft.com/office/drawing/2014/main" id="{D8D81471-A712-68FE-7391-8A8FA7A9020C}"/>
              </a:ext>
            </a:extLst>
          </p:cNvPr>
          <p:cNvSpPr>
            <a:spLocks noGrp="1"/>
          </p:cNvSpPr>
          <p:nvPr>
            <p:ph type="title"/>
          </p:nvPr>
        </p:nvSpPr>
        <p:spPr>
          <a:xfrm>
            <a:off x="695325" y="1449388"/>
            <a:ext cx="10801350" cy="2519361"/>
          </a:xfrm>
        </p:spPr>
        <p:txBody>
          <a:bodyPr>
            <a:normAutofit/>
          </a:bodyPr>
          <a:lstStyle>
            <a:lvl1pPr>
              <a:defRPr sz="3600"/>
            </a:lvl1pPr>
          </a:lstStyle>
          <a:p>
            <a:r>
              <a:rPr lang="de-DE" dirty="0"/>
              <a:t>Mastertitelformat bearbeiten</a:t>
            </a:r>
          </a:p>
        </p:txBody>
      </p:sp>
      <p:sp>
        <p:nvSpPr>
          <p:cNvPr id="18" name="Fußzeilenplatzhalter 17">
            <a:extLst>
              <a:ext uri="{FF2B5EF4-FFF2-40B4-BE49-F238E27FC236}">
                <a16:creationId xmlns:a16="http://schemas.microsoft.com/office/drawing/2014/main" id="{34CBC7D4-DC3E-5626-4F81-2E2853A7C180}"/>
              </a:ext>
            </a:extLst>
          </p:cNvPr>
          <p:cNvSpPr>
            <a:spLocks noGrp="1"/>
          </p:cNvSpPr>
          <p:nvPr>
            <p:ph type="ftr" sz="quarter" idx="23"/>
          </p:nvPr>
        </p:nvSpPr>
        <p:spPr/>
        <p:txBody>
          <a:bodyPr/>
          <a:lstStyle/>
          <a:p>
            <a:r>
              <a:rPr lang="de-DE"/>
              <a:t>Prof. Dr. Valentin Schwind</a:t>
            </a:r>
            <a:endParaRPr lang="de-DE" dirty="0"/>
          </a:p>
        </p:txBody>
      </p:sp>
      <p:sp>
        <p:nvSpPr>
          <p:cNvPr id="19" name="Foliennummernplatzhalter 18">
            <a:extLst>
              <a:ext uri="{FF2B5EF4-FFF2-40B4-BE49-F238E27FC236}">
                <a16:creationId xmlns:a16="http://schemas.microsoft.com/office/drawing/2014/main" id="{AE8FFD0C-98D3-A710-E158-A3826A7BAE39}"/>
              </a:ext>
            </a:extLst>
          </p:cNvPr>
          <p:cNvSpPr>
            <a:spLocks noGrp="1"/>
          </p:cNvSpPr>
          <p:nvPr>
            <p:ph type="sldNum" sz="quarter" idx="24"/>
          </p:nvPr>
        </p:nvSpPr>
        <p:spPr/>
        <p:txBody>
          <a:bodyPr/>
          <a:lstStyle/>
          <a:p>
            <a:fld id="{BA24374A-C3A8-471A-8837-3FC31668ABE5}" type="slidenum">
              <a:rPr lang="de-DE" smtClean="0"/>
              <a:pPr/>
              <a:t>‹Nr.›</a:t>
            </a:fld>
            <a:endParaRPr lang="de-DE" dirty="0"/>
          </a:p>
        </p:txBody>
      </p:sp>
      <p:sp>
        <p:nvSpPr>
          <p:cNvPr id="8" name="Textplatzhalter 33">
            <a:extLst>
              <a:ext uri="{FF2B5EF4-FFF2-40B4-BE49-F238E27FC236}">
                <a16:creationId xmlns:a16="http://schemas.microsoft.com/office/drawing/2014/main" id="{501200E2-CBD1-EC5C-A3E9-10FCFE692D53}"/>
              </a:ext>
            </a:extLst>
          </p:cNvPr>
          <p:cNvSpPr>
            <a:spLocks noGrp="1"/>
          </p:cNvSpPr>
          <p:nvPr>
            <p:ph type="body" sz="quarter" idx="21"/>
          </p:nvPr>
        </p:nvSpPr>
        <p:spPr>
          <a:xfrm>
            <a:off x="695325" y="6317998"/>
            <a:ext cx="7956549" cy="540001"/>
          </a:xfrm>
          <a:prstGeom prst="rect">
            <a:avLst/>
          </a:prstGeom>
        </p:spPr>
        <p:txBody>
          <a:bodyPr wrap="square" lIns="0" tIns="0" rIns="180000" bIns="0" anchor="ctr" anchorCtr="0">
            <a:normAutofit/>
          </a:bodyPr>
          <a:lstStyle>
            <a:lvl1pPr marL="0" indent="0" algn="l">
              <a:lnSpc>
                <a:spcPct val="100000"/>
              </a:lnSpc>
              <a:spcBef>
                <a:spcPts val="0"/>
              </a:spcBef>
              <a:spcAft>
                <a:spcPts val="0"/>
              </a:spcAft>
              <a:buNone/>
              <a:defRPr sz="14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Tree>
    <p:extLst>
      <p:ext uri="{BB962C8B-B14F-4D97-AF65-F5344CB8AC3E}">
        <p14:creationId xmlns:p14="http://schemas.microsoft.com/office/powerpoint/2010/main" val="4147752153"/>
      </p:ext>
    </p:extLst>
  </p:cSld>
  <p:clrMapOvr>
    <a:masterClrMapping/>
  </p:clrMapOvr>
  <p:extLst>
    <p:ext uri="{DCECCB84-F9BA-43D5-87BE-67443E8EF086}">
      <p15:sldGuideLst xmlns:p15="http://schemas.microsoft.com/office/powerpoint/2012/main">
        <p15:guide id="1" orient="horz" pos="256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2C5E7AB-4BE1-4D53-9C5E-D580649BC061}"/>
              </a:ext>
            </a:extLst>
          </p:cNvPr>
          <p:cNvSpPr>
            <a:spLocks noGrp="1"/>
          </p:cNvSpPr>
          <p:nvPr>
            <p:ph type="pic" sz="quarter" idx="22"/>
          </p:nvPr>
        </p:nvSpPr>
        <p:spPr>
          <a:xfrm>
            <a:off x="0" y="0"/>
            <a:ext cx="12192000" cy="6308725"/>
          </a:xfrm>
          <a:prstGeom prst="rect">
            <a:avLst/>
          </a:prstGeom>
        </p:spPr>
        <p:txBody>
          <a:bodyPr anchor="ctr" anchorCtr="1"/>
          <a:lstStyle/>
          <a:p>
            <a:endParaRPr lang="de-DE" dirty="0"/>
          </a:p>
        </p:txBody>
      </p:sp>
      <p:sp>
        <p:nvSpPr>
          <p:cNvPr id="15" name="Textplatzhalter 2">
            <a:extLst>
              <a:ext uri="{FF2B5EF4-FFF2-40B4-BE49-F238E27FC236}">
                <a16:creationId xmlns:a16="http://schemas.microsoft.com/office/drawing/2014/main" id="{C8F447B0-EED4-D4D3-FE95-80EEDF4E983D}"/>
              </a:ext>
            </a:extLst>
          </p:cNvPr>
          <p:cNvSpPr>
            <a:spLocks noGrp="1"/>
          </p:cNvSpPr>
          <p:nvPr>
            <p:ph type="body" sz="quarter" idx="29" hasCustomPrompt="1"/>
          </p:nvPr>
        </p:nvSpPr>
        <p:spPr>
          <a:xfrm>
            <a:off x="695325" y="5505450"/>
            <a:ext cx="10801350" cy="623887"/>
          </a:xfrm>
          <a:prstGeom prst="rect">
            <a:avLst/>
          </a:prstGeom>
        </p:spPr>
        <p:txBody>
          <a:bodyPr anchor="b" anchorCtr="0">
            <a:normAutofit/>
          </a:bodyPr>
          <a:lstStyle>
            <a:lvl1pPr marL="33750" indent="0">
              <a:lnSpc>
                <a:spcPct val="100000"/>
              </a:lnSpc>
              <a:spcBef>
                <a:spcPts val="100"/>
              </a:spcBef>
              <a:spcAft>
                <a:spcPts val="200"/>
              </a:spcAft>
              <a:buSzPct val="100000"/>
              <a:buFont typeface="+mj-lt"/>
              <a:buNone/>
              <a:tabLst>
                <a:tab pos="2152650" algn="l"/>
              </a:tabLst>
              <a:defRPr sz="1100">
                <a:solidFill>
                  <a:schemeClr val="tx1">
                    <a:lumMod val="65000"/>
                    <a:lumOff val="35000"/>
                  </a:schemeClr>
                </a:solidFill>
              </a:defRPr>
            </a:lvl1pPr>
          </a:lstStyle>
          <a:p>
            <a:pPr lvl="0"/>
            <a:r>
              <a:rPr lang="de-DE" dirty="0"/>
              <a:t>[1] Quelle</a:t>
            </a:r>
          </a:p>
        </p:txBody>
      </p:sp>
      <p:sp>
        <p:nvSpPr>
          <p:cNvPr id="18" name="Fußzeilenplatzhalter 17">
            <a:extLst>
              <a:ext uri="{FF2B5EF4-FFF2-40B4-BE49-F238E27FC236}">
                <a16:creationId xmlns:a16="http://schemas.microsoft.com/office/drawing/2014/main" id="{934167EF-181B-96CB-4C28-D9AC9834CA49}"/>
              </a:ext>
            </a:extLst>
          </p:cNvPr>
          <p:cNvSpPr>
            <a:spLocks noGrp="1"/>
          </p:cNvSpPr>
          <p:nvPr>
            <p:ph type="ftr" sz="quarter" idx="31"/>
          </p:nvPr>
        </p:nvSpPr>
        <p:spPr/>
        <p:txBody>
          <a:bodyPr/>
          <a:lstStyle/>
          <a:p>
            <a:r>
              <a:rPr lang="de-DE"/>
              <a:t>Prof. Dr. Valentin Schwind</a:t>
            </a:r>
            <a:endParaRPr lang="de-DE" dirty="0"/>
          </a:p>
        </p:txBody>
      </p:sp>
      <p:sp>
        <p:nvSpPr>
          <p:cNvPr id="19" name="Foliennummernplatzhalter 18">
            <a:extLst>
              <a:ext uri="{FF2B5EF4-FFF2-40B4-BE49-F238E27FC236}">
                <a16:creationId xmlns:a16="http://schemas.microsoft.com/office/drawing/2014/main" id="{4F72F9FD-8FDA-EF20-7D56-3E6A703BDA94}"/>
              </a:ext>
            </a:extLst>
          </p:cNvPr>
          <p:cNvSpPr>
            <a:spLocks noGrp="1"/>
          </p:cNvSpPr>
          <p:nvPr>
            <p:ph type="sldNum" sz="quarter" idx="32"/>
          </p:nvPr>
        </p:nvSpPr>
        <p:spPr/>
        <p:txBody>
          <a:bodyPr/>
          <a:lstStyle/>
          <a:p>
            <a:fld id="{BA24374A-C3A8-471A-8837-3FC31668ABE5}" type="slidenum">
              <a:rPr lang="de-DE" smtClean="0"/>
              <a:pPr/>
              <a:t>‹Nr.›</a:t>
            </a:fld>
            <a:endParaRPr lang="de-DE" dirty="0"/>
          </a:p>
        </p:txBody>
      </p:sp>
      <p:sp>
        <p:nvSpPr>
          <p:cNvPr id="7" name="Textplatzhalter 33">
            <a:extLst>
              <a:ext uri="{FF2B5EF4-FFF2-40B4-BE49-F238E27FC236}">
                <a16:creationId xmlns:a16="http://schemas.microsoft.com/office/drawing/2014/main" id="{C6C9D6F4-FD05-1FED-2127-D6F2DBC01A4D}"/>
              </a:ext>
            </a:extLst>
          </p:cNvPr>
          <p:cNvSpPr>
            <a:spLocks noGrp="1"/>
          </p:cNvSpPr>
          <p:nvPr>
            <p:ph type="body" sz="quarter" idx="21"/>
          </p:nvPr>
        </p:nvSpPr>
        <p:spPr>
          <a:xfrm>
            <a:off x="695325" y="6317998"/>
            <a:ext cx="7956549" cy="540001"/>
          </a:xfrm>
          <a:prstGeom prst="rect">
            <a:avLst/>
          </a:prstGeom>
        </p:spPr>
        <p:txBody>
          <a:bodyPr wrap="square" lIns="0" tIns="0" rIns="180000" bIns="0" anchor="ctr" anchorCtr="0">
            <a:normAutofit/>
          </a:bodyPr>
          <a:lstStyle>
            <a:lvl1pPr marL="0" indent="0" algn="l">
              <a:lnSpc>
                <a:spcPct val="100000"/>
              </a:lnSpc>
              <a:spcBef>
                <a:spcPts val="0"/>
              </a:spcBef>
              <a:spcAft>
                <a:spcPts val="0"/>
              </a:spcAft>
              <a:buNone/>
              <a:defRPr sz="14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Tree>
    <p:extLst>
      <p:ext uri="{BB962C8B-B14F-4D97-AF65-F5344CB8AC3E}">
        <p14:creationId xmlns:p14="http://schemas.microsoft.com/office/powerpoint/2010/main" val="2285185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g Picture Full Scree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2C5E7AB-4BE1-4D53-9C5E-D580649BC061}"/>
              </a:ext>
            </a:extLst>
          </p:cNvPr>
          <p:cNvSpPr>
            <a:spLocks noGrp="1"/>
          </p:cNvSpPr>
          <p:nvPr>
            <p:ph type="pic" sz="quarter" idx="22"/>
          </p:nvPr>
        </p:nvSpPr>
        <p:spPr>
          <a:xfrm>
            <a:off x="0" y="0"/>
            <a:ext cx="12192000" cy="6858000"/>
          </a:xfrm>
          <a:prstGeom prst="rect">
            <a:avLst/>
          </a:prstGeom>
          <a:solidFill>
            <a:schemeClr val="bg1"/>
          </a:solidFill>
        </p:spPr>
        <p:txBody>
          <a:bodyPr anchor="ctr" anchorCtr="1"/>
          <a:lstStyle/>
          <a:p>
            <a:endParaRPr lang="de-DE" dirty="0"/>
          </a:p>
        </p:txBody>
      </p:sp>
      <p:sp>
        <p:nvSpPr>
          <p:cNvPr id="15" name="Textplatzhalter 2">
            <a:extLst>
              <a:ext uri="{FF2B5EF4-FFF2-40B4-BE49-F238E27FC236}">
                <a16:creationId xmlns:a16="http://schemas.microsoft.com/office/drawing/2014/main" id="{C8F447B0-EED4-D4D3-FE95-80EEDF4E983D}"/>
              </a:ext>
            </a:extLst>
          </p:cNvPr>
          <p:cNvSpPr>
            <a:spLocks noGrp="1"/>
          </p:cNvSpPr>
          <p:nvPr>
            <p:ph type="body" sz="quarter" idx="29" hasCustomPrompt="1"/>
          </p:nvPr>
        </p:nvSpPr>
        <p:spPr>
          <a:xfrm>
            <a:off x="695325" y="5505450"/>
            <a:ext cx="10801350" cy="1238250"/>
          </a:xfrm>
          <a:prstGeom prst="rect">
            <a:avLst/>
          </a:prstGeom>
        </p:spPr>
        <p:txBody>
          <a:bodyPr anchor="b" anchorCtr="0">
            <a:normAutofit/>
          </a:bodyPr>
          <a:lstStyle>
            <a:lvl1pPr marL="33750" indent="0">
              <a:lnSpc>
                <a:spcPct val="100000"/>
              </a:lnSpc>
              <a:spcBef>
                <a:spcPts val="100"/>
              </a:spcBef>
              <a:spcAft>
                <a:spcPts val="200"/>
              </a:spcAft>
              <a:buSzPct val="100000"/>
              <a:buFont typeface="+mj-lt"/>
              <a:buNone/>
              <a:tabLst>
                <a:tab pos="2152650" algn="l"/>
              </a:tabLst>
              <a:defRPr sz="1100">
                <a:solidFill>
                  <a:schemeClr val="tx1">
                    <a:lumMod val="65000"/>
                    <a:lumOff val="35000"/>
                  </a:schemeClr>
                </a:solidFill>
              </a:defRPr>
            </a:lvl1pPr>
          </a:lstStyle>
          <a:p>
            <a:pPr lvl="0"/>
            <a:r>
              <a:rPr lang="de-DE" dirty="0"/>
              <a:t>[1] Quelle</a:t>
            </a:r>
          </a:p>
        </p:txBody>
      </p:sp>
    </p:spTree>
    <p:extLst>
      <p:ext uri="{BB962C8B-B14F-4D97-AF65-F5344CB8AC3E}">
        <p14:creationId xmlns:p14="http://schemas.microsoft.com/office/powerpoint/2010/main" val="2289492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sv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hteck 1">
            <a:extLst>
              <a:ext uri="{FF2B5EF4-FFF2-40B4-BE49-F238E27FC236}">
                <a16:creationId xmlns:a16="http://schemas.microsoft.com/office/drawing/2014/main" id="{A914B142-9A3C-4A05-98CF-6ECAAF874762}"/>
              </a:ext>
            </a:extLst>
          </p:cNvPr>
          <p:cNvSpPr/>
          <p:nvPr userDrawn="1"/>
        </p:nvSpPr>
        <p:spPr>
          <a:xfrm>
            <a:off x="8662194" y="6318000"/>
            <a:ext cx="2824161" cy="540000"/>
          </a:xfrm>
          <a:prstGeom prst="rect">
            <a:avLst/>
          </a:prstGeom>
          <a:solidFill>
            <a:srgbClr val="507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Rechteck 1">
            <a:extLst>
              <a:ext uri="{FF2B5EF4-FFF2-40B4-BE49-F238E27FC236}">
                <a16:creationId xmlns:a16="http://schemas.microsoft.com/office/drawing/2014/main" id="{833A2633-E822-4B21-A181-3E155CEA4670}"/>
              </a:ext>
            </a:extLst>
          </p:cNvPr>
          <p:cNvSpPr/>
          <p:nvPr userDrawn="1"/>
        </p:nvSpPr>
        <p:spPr>
          <a:xfrm>
            <a:off x="0" y="6318000"/>
            <a:ext cx="8651874" cy="540000"/>
          </a:xfrm>
          <a:prstGeom prst="rect">
            <a:avLst/>
          </a:prstGeom>
          <a:solidFill>
            <a:srgbClr val="507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1C5AA6"/>
              </a:solidFill>
            </a:endParaRPr>
          </a:p>
        </p:txBody>
      </p:sp>
      <p:sp>
        <p:nvSpPr>
          <p:cNvPr id="3" name="Titelplatzhalter 2">
            <a:extLst>
              <a:ext uri="{FF2B5EF4-FFF2-40B4-BE49-F238E27FC236}">
                <a16:creationId xmlns:a16="http://schemas.microsoft.com/office/drawing/2014/main" id="{BF731D93-13F4-9D67-C9CE-1F9E97CAB11C}"/>
              </a:ext>
            </a:extLst>
          </p:cNvPr>
          <p:cNvSpPr>
            <a:spLocks noGrp="1"/>
          </p:cNvSpPr>
          <p:nvPr>
            <p:ph type="title"/>
          </p:nvPr>
        </p:nvSpPr>
        <p:spPr>
          <a:xfrm>
            <a:off x="695325" y="115889"/>
            <a:ext cx="10801350" cy="973136"/>
          </a:xfrm>
          <a:prstGeom prst="rect">
            <a:avLst/>
          </a:prstGeom>
        </p:spPr>
        <p:txBody>
          <a:bodyPr vert="horz" lIns="0" tIns="0" rIns="0" bIns="0" rtlCol="0" anchor="b">
            <a:normAutofit/>
          </a:bodyPr>
          <a:lstStyle/>
          <a:p>
            <a:r>
              <a:rPr lang="de-DE" dirty="0"/>
              <a:t>Mastertitelformat bearbeiten</a:t>
            </a:r>
          </a:p>
        </p:txBody>
      </p:sp>
      <p:sp>
        <p:nvSpPr>
          <p:cNvPr id="16" name="Fußzeilenplatzhalter 17">
            <a:extLst>
              <a:ext uri="{FF2B5EF4-FFF2-40B4-BE49-F238E27FC236}">
                <a16:creationId xmlns:a16="http://schemas.microsoft.com/office/drawing/2014/main" id="{905FD0EF-C3A0-B922-6CBB-A2BA32256496}"/>
              </a:ext>
            </a:extLst>
          </p:cNvPr>
          <p:cNvSpPr>
            <a:spLocks noGrp="1"/>
          </p:cNvSpPr>
          <p:nvPr>
            <p:ph type="ftr" sz="quarter" idx="3"/>
          </p:nvPr>
        </p:nvSpPr>
        <p:spPr>
          <a:xfrm>
            <a:off x="8651875" y="6318000"/>
            <a:ext cx="2844798" cy="540000"/>
          </a:xfrm>
          <a:prstGeom prst="rect">
            <a:avLst/>
          </a:prstGeom>
        </p:spPr>
        <p:txBody>
          <a:bodyPr lIns="0" tIns="0" rIns="0" bIns="0" anchor="ctr"/>
          <a:lstStyle>
            <a:lvl1pPr algn="ctr">
              <a:defRPr sz="1400">
                <a:solidFill>
                  <a:schemeClr val="bg1"/>
                </a:solidFill>
                <a:latin typeface="Roboto" panose="02000000000000000000" pitchFamily="2" charset="0"/>
                <a:ea typeface="Roboto" panose="02000000000000000000" pitchFamily="2" charset="0"/>
              </a:defRPr>
            </a:lvl1pPr>
          </a:lstStyle>
          <a:p>
            <a:r>
              <a:rPr lang="de-DE" dirty="0"/>
              <a:t>Prof. Dr. Valentin Schwind</a:t>
            </a:r>
          </a:p>
        </p:txBody>
      </p:sp>
      <p:sp>
        <p:nvSpPr>
          <p:cNvPr id="9" name="Rechteck 1">
            <a:extLst>
              <a:ext uri="{FF2B5EF4-FFF2-40B4-BE49-F238E27FC236}">
                <a16:creationId xmlns:a16="http://schemas.microsoft.com/office/drawing/2014/main" id="{F97507DC-D3D9-DABB-A11F-05341148480F}"/>
              </a:ext>
            </a:extLst>
          </p:cNvPr>
          <p:cNvSpPr/>
          <p:nvPr userDrawn="1"/>
        </p:nvSpPr>
        <p:spPr>
          <a:xfrm>
            <a:off x="11496675" y="6318000"/>
            <a:ext cx="695325" cy="540000"/>
          </a:xfrm>
          <a:prstGeom prst="rect">
            <a:avLst/>
          </a:prstGeom>
          <a:solidFill>
            <a:srgbClr val="507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 name="Foliennummernplatzhalter 19">
            <a:extLst>
              <a:ext uri="{FF2B5EF4-FFF2-40B4-BE49-F238E27FC236}">
                <a16:creationId xmlns:a16="http://schemas.microsoft.com/office/drawing/2014/main" id="{340149BE-0D54-E3DD-8555-DC3BDC007761}"/>
              </a:ext>
            </a:extLst>
          </p:cNvPr>
          <p:cNvSpPr>
            <a:spLocks noGrp="1"/>
          </p:cNvSpPr>
          <p:nvPr>
            <p:ph type="sldNum" sz="quarter" idx="4"/>
          </p:nvPr>
        </p:nvSpPr>
        <p:spPr>
          <a:xfrm>
            <a:off x="11496674" y="6318000"/>
            <a:ext cx="695325" cy="540000"/>
          </a:xfrm>
          <a:prstGeom prst="rect">
            <a:avLst/>
          </a:prstGeom>
        </p:spPr>
        <p:txBody>
          <a:bodyPr lIns="0" tIns="0" rIns="0" bIns="0" anchor="ctr"/>
          <a:lstStyle>
            <a:lvl1pPr algn="ctr">
              <a:defRPr sz="1400">
                <a:solidFill>
                  <a:schemeClr val="bg1"/>
                </a:solidFill>
              </a:defRPr>
            </a:lvl1pPr>
          </a:lstStyle>
          <a:p>
            <a:fld id="{BA24374A-C3A8-471A-8837-3FC31668ABE5}" type="slidenum">
              <a:rPr lang="de-DE" smtClean="0"/>
              <a:pPr/>
              <a:t>‹Nr.›</a:t>
            </a:fld>
            <a:endParaRPr lang="de-DE" dirty="0"/>
          </a:p>
        </p:txBody>
      </p:sp>
      <p:sp>
        <p:nvSpPr>
          <p:cNvPr id="5" name="Textplatzhalter 4">
            <a:extLst>
              <a:ext uri="{FF2B5EF4-FFF2-40B4-BE49-F238E27FC236}">
                <a16:creationId xmlns:a16="http://schemas.microsoft.com/office/drawing/2014/main" id="{4DEA2D1A-0D86-4912-2608-4CF928FB7584}"/>
              </a:ext>
            </a:extLst>
          </p:cNvPr>
          <p:cNvSpPr>
            <a:spLocks noGrp="1"/>
          </p:cNvSpPr>
          <p:nvPr>
            <p:ph type="body" idx="1"/>
          </p:nvPr>
        </p:nvSpPr>
        <p:spPr>
          <a:xfrm>
            <a:off x="695325" y="1449389"/>
            <a:ext cx="10801350" cy="4679950"/>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737556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84" r:id="rId3"/>
    <p:sldLayoutId id="2147483683" r:id="rId4"/>
    <p:sldLayoutId id="2147483685" r:id="rId5"/>
    <p:sldLayoutId id="2147483651" r:id="rId6"/>
    <p:sldLayoutId id="2147483655" r:id="rId7"/>
    <p:sldLayoutId id="2147483686" r:id="rId8"/>
  </p:sldLayoutIdLst>
  <p:hf hdr="0" dt="0"/>
  <p:txStyles>
    <p:titleStyle>
      <a:lvl1pPr algn="l" defTabSz="914400" rtl="0" eaLnBrk="1" latinLnBrk="0" hangingPunct="1">
        <a:lnSpc>
          <a:spcPct val="90000"/>
        </a:lnSpc>
        <a:spcBef>
          <a:spcPct val="0"/>
        </a:spcBef>
        <a:buNone/>
        <a:defRPr sz="3200" b="0" kern="1200">
          <a:solidFill>
            <a:schemeClr val="tx1"/>
          </a:solidFill>
          <a:latin typeface="Roboto Medium" panose="02000000000000000000" pitchFamily="2" charset="0"/>
          <a:ea typeface="Roboto Medium" panose="02000000000000000000" pitchFamily="2" charset="0"/>
          <a:cs typeface="Arial" panose="020B0604020202020204" pitchFamily="34" charset="0"/>
        </a:defRPr>
      </a:lvl1pPr>
    </p:titleStyle>
    <p:bodyStyle>
      <a:lvl1pPr marL="285750" marR="0" indent="-252000" algn="l" defTabSz="284400" rtl="0" eaLnBrk="1" fontAlgn="auto" latinLnBrk="0" hangingPunct="1">
        <a:lnSpc>
          <a:spcPct val="110000"/>
        </a:lnSpc>
        <a:spcBef>
          <a:spcPts val="300"/>
        </a:spcBef>
        <a:spcAft>
          <a:spcPts val="400"/>
        </a:spcAft>
        <a:buClr>
          <a:srgbClr val="5079BC"/>
        </a:buClr>
        <a:buSzPts val="2400"/>
        <a:buFont typeface="Wingdings" panose="05000000000000000000" pitchFamily="2" charset="2"/>
        <a:buChar char="§"/>
        <a:tabLst/>
        <a:defRPr lang="de-DE" sz="2200" b="0" kern="1200" noProof="0" dirty="0" smtClean="0">
          <a:solidFill>
            <a:schemeClr val="tx1"/>
          </a:solidFill>
          <a:latin typeface="Roboto" panose="02000000000000000000" pitchFamily="2" charset="0"/>
          <a:ea typeface="Roboto" panose="02000000000000000000" pitchFamily="2" charset="0"/>
          <a:cs typeface="Arial" panose="020B0604020202020204" pitchFamily="34" charset="0"/>
        </a:defRPr>
      </a:lvl1pPr>
      <a:lvl2pPr marL="538163" indent="-252000" algn="l" defTabSz="914400" rtl="0" eaLnBrk="1" latinLnBrk="0" hangingPunct="1">
        <a:lnSpc>
          <a:spcPct val="110000"/>
        </a:lnSpc>
        <a:spcBef>
          <a:spcPts val="300"/>
        </a:spcBef>
        <a:spcAft>
          <a:spcPts val="400"/>
        </a:spcAft>
        <a:buClr>
          <a:schemeClr val="accent2"/>
        </a:buClr>
        <a:buFontTx/>
        <a:buBlip>
          <a:blip r:embed="rId10">
            <a:extLst>
              <a:ext uri="{96DAC541-7B7A-43D3-8B79-37D633B846F1}">
                <asvg:svgBlip xmlns:asvg="http://schemas.microsoft.com/office/drawing/2016/SVG/main" r:embed="rId11"/>
              </a:ext>
            </a:extLst>
          </a:blip>
        </a:buBlip>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808038" indent="-252000" algn="l" defTabSz="914400" rtl="0" eaLnBrk="1" latinLnBrk="0" hangingPunct="1">
        <a:lnSpc>
          <a:spcPct val="110000"/>
        </a:lnSpc>
        <a:spcBef>
          <a:spcPts val="300"/>
        </a:spcBef>
        <a:spcAft>
          <a:spcPts val="400"/>
        </a:spcAft>
        <a:buClr>
          <a:schemeClr val="accent2"/>
        </a:buClr>
        <a:buFontTx/>
        <a:buBlip>
          <a:blip r:embed="rId10">
            <a:extLst>
              <a:ext uri="{96DAC541-7B7A-43D3-8B79-37D633B846F1}">
                <asvg:svgBlip xmlns:asvg="http://schemas.microsoft.com/office/drawing/2016/SVG/main" r:embed="rId11"/>
              </a:ext>
            </a:extLst>
          </a:blip>
        </a:buBlip>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077913" indent="-252000" algn="l" defTabSz="914400" rtl="0" eaLnBrk="1" latinLnBrk="0" hangingPunct="1">
        <a:lnSpc>
          <a:spcPct val="110000"/>
        </a:lnSpc>
        <a:spcBef>
          <a:spcPts val="300"/>
        </a:spcBef>
        <a:spcAft>
          <a:spcPts val="400"/>
        </a:spcAft>
        <a:buClr>
          <a:schemeClr val="accent2"/>
        </a:buClr>
        <a:buFontTx/>
        <a:buBlip>
          <a:blip r:embed="rId10">
            <a:extLst>
              <a:ext uri="{96DAC541-7B7A-43D3-8B79-37D633B846F1}">
                <asvg:svgBlip xmlns:asvg="http://schemas.microsoft.com/office/drawing/2016/SVG/main" r:embed="rId11"/>
              </a:ext>
            </a:extLst>
          </a:blip>
        </a:buBlip>
        <a:defRPr sz="16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1346200" indent="-252000" algn="l" defTabSz="914400" rtl="0" eaLnBrk="1" latinLnBrk="0" hangingPunct="1">
        <a:lnSpc>
          <a:spcPct val="110000"/>
        </a:lnSpc>
        <a:spcBef>
          <a:spcPts val="300"/>
        </a:spcBef>
        <a:spcAft>
          <a:spcPts val="400"/>
        </a:spcAft>
        <a:buClr>
          <a:schemeClr val="accent2"/>
        </a:buClr>
        <a:buFontTx/>
        <a:buBlip>
          <a:blip r:embed="rId10">
            <a:extLst>
              <a:ext uri="{96DAC541-7B7A-43D3-8B79-37D633B846F1}">
                <asvg:svgBlip xmlns:asvg="http://schemas.microsoft.com/office/drawing/2016/SVG/main" r:embed="rId11"/>
              </a:ext>
            </a:extLst>
          </a:blip>
        </a:buBlip>
        <a:defRPr sz="1600" kern="1200">
          <a:solidFill>
            <a:schemeClr val="tx1"/>
          </a:solidFill>
          <a:latin typeface="Roboto" panose="02000000000000000000" pitchFamily="2" charset="0"/>
          <a:ea typeface="Roboto" panose="02000000000000000000" pitchFamily="2" charset="0"/>
          <a:cs typeface="Arial" panose="020B0604020202020204" pitchFamily="34" charset="0"/>
          <a:sym typeface="Wingdings" panose="05000000000000000000" pitchFamily="2" charset="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userDrawn="1">
          <p15:clr>
            <a:srgbClr val="F26B43"/>
          </p15:clr>
        </p15:guide>
        <p15:guide id="2" pos="7582" userDrawn="1">
          <p15:clr>
            <a:srgbClr val="F26B43"/>
          </p15:clr>
        </p15:guide>
        <p15:guide id="3" pos="2933" userDrawn="1">
          <p15:clr>
            <a:srgbClr val="F26B43"/>
          </p15:clr>
        </p15:guide>
        <p15:guide id="4" pos="5450" userDrawn="1">
          <p15:clr>
            <a:srgbClr val="F26B43"/>
          </p15:clr>
        </p15:guide>
        <p15:guide id="5" orient="horz" pos="2500" userDrawn="1">
          <p15:clr>
            <a:srgbClr val="F26B43"/>
          </p15:clr>
        </p15:guide>
        <p15:guide id="6" orient="horz" pos="3861" userDrawn="1">
          <p15:clr>
            <a:srgbClr val="F26B43"/>
          </p15:clr>
        </p15:guide>
        <p15:guide id="7" orient="horz" pos="3974" userDrawn="1">
          <p15:clr>
            <a:srgbClr val="F26B43"/>
          </p15:clr>
        </p15:guide>
        <p15:guide id="8" orient="horz" pos="73" userDrawn="1">
          <p15:clr>
            <a:srgbClr val="F26B43"/>
          </p15:clr>
        </p15:guide>
        <p15:guide id="9" orient="horz" pos="686" userDrawn="1">
          <p15:clr>
            <a:srgbClr val="F26B43"/>
          </p15:clr>
        </p15:guide>
        <p15:guide id="10" orient="horz" pos="913" userDrawn="1">
          <p15:clr>
            <a:srgbClr val="F26B43"/>
          </p15:clr>
        </p15:guide>
        <p15:guide id="11" pos="7242" userDrawn="1">
          <p15:clr>
            <a:srgbClr val="F26B43"/>
          </p15:clr>
        </p15:guide>
        <p15:guide id="12" orient="horz" pos="799"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3.png"/><Relationship Id="rId7" Type="http://schemas.openxmlformats.org/officeDocument/2006/relationships/hyperlink" Target="https://pxhere.com/de/photo/956874"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video" Target="https://www.youtube.com/embed/2k8fHR9jKVM?feature=oembed"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0.jpeg"/></Relationships>
</file>

<file path=ppt/slides/_rels/slide10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pxhere.com/de/photo/46518" TargetMode="External"/><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190.png"/><Relationship Id="rId11" Type="http://schemas.openxmlformats.org/officeDocument/2006/relationships/image" Target="../media/image24.png"/><Relationship Id="rId5" Type="http://schemas.openxmlformats.org/officeDocument/2006/relationships/image" Target="../media/image180.png"/><Relationship Id="rId10" Type="http://schemas.openxmlformats.org/officeDocument/2006/relationships/image" Target="../media/image23.png"/><Relationship Id="rId9"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2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png"/><Relationship Id="rId7" Type="http://schemas.openxmlformats.org/officeDocument/2006/relationships/hyperlink" Target="https://pxhere.com/de/photo/1007006"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hyperlink" Target="http://mynasadata.larc.nasa.gov/images/EM_Spectrum3-new.jpg" TargetMode="External"/><Relationship Id="rId7" Type="http://schemas.openxmlformats.org/officeDocument/2006/relationships/hyperlink" Target="https://creativecommons.org/licenses/by-sa/3.0" TargetMode="External"/><Relationship Id="rId2" Type="http://schemas.openxmlformats.org/officeDocument/2006/relationships/hyperlink" Target="https://commons.wikimedia.org/wiki/User:Inductiveload" TargetMode="External"/><Relationship Id="rId1" Type="http://schemas.openxmlformats.org/officeDocument/2006/relationships/slideLayout" Target="../slideLayouts/slideLayout3.xml"/><Relationship Id="rId6" Type="http://schemas.openxmlformats.org/officeDocument/2006/relationships/hyperlink" Target="https://commons.wikimedia.org/wiki/User:Victor_Blacus" TargetMode="External"/><Relationship Id="rId11" Type="http://schemas.openxmlformats.org/officeDocument/2006/relationships/image" Target="../media/image43.svg"/><Relationship Id="rId5" Type="http://schemas.openxmlformats.org/officeDocument/2006/relationships/hyperlink" Target="https://en.wikipedia.org/wiki/Electromagnetic_spectrum" TargetMode="External"/><Relationship Id="rId10" Type="http://schemas.openxmlformats.org/officeDocument/2006/relationships/image" Target="../media/image42.png"/><Relationship Id="rId4" Type="http://schemas.openxmlformats.org/officeDocument/2006/relationships/hyperlink" Target="http://creativecommons.org/licenses/by-sa/3.0/" TargetMode="External"/><Relationship Id="rId9" Type="http://schemas.openxmlformats.org/officeDocument/2006/relationships/image" Target="../media/image41.svg"/></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www.nikon.de/de_DE/product/digital-cameras/coolpix/super-zoom-share/coolpix-p1000" TargetMode="Externa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34.xml.rels><?xml version="1.0" encoding="UTF-8" standalone="yes"?>
<Relationships xmlns="http://schemas.openxmlformats.org/package/2006/relationships"><Relationship Id="rId3" Type="http://schemas.openxmlformats.org/officeDocument/2006/relationships/hyperlink" Target="http://cnx.org/content/col11496/1.6/" TargetMode="External"/><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hyperlink" Target="https://commons.wikimedia.org/wiki/File:1414_Rods_and_Cones.jpg"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7.xml"/><Relationship Id="rId1" Type="http://schemas.openxmlformats.org/officeDocument/2006/relationships/video" Target="https://www.youtube.com/embed/aQclvZpPWHQ?feature=oembed"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56.svg"/></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hyperlink" Target="https://en.wikipedia.org/wiki/Opponent_process"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hyperlink" Target="https://www.goodreads.com/review/show/2163306189"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4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hyperlink" Target="https://en.wikipedia.org/wiki/The_dress"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en.wikipedia.org/wiki/The_dress" TargetMode="External"/><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en.wikipedia.org/wiki/The_dress" TargetMode="External"/><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hyperlink" Target="https://www.easyhdr.com/examples/" TargetMode="External"/><Relationship Id="rId5" Type="http://schemas.openxmlformats.org/officeDocument/2006/relationships/image" Target="../media/image75.jpeg"/><Relationship Id="rId4" Type="http://schemas.openxmlformats.org/officeDocument/2006/relationships/image" Target="../media/image74.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6.gi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hyperlink" Target="http://visual-memory.co.uk/daniel/Modules/FM21820/visper08.html" TargetMode="External"/><Relationship Id="rId1" Type="http://schemas.openxmlformats.org/officeDocument/2006/relationships/slideLayout" Target="../slideLayouts/slideLayout2.xml"/><Relationship Id="rId4" Type="http://schemas.openxmlformats.org/officeDocument/2006/relationships/image" Target="../media/image78.gif"/></Relationships>
</file>

<file path=ppt/slides/_rels/slide61.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hyperlink" Target="http://visual-memory.co.uk/daniel/Modules/FM21820/visper08.html" TargetMode="External"/><Relationship Id="rId1" Type="http://schemas.openxmlformats.org/officeDocument/2006/relationships/slideLayout" Target="../slideLayouts/slideLayout2.xml"/><Relationship Id="rId4" Type="http://schemas.openxmlformats.org/officeDocument/2006/relationships/image" Target="../media/image79.gi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0.gi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4.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7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gif"/><Relationship Id="rId1" Type="http://schemas.openxmlformats.org/officeDocument/2006/relationships/slideLayout" Target="../slideLayouts/slideLayout3.xml"/><Relationship Id="rId4" Type="http://schemas.openxmlformats.org/officeDocument/2006/relationships/image" Target="../media/image97.png"/></Relationships>
</file>

<file path=ppt/slides/_rels/slide7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00.sv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slideLayout" Target="../slideLayouts/slideLayout3.xml"/><Relationship Id="rId1" Type="http://schemas.openxmlformats.org/officeDocument/2006/relationships/video" Target="https://www.youtube.com/embed/2k8fHR9jKVM?feature=oembed"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gif"/><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08.jpeg"/></Relationships>
</file>

<file path=ppt/slides/_rels/slide8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hyperlink" Target="https://en.wikipedia.org/wiki/Vestibulo%E2%80%93ocular_reflex#/media/File:Simple_vestibulo-ocular_reflex.PNG" TargetMode="Externa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0.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87.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cnx.org/content/col11496/1.6/" TargetMode="External"/><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2.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hyperlink" Target="https://link.springer.com/referenceworkentry/10.1007/978-1-4939-3474-4_3" TargetMode="External"/><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17.w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platzhalter 10">
            <a:extLst>
              <a:ext uri="{FF2B5EF4-FFF2-40B4-BE49-F238E27FC236}">
                <a16:creationId xmlns:a16="http://schemas.microsoft.com/office/drawing/2014/main" id="{027AEEF4-B1F1-A532-EBA0-3D1ED4195ACD}"/>
              </a:ext>
            </a:extLst>
          </p:cNvPr>
          <p:cNvSpPr>
            <a:spLocks noGrp="1"/>
          </p:cNvSpPr>
          <p:nvPr>
            <p:ph type="body" sz="quarter" idx="21"/>
          </p:nvPr>
        </p:nvSpPr>
        <p:spPr>
          <a:xfrm>
            <a:off x="1806129" y="6317998"/>
            <a:ext cx="6845745" cy="540001"/>
          </a:xfrm>
        </p:spPr>
        <p:txBody>
          <a:bodyPr>
            <a:normAutofit/>
          </a:bodyPr>
          <a:lstStyle/>
          <a:p>
            <a:r>
              <a:rPr lang="en-US" sz="1200" dirty="0"/>
              <a:t>The following content is licensed under a Creative Commons Attribution 4.0 International license (CC BY-SA 4.0)</a:t>
            </a:r>
          </a:p>
        </p:txBody>
      </p:sp>
      <p:sp>
        <p:nvSpPr>
          <p:cNvPr id="22" name="Untertitel 21">
            <a:extLst>
              <a:ext uri="{FF2B5EF4-FFF2-40B4-BE49-F238E27FC236}">
                <a16:creationId xmlns:a16="http://schemas.microsoft.com/office/drawing/2014/main" id="{2A9E134A-6386-E5DC-8BB2-7350FB346F5D}"/>
              </a:ext>
            </a:extLst>
          </p:cNvPr>
          <p:cNvSpPr>
            <a:spLocks noGrp="1"/>
          </p:cNvSpPr>
          <p:nvPr>
            <p:ph type="subTitle" idx="1"/>
          </p:nvPr>
        </p:nvSpPr>
        <p:spPr/>
        <p:txBody>
          <a:bodyPr/>
          <a:lstStyle/>
          <a:p>
            <a:r>
              <a:rPr lang="de-DE" sz="1800" dirty="0"/>
              <a:t>Human-Computer Interaction </a:t>
            </a:r>
            <a:r>
              <a:rPr lang="de-DE" sz="1800" dirty="0" err="1"/>
              <a:t>Lecture</a:t>
            </a:r>
            <a:endParaRPr lang="de-DE" dirty="0"/>
          </a:p>
        </p:txBody>
      </p:sp>
      <p:pic>
        <p:nvPicPr>
          <p:cNvPr id="26" name="Bildplatzhalter 25" descr="Frankfurt UAS Logo">
            <a:extLst>
              <a:ext uri="{FF2B5EF4-FFF2-40B4-BE49-F238E27FC236}">
                <a16:creationId xmlns:a16="http://schemas.microsoft.com/office/drawing/2014/main" id="{B67F61A0-498D-B3E3-81B5-D2F1481BEAE2}"/>
              </a:ext>
            </a:extLst>
          </p:cNvPr>
          <p:cNvPicPr>
            <a:picLocks noGrp="1" noChangeAspect="1"/>
          </p:cNvPicPr>
          <p:nvPr>
            <p:ph type="pic" sz="quarter" idx="25"/>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4803" r="-14803"/>
          <a:stretch/>
        </p:blipFill>
        <p:spPr/>
      </p:pic>
      <p:sp>
        <p:nvSpPr>
          <p:cNvPr id="21" name="Titel 20">
            <a:extLst>
              <a:ext uri="{FF2B5EF4-FFF2-40B4-BE49-F238E27FC236}">
                <a16:creationId xmlns:a16="http://schemas.microsoft.com/office/drawing/2014/main" id="{74AE008E-4998-8FBF-E060-8060811B8296}"/>
              </a:ext>
            </a:extLst>
          </p:cNvPr>
          <p:cNvSpPr>
            <a:spLocks noGrp="1"/>
          </p:cNvSpPr>
          <p:nvPr>
            <p:ph type="title"/>
          </p:nvPr>
        </p:nvSpPr>
        <p:spPr/>
        <p:txBody>
          <a:bodyPr/>
          <a:lstStyle/>
          <a:p>
            <a:r>
              <a:rPr lang="en-US" sz="3200" dirty="0"/>
              <a:t>Perception</a:t>
            </a:r>
            <a:endParaRPr lang="de-DE" dirty="0"/>
          </a:p>
        </p:txBody>
      </p:sp>
      <p:sp>
        <p:nvSpPr>
          <p:cNvPr id="29" name="Fußzeilenplatzhalter 28">
            <a:extLst>
              <a:ext uri="{FF2B5EF4-FFF2-40B4-BE49-F238E27FC236}">
                <a16:creationId xmlns:a16="http://schemas.microsoft.com/office/drawing/2014/main" id="{1AC71F81-F602-A4C2-46BE-A340BF3ABB9D}"/>
              </a:ext>
            </a:extLst>
          </p:cNvPr>
          <p:cNvSpPr>
            <a:spLocks noGrp="1"/>
          </p:cNvSpPr>
          <p:nvPr>
            <p:ph type="ftr" sz="quarter" idx="27"/>
          </p:nvPr>
        </p:nvSpPr>
        <p:spPr/>
        <p:txBody>
          <a:bodyPr/>
          <a:lstStyle/>
          <a:p>
            <a:r>
              <a:rPr lang="de-DE" dirty="0"/>
              <a:t>Prof. Dr. Valentin Schwind</a:t>
            </a:r>
          </a:p>
        </p:txBody>
      </p:sp>
      <p:sp>
        <p:nvSpPr>
          <p:cNvPr id="10" name="Foliennummernplatzhalter 9">
            <a:extLst>
              <a:ext uri="{FF2B5EF4-FFF2-40B4-BE49-F238E27FC236}">
                <a16:creationId xmlns:a16="http://schemas.microsoft.com/office/drawing/2014/main" id="{09B34132-5F57-672E-9E99-94213FE2FAB2}"/>
              </a:ext>
            </a:extLst>
          </p:cNvPr>
          <p:cNvSpPr>
            <a:spLocks noGrp="1"/>
          </p:cNvSpPr>
          <p:nvPr>
            <p:ph type="sldNum" sz="quarter" idx="28"/>
          </p:nvPr>
        </p:nvSpPr>
        <p:spPr/>
        <p:txBody>
          <a:bodyPr/>
          <a:lstStyle/>
          <a:p>
            <a:fld id="{BA24374A-C3A8-471A-8837-3FC31668ABE5}" type="slidenum">
              <a:rPr lang="de-DE" smtClean="0"/>
              <a:pPr/>
              <a:t>1</a:t>
            </a:fld>
            <a:endParaRPr lang="de-DE" dirty="0"/>
          </a:p>
        </p:txBody>
      </p:sp>
      <p:pic>
        <p:nvPicPr>
          <p:cNvPr id="2" name="Picture 2">
            <a:extLst>
              <a:ext uri="{FF2B5EF4-FFF2-40B4-BE49-F238E27FC236}">
                <a16:creationId xmlns:a16="http://schemas.microsoft.com/office/drawing/2014/main" id="{D486E752-767E-CBF0-388D-1E6691652E0E}"/>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bwMode="auto">
          <a:xfrm>
            <a:off x="695325" y="6432491"/>
            <a:ext cx="974974" cy="34124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7">
            <a:extLst>
              <a:ext uri="{FF2B5EF4-FFF2-40B4-BE49-F238E27FC236}">
                <a16:creationId xmlns:a16="http://schemas.microsoft.com/office/drawing/2014/main" id="{19697C04-79C1-048F-D0A4-BA18F95E2E4E}"/>
              </a:ext>
            </a:extLst>
          </p:cNvPr>
          <p:cNvSpPr/>
          <p:nvPr/>
        </p:nvSpPr>
        <p:spPr>
          <a:xfrm>
            <a:off x="0" y="5844404"/>
            <a:ext cx="12192000" cy="402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0" tIns="108000" rIns="720000" bIns="108000" rtlCol="0" anchor="b" anchorCtr="0">
            <a:spAutoFit/>
          </a:bodyPr>
          <a:lstStyle/>
          <a:p>
            <a:r>
              <a:rPr lang="en-US" sz="1200" dirty="0">
                <a:solidFill>
                  <a:sysClr val="windowText" lastClr="000000"/>
                </a:solidFill>
              </a:rPr>
              <a:t>Slides adapted from hci-lecture.org (A. Schmidt, N. Henze, K. Wolf, V. Schwind), Image from: </a:t>
            </a:r>
            <a:r>
              <a:rPr lang="de-DE" sz="1200" b="0" i="0" dirty="0">
                <a:solidFill>
                  <a:sysClr val="windowText" lastClr="000000"/>
                </a:solidFill>
                <a:effectLst/>
                <a:latin typeface="arial" panose="020B0604020202020204" pitchFamily="34" charset="0"/>
                <a:hlinkClick r:id="rId7"/>
              </a:rPr>
              <a:t>https://pxhere.com/de/photo/956874</a:t>
            </a:r>
            <a:r>
              <a:rPr lang="de-DE" sz="1200" b="0" i="0" dirty="0">
                <a:solidFill>
                  <a:sysClr val="windowText" lastClr="000000"/>
                </a:solidFill>
                <a:effectLst/>
                <a:latin typeface="arial" panose="020B0604020202020204" pitchFamily="34" charset="0"/>
              </a:rPr>
              <a:t> </a:t>
            </a:r>
            <a:endParaRPr lang="en-US" sz="1200" dirty="0">
              <a:solidFill>
                <a:sysClr val="windowText" lastClr="000000"/>
              </a:solidFill>
            </a:endParaRPr>
          </a:p>
        </p:txBody>
      </p:sp>
      <p:pic>
        <p:nvPicPr>
          <p:cNvPr id="8" name="Bildplatzhalter 7" descr="Ein Bild, das kosmetisch, starrend enthält.&#10;&#10;Automatisch generierte Beschreibung">
            <a:extLst>
              <a:ext uri="{FF2B5EF4-FFF2-40B4-BE49-F238E27FC236}">
                <a16:creationId xmlns:a16="http://schemas.microsoft.com/office/drawing/2014/main" id="{DE4223D1-375B-8FEA-0FC0-C95E90516560}"/>
              </a:ext>
            </a:extLst>
          </p:cNvPr>
          <p:cNvPicPr>
            <a:picLocks noGrp="1" noChangeAspect="1"/>
          </p:cNvPicPr>
          <p:nvPr>
            <p:ph type="pic" sz="quarter" idx="13"/>
          </p:nvPr>
        </p:nvPicPr>
        <p:blipFill>
          <a:blip r:embed="rId8">
            <a:extLst>
              <a:ext uri="{28A0092B-C50C-407E-A947-70E740481C1C}">
                <a14:useLocalDpi xmlns:a14="http://schemas.microsoft.com/office/drawing/2010/main" val="0"/>
              </a:ext>
            </a:extLst>
          </a:blip>
          <a:srcRect t="17489" b="17489"/>
          <a:stretch>
            <a:fillRect/>
          </a:stretch>
        </p:blipFill>
        <p:spPr/>
      </p:pic>
    </p:spTree>
    <p:extLst>
      <p:ext uri="{BB962C8B-B14F-4D97-AF65-F5344CB8AC3E}">
        <p14:creationId xmlns:p14="http://schemas.microsoft.com/office/powerpoint/2010/main" val="1285047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26E647-6F66-55F7-29A3-8508BB267B0A}"/>
              </a:ext>
            </a:extLst>
          </p:cNvPr>
          <p:cNvSpPr>
            <a:spLocks noGrp="1"/>
          </p:cNvSpPr>
          <p:nvPr>
            <p:ph type="title"/>
          </p:nvPr>
        </p:nvSpPr>
        <p:spPr/>
        <p:txBody>
          <a:bodyPr/>
          <a:lstStyle/>
          <a:p>
            <a:r>
              <a:rPr lang="de-DE" dirty="0" err="1"/>
              <a:t>McGurk</a:t>
            </a:r>
            <a:r>
              <a:rPr lang="de-DE" dirty="0"/>
              <a:t> </a:t>
            </a:r>
            <a:r>
              <a:rPr lang="de-DE" dirty="0" err="1"/>
              <a:t>Effect</a:t>
            </a:r>
            <a:endParaRPr lang="de-DE" dirty="0"/>
          </a:p>
        </p:txBody>
      </p:sp>
      <p:sp>
        <p:nvSpPr>
          <p:cNvPr id="3" name="Fußzeilenplatzhalter 2">
            <a:extLst>
              <a:ext uri="{FF2B5EF4-FFF2-40B4-BE49-F238E27FC236}">
                <a16:creationId xmlns:a16="http://schemas.microsoft.com/office/drawing/2014/main" id="{6930CC80-C0B2-1DC4-A0F6-928F0C0DEFB7}"/>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72669E83-C9CC-AC62-E33B-BCCF1FD28ECA}"/>
              </a:ext>
            </a:extLst>
          </p:cNvPr>
          <p:cNvSpPr>
            <a:spLocks noGrp="1"/>
          </p:cNvSpPr>
          <p:nvPr>
            <p:ph type="sldNum" sz="quarter" idx="28"/>
          </p:nvPr>
        </p:nvSpPr>
        <p:spPr/>
        <p:txBody>
          <a:bodyPr/>
          <a:lstStyle/>
          <a:p>
            <a:fld id="{BA24374A-C3A8-471A-8837-3FC31668ABE5}" type="slidenum">
              <a:rPr lang="de-DE" smtClean="0"/>
              <a:pPr/>
              <a:t>10</a:t>
            </a:fld>
            <a:endParaRPr lang="de-DE" dirty="0"/>
          </a:p>
        </p:txBody>
      </p:sp>
      <p:sp>
        <p:nvSpPr>
          <p:cNvPr id="5" name="Textplatzhalter 4">
            <a:extLst>
              <a:ext uri="{FF2B5EF4-FFF2-40B4-BE49-F238E27FC236}">
                <a16:creationId xmlns:a16="http://schemas.microsoft.com/office/drawing/2014/main" id="{BB548734-0378-5C0E-0DC9-D5C6D6C3E895}"/>
              </a:ext>
            </a:extLst>
          </p:cNvPr>
          <p:cNvSpPr>
            <a:spLocks noGrp="1"/>
          </p:cNvSpPr>
          <p:nvPr>
            <p:ph type="body" sz="quarter" idx="21"/>
          </p:nvPr>
        </p:nvSpPr>
        <p:spPr/>
        <p:txBody>
          <a:bodyPr/>
          <a:lstStyle/>
          <a:p>
            <a:r>
              <a:rPr lang="de-DE" dirty="0" err="1"/>
              <a:t>Perception</a:t>
            </a:r>
            <a:endParaRPr lang="de-DE" dirty="0"/>
          </a:p>
        </p:txBody>
      </p:sp>
      <p:sp>
        <p:nvSpPr>
          <p:cNvPr id="6" name="Textplatzhalter 5">
            <a:extLst>
              <a:ext uri="{FF2B5EF4-FFF2-40B4-BE49-F238E27FC236}">
                <a16:creationId xmlns:a16="http://schemas.microsoft.com/office/drawing/2014/main" id="{9A51C28E-C969-E813-D4E3-A7CDCA06C315}"/>
              </a:ext>
            </a:extLst>
          </p:cNvPr>
          <p:cNvSpPr>
            <a:spLocks noGrp="1"/>
          </p:cNvSpPr>
          <p:nvPr>
            <p:ph type="body" sz="quarter" idx="29"/>
          </p:nvPr>
        </p:nvSpPr>
        <p:spPr/>
        <p:txBody>
          <a:bodyPr/>
          <a:lstStyle/>
          <a:p>
            <a:endParaRPr lang="de-DE"/>
          </a:p>
        </p:txBody>
      </p:sp>
      <p:pic>
        <p:nvPicPr>
          <p:cNvPr id="8" name="Onlinemedien 7" title="McGurk effect - Auditory Illusion - BBC Horizon Clip">
            <a:hlinkClick r:id="" action="ppaction://media"/>
            <a:extLst>
              <a:ext uri="{FF2B5EF4-FFF2-40B4-BE49-F238E27FC236}">
                <a16:creationId xmlns:a16="http://schemas.microsoft.com/office/drawing/2014/main" id="{507B87E8-456A-4B8C-F231-36EA6D0E8127}"/>
              </a:ext>
            </a:extLst>
          </p:cNvPr>
          <p:cNvPicPr>
            <a:picLocks noRot="1" noChangeAspect="1"/>
          </p:cNvPicPr>
          <p:nvPr>
            <a:videoFile r:link="rId1"/>
          </p:nvPr>
        </p:nvPicPr>
        <p:blipFill>
          <a:blip r:embed="rId3"/>
          <a:stretch>
            <a:fillRect/>
          </a:stretch>
        </p:blipFill>
        <p:spPr>
          <a:xfrm>
            <a:off x="1584842" y="1089025"/>
            <a:ext cx="8590516" cy="4853642"/>
          </a:xfrm>
          <a:prstGeom prst="rect">
            <a:avLst/>
          </a:prstGeom>
        </p:spPr>
      </p:pic>
    </p:spTree>
    <p:extLst>
      <p:ext uri="{BB962C8B-B14F-4D97-AF65-F5344CB8AC3E}">
        <p14:creationId xmlns:p14="http://schemas.microsoft.com/office/powerpoint/2010/main" val="169851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A0BA95-01C9-F988-FB34-B33E06985E2A}"/>
              </a:ext>
            </a:extLst>
          </p:cNvPr>
          <p:cNvSpPr>
            <a:spLocks noGrp="1"/>
          </p:cNvSpPr>
          <p:nvPr>
            <p:ph type="title"/>
          </p:nvPr>
        </p:nvSpPr>
        <p:spPr/>
        <p:txBody>
          <a:bodyPr/>
          <a:lstStyle/>
          <a:p>
            <a:endParaRPr lang="de-DE"/>
          </a:p>
        </p:txBody>
      </p:sp>
      <p:sp>
        <p:nvSpPr>
          <p:cNvPr id="3" name="Fußzeilenplatzhalter 2">
            <a:extLst>
              <a:ext uri="{FF2B5EF4-FFF2-40B4-BE49-F238E27FC236}">
                <a16:creationId xmlns:a16="http://schemas.microsoft.com/office/drawing/2014/main" id="{C44EB8C4-097E-7857-1234-D74C509D3E05}"/>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0593AA11-E1D6-8C51-9D7B-4C3EC2C7FC7A}"/>
              </a:ext>
            </a:extLst>
          </p:cNvPr>
          <p:cNvSpPr>
            <a:spLocks noGrp="1"/>
          </p:cNvSpPr>
          <p:nvPr>
            <p:ph type="sldNum" sz="quarter" idx="28"/>
          </p:nvPr>
        </p:nvSpPr>
        <p:spPr/>
        <p:txBody>
          <a:bodyPr/>
          <a:lstStyle/>
          <a:p>
            <a:fld id="{BA24374A-C3A8-471A-8837-3FC31668ABE5}" type="slidenum">
              <a:rPr lang="de-DE" smtClean="0"/>
              <a:pPr/>
              <a:t>100</a:t>
            </a:fld>
            <a:endParaRPr lang="de-DE" dirty="0"/>
          </a:p>
        </p:txBody>
      </p:sp>
      <p:sp>
        <p:nvSpPr>
          <p:cNvPr id="5" name="Textplatzhalter 4">
            <a:extLst>
              <a:ext uri="{FF2B5EF4-FFF2-40B4-BE49-F238E27FC236}">
                <a16:creationId xmlns:a16="http://schemas.microsoft.com/office/drawing/2014/main" id="{B78146A0-F48C-3BC1-9990-711C060D0C45}"/>
              </a:ext>
            </a:extLst>
          </p:cNvPr>
          <p:cNvSpPr>
            <a:spLocks noGrp="1"/>
          </p:cNvSpPr>
          <p:nvPr>
            <p:ph type="body" sz="quarter" idx="21"/>
          </p:nvPr>
        </p:nvSpPr>
        <p:spPr/>
        <p:txBody>
          <a:bodyPr/>
          <a:lstStyle/>
          <a:p>
            <a:r>
              <a:rPr lang="de-DE" sz="1400" dirty="0"/>
              <a:t>Touch</a:t>
            </a:r>
            <a:endParaRPr lang="de-DE" dirty="0"/>
          </a:p>
        </p:txBody>
      </p:sp>
      <p:sp>
        <p:nvSpPr>
          <p:cNvPr id="6" name="Textplatzhalter 5">
            <a:extLst>
              <a:ext uri="{FF2B5EF4-FFF2-40B4-BE49-F238E27FC236}">
                <a16:creationId xmlns:a16="http://schemas.microsoft.com/office/drawing/2014/main" id="{6E8422CE-DC84-C573-2606-E830D4C4C72B}"/>
              </a:ext>
            </a:extLst>
          </p:cNvPr>
          <p:cNvSpPr>
            <a:spLocks noGrp="1"/>
          </p:cNvSpPr>
          <p:nvPr>
            <p:ph type="body" sz="quarter" idx="29"/>
          </p:nvPr>
        </p:nvSpPr>
        <p:spPr/>
        <p:txBody>
          <a:bodyPr/>
          <a:lstStyle/>
          <a:p>
            <a:endParaRPr lang="de-DE"/>
          </a:p>
        </p:txBody>
      </p:sp>
      <p:pic>
        <p:nvPicPr>
          <p:cNvPr id="7" name="Grafik 6" descr="Ein Bild, das Text, Schreibtisch enthält.&#10;&#10;Automatisch generierte Beschreibung">
            <a:extLst>
              <a:ext uri="{FF2B5EF4-FFF2-40B4-BE49-F238E27FC236}">
                <a16:creationId xmlns:a16="http://schemas.microsoft.com/office/drawing/2014/main" id="{7B43E018-DC73-C75F-B844-B25BC59AF292}"/>
              </a:ext>
            </a:extLst>
          </p:cNvPr>
          <p:cNvPicPr>
            <a:picLocks noChangeAspect="1"/>
          </p:cNvPicPr>
          <p:nvPr/>
        </p:nvPicPr>
        <p:blipFill rotWithShape="1">
          <a:blip r:embed="rId3">
            <a:extLst>
              <a:ext uri="{28A0092B-C50C-407E-A947-70E740481C1C}">
                <a14:useLocalDpi xmlns:a14="http://schemas.microsoft.com/office/drawing/2010/main" val="0"/>
              </a:ext>
            </a:extLst>
          </a:blip>
          <a:srcRect l="29685" t="9051" r="8958"/>
          <a:stretch/>
        </p:blipFill>
        <p:spPr>
          <a:xfrm>
            <a:off x="0" y="-1"/>
            <a:ext cx="6311607" cy="6317998"/>
          </a:xfrm>
          <a:prstGeom prst="rect">
            <a:avLst/>
          </a:prstGeom>
        </p:spPr>
      </p:pic>
      <p:pic>
        <p:nvPicPr>
          <p:cNvPr id="8" name="Picture 2" descr="Hand, Haar, Bein, Ruhe, berühren, Finger, Entspannen Sie sich, Paradies, still, friedlich, Pflege, Kleidung, Lebensstil, gesund, Gesundheit, Muskel, heilen, Mund, Brust, Alternative, menschlicher Körper, schwarzes Haar, Entspannung, Luxus, Erholungsort, Hals, Spa, Schenkel, Salon, Gelassenheit, Komfort, blond, Körper, Rückzug, Relief, Massage, Stress, Vergnügen, Druck, medizinisch, beruhigend, Therapie, Wohlbefinden, verwöhnen, Tageswellness, Therapeutisch, reiben, Therapeut, Masseur">
            <a:extLst>
              <a:ext uri="{FF2B5EF4-FFF2-40B4-BE49-F238E27FC236}">
                <a16:creationId xmlns:a16="http://schemas.microsoft.com/office/drawing/2014/main" id="{14307883-4ED8-7E17-6AF7-6DE47A203B5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529"/>
          <a:stretch/>
        </p:blipFill>
        <p:spPr bwMode="auto">
          <a:xfrm>
            <a:off x="6305550" y="-1"/>
            <a:ext cx="5886450" cy="6317998"/>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a:extLst>
              <a:ext uri="{FF2B5EF4-FFF2-40B4-BE49-F238E27FC236}">
                <a16:creationId xmlns:a16="http://schemas.microsoft.com/office/drawing/2014/main" id="{54F9DD21-90CD-033F-8FC1-F9BB3BB85B71}"/>
              </a:ext>
            </a:extLst>
          </p:cNvPr>
          <p:cNvSpPr txBox="1"/>
          <p:nvPr/>
        </p:nvSpPr>
        <p:spPr>
          <a:xfrm>
            <a:off x="209550" y="5584309"/>
            <a:ext cx="6096000" cy="584775"/>
          </a:xfrm>
          <a:prstGeom prst="rect">
            <a:avLst/>
          </a:prstGeom>
          <a:noFill/>
        </p:spPr>
        <p:txBody>
          <a:bodyPr wrap="square">
            <a:spAutoFit/>
          </a:bodyPr>
          <a:lstStyle/>
          <a:p>
            <a:pPr algn="ctr"/>
            <a:r>
              <a:rPr lang="en-US" sz="3200" b="1" dirty="0">
                <a:solidFill>
                  <a:schemeClr val="bg1"/>
                </a:solidFill>
              </a:rPr>
              <a:t>Active touch </a:t>
            </a:r>
            <a:endParaRPr lang="de-DE" sz="3200" dirty="0">
              <a:solidFill>
                <a:schemeClr val="bg1"/>
              </a:solidFill>
            </a:endParaRPr>
          </a:p>
        </p:txBody>
      </p:sp>
      <p:sp>
        <p:nvSpPr>
          <p:cNvPr id="10" name="Textfeld 9">
            <a:extLst>
              <a:ext uri="{FF2B5EF4-FFF2-40B4-BE49-F238E27FC236}">
                <a16:creationId xmlns:a16="http://schemas.microsoft.com/office/drawing/2014/main" id="{13E3F1AA-26C8-0915-4F79-E05921FA7D51}"/>
              </a:ext>
            </a:extLst>
          </p:cNvPr>
          <p:cNvSpPr txBox="1"/>
          <p:nvPr/>
        </p:nvSpPr>
        <p:spPr>
          <a:xfrm>
            <a:off x="6305550" y="5531954"/>
            <a:ext cx="6096000" cy="584775"/>
          </a:xfrm>
          <a:prstGeom prst="rect">
            <a:avLst/>
          </a:prstGeom>
          <a:noFill/>
        </p:spPr>
        <p:txBody>
          <a:bodyPr wrap="square">
            <a:spAutoFit/>
          </a:bodyPr>
          <a:lstStyle/>
          <a:p>
            <a:pPr algn="ctr"/>
            <a:r>
              <a:rPr lang="en-US" sz="3200" b="1" dirty="0">
                <a:solidFill>
                  <a:schemeClr val="bg1"/>
                </a:solidFill>
              </a:rPr>
              <a:t>Passive touch </a:t>
            </a:r>
            <a:endParaRPr lang="de-DE" sz="3200" dirty="0">
              <a:solidFill>
                <a:schemeClr val="bg1"/>
              </a:solidFill>
            </a:endParaRPr>
          </a:p>
        </p:txBody>
      </p:sp>
    </p:spTree>
    <p:extLst>
      <p:ext uri="{BB962C8B-B14F-4D97-AF65-F5344CB8AC3E}">
        <p14:creationId xmlns:p14="http://schemas.microsoft.com/office/powerpoint/2010/main" val="82096256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B61C00-C2BC-37AC-C5EB-9CA3B65693C0}"/>
              </a:ext>
            </a:extLst>
          </p:cNvPr>
          <p:cNvSpPr>
            <a:spLocks noGrp="1"/>
          </p:cNvSpPr>
          <p:nvPr>
            <p:ph type="title"/>
          </p:nvPr>
        </p:nvSpPr>
        <p:spPr/>
        <p:txBody>
          <a:bodyPr/>
          <a:lstStyle/>
          <a:p>
            <a:r>
              <a:rPr lang="de-DE" dirty="0"/>
              <a:t>Passive and </a:t>
            </a:r>
            <a:r>
              <a:rPr lang="de-DE" dirty="0" err="1"/>
              <a:t>Active</a:t>
            </a:r>
            <a:r>
              <a:rPr lang="de-DE" dirty="0"/>
              <a:t> Touch in HCI</a:t>
            </a:r>
          </a:p>
        </p:txBody>
      </p:sp>
      <p:sp>
        <p:nvSpPr>
          <p:cNvPr id="3" name="Fußzeilenplatzhalter 2">
            <a:extLst>
              <a:ext uri="{FF2B5EF4-FFF2-40B4-BE49-F238E27FC236}">
                <a16:creationId xmlns:a16="http://schemas.microsoft.com/office/drawing/2014/main" id="{56857149-63B1-3763-AF62-64496120A209}"/>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EFDDE232-D7F7-F426-D2A3-A380B5BC5ADA}"/>
              </a:ext>
            </a:extLst>
          </p:cNvPr>
          <p:cNvSpPr>
            <a:spLocks noGrp="1"/>
          </p:cNvSpPr>
          <p:nvPr>
            <p:ph type="sldNum" sz="quarter" idx="33"/>
          </p:nvPr>
        </p:nvSpPr>
        <p:spPr/>
        <p:txBody>
          <a:bodyPr/>
          <a:lstStyle/>
          <a:p>
            <a:fld id="{BA24374A-C3A8-471A-8837-3FC31668ABE5}" type="slidenum">
              <a:rPr lang="de-DE" smtClean="0"/>
              <a:pPr/>
              <a:t>101</a:t>
            </a:fld>
            <a:endParaRPr lang="de-DE" dirty="0"/>
          </a:p>
        </p:txBody>
      </p:sp>
      <p:sp>
        <p:nvSpPr>
          <p:cNvPr id="14" name="Textplatzhalter 13">
            <a:extLst>
              <a:ext uri="{FF2B5EF4-FFF2-40B4-BE49-F238E27FC236}">
                <a16:creationId xmlns:a16="http://schemas.microsoft.com/office/drawing/2014/main" id="{2AA7C031-B97C-7B74-F144-B7598FC2DEBC}"/>
              </a:ext>
            </a:extLst>
          </p:cNvPr>
          <p:cNvSpPr>
            <a:spLocks noGrp="1"/>
          </p:cNvSpPr>
          <p:nvPr>
            <p:ph type="body" sz="quarter" idx="21"/>
          </p:nvPr>
        </p:nvSpPr>
        <p:spPr/>
        <p:txBody>
          <a:bodyPr/>
          <a:lstStyle/>
          <a:p>
            <a:r>
              <a:rPr lang="de-DE" sz="1400" dirty="0"/>
              <a:t>Touch</a:t>
            </a:r>
            <a:endParaRPr lang="de-DE" dirty="0"/>
          </a:p>
        </p:txBody>
      </p:sp>
      <p:sp>
        <p:nvSpPr>
          <p:cNvPr id="15" name="Textplatzhalter 14">
            <a:extLst>
              <a:ext uri="{FF2B5EF4-FFF2-40B4-BE49-F238E27FC236}">
                <a16:creationId xmlns:a16="http://schemas.microsoft.com/office/drawing/2014/main" id="{F82701CC-AE0D-5C6C-684B-DC3593E26FBE}"/>
              </a:ext>
            </a:extLst>
          </p:cNvPr>
          <p:cNvSpPr>
            <a:spLocks noGrp="1"/>
          </p:cNvSpPr>
          <p:nvPr>
            <p:ph type="body" sz="quarter" idx="34"/>
          </p:nvPr>
        </p:nvSpPr>
        <p:spPr/>
        <p:txBody>
          <a:bodyPr/>
          <a:lstStyle/>
          <a:p>
            <a:endParaRPr lang="de-DE"/>
          </a:p>
        </p:txBody>
      </p:sp>
      <p:sp>
        <p:nvSpPr>
          <p:cNvPr id="16" name="Inhaltsplatzhalter 15">
            <a:extLst>
              <a:ext uri="{FF2B5EF4-FFF2-40B4-BE49-F238E27FC236}">
                <a16:creationId xmlns:a16="http://schemas.microsoft.com/office/drawing/2014/main" id="{EC106317-BB5B-4FD4-06EC-CFB1703E8A61}"/>
              </a:ext>
            </a:extLst>
          </p:cNvPr>
          <p:cNvSpPr>
            <a:spLocks noGrp="1"/>
          </p:cNvSpPr>
          <p:nvPr>
            <p:ph sz="quarter" idx="35"/>
          </p:nvPr>
        </p:nvSpPr>
        <p:spPr/>
        <p:txBody>
          <a:bodyPr/>
          <a:lstStyle/>
          <a:p>
            <a:r>
              <a:rPr lang="de-DE" sz="1000" dirty="0" err="1">
                <a:solidFill>
                  <a:schemeClr val="bg1">
                    <a:lumMod val="65000"/>
                  </a:schemeClr>
                </a:solidFill>
              </a:rPr>
              <a:t>Massie</a:t>
            </a:r>
            <a:r>
              <a:rPr lang="de-DE" sz="1000" dirty="0">
                <a:solidFill>
                  <a:schemeClr val="bg1">
                    <a:lumMod val="65000"/>
                  </a:schemeClr>
                </a:solidFill>
              </a:rPr>
              <a:t>, T. H., &amp; Salisbury, J. K. (1994, November). The </a:t>
            </a:r>
            <a:r>
              <a:rPr lang="de-DE" sz="1000" dirty="0" err="1">
                <a:solidFill>
                  <a:schemeClr val="bg1">
                    <a:lumMod val="65000"/>
                  </a:schemeClr>
                </a:solidFill>
              </a:rPr>
              <a:t>phantom</a:t>
            </a:r>
            <a:r>
              <a:rPr lang="de-DE" sz="1000" dirty="0">
                <a:solidFill>
                  <a:schemeClr val="bg1">
                    <a:lumMod val="65000"/>
                  </a:schemeClr>
                </a:solidFill>
              </a:rPr>
              <a:t> </a:t>
            </a:r>
            <a:r>
              <a:rPr lang="de-DE" sz="1000" dirty="0" err="1">
                <a:solidFill>
                  <a:schemeClr val="bg1">
                    <a:lumMod val="65000"/>
                  </a:schemeClr>
                </a:solidFill>
              </a:rPr>
              <a:t>haptic</a:t>
            </a:r>
            <a:r>
              <a:rPr lang="de-DE" sz="1000" dirty="0">
                <a:solidFill>
                  <a:schemeClr val="bg1">
                    <a:lumMod val="65000"/>
                  </a:schemeClr>
                </a:solidFill>
              </a:rPr>
              <a:t> interface: A </a:t>
            </a:r>
            <a:r>
              <a:rPr lang="de-DE" sz="1000" dirty="0" err="1">
                <a:solidFill>
                  <a:schemeClr val="bg1">
                    <a:lumMod val="65000"/>
                  </a:schemeClr>
                </a:solidFill>
              </a:rPr>
              <a:t>device</a:t>
            </a:r>
            <a:r>
              <a:rPr lang="de-DE" sz="1000" dirty="0">
                <a:solidFill>
                  <a:schemeClr val="bg1">
                    <a:lumMod val="65000"/>
                  </a:schemeClr>
                </a:solidFill>
              </a:rPr>
              <a:t> </a:t>
            </a:r>
            <a:r>
              <a:rPr lang="de-DE" sz="1000" dirty="0" err="1">
                <a:solidFill>
                  <a:schemeClr val="bg1">
                    <a:lumMod val="65000"/>
                  </a:schemeClr>
                </a:solidFill>
              </a:rPr>
              <a:t>for</a:t>
            </a:r>
            <a:r>
              <a:rPr lang="de-DE" sz="1000" dirty="0">
                <a:solidFill>
                  <a:schemeClr val="bg1">
                    <a:lumMod val="65000"/>
                  </a:schemeClr>
                </a:solidFill>
              </a:rPr>
              <a:t> </a:t>
            </a:r>
            <a:r>
              <a:rPr lang="de-DE" sz="1000" dirty="0" err="1">
                <a:solidFill>
                  <a:schemeClr val="bg1">
                    <a:lumMod val="65000"/>
                  </a:schemeClr>
                </a:solidFill>
              </a:rPr>
              <a:t>probing</a:t>
            </a:r>
            <a:r>
              <a:rPr lang="de-DE" sz="1000" dirty="0">
                <a:solidFill>
                  <a:schemeClr val="bg1">
                    <a:lumMod val="65000"/>
                  </a:schemeClr>
                </a:solidFill>
              </a:rPr>
              <a:t> virtual </a:t>
            </a:r>
            <a:r>
              <a:rPr lang="de-DE" sz="1000" dirty="0" err="1">
                <a:solidFill>
                  <a:schemeClr val="bg1">
                    <a:lumMod val="65000"/>
                  </a:schemeClr>
                </a:solidFill>
              </a:rPr>
              <a:t>objects</a:t>
            </a:r>
            <a:r>
              <a:rPr lang="de-DE" sz="1000" dirty="0">
                <a:solidFill>
                  <a:schemeClr val="bg1">
                    <a:lumMod val="65000"/>
                  </a:schemeClr>
                </a:solidFill>
              </a:rPr>
              <a:t>. In </a:t>
            </a:r>
            <a:r>
              <a:rPr lang="de-DE" sz="1000" i="1" dirty="0">
                <a:solidFill>
                  <a:schemeClr val="bg1">
                    <a:lumMod val="65000"/>
                  </a:schemeClr>
                </a:solidFill>
              </a:rPr>
              <a:t>Proceedings of </a:t>
            </a:r>
            <a:r>
              <a:rPr lang="de-DE" sz="1000" i="1" dirty="0" err="1">
                <a:solidFill>
                  <a:schemeClr val="bg1">
                    <a:lumMod val="65000"/>
                  </a:schemeClr>
                </a:solidFill>
              </a:rPr>
              <a:t>the</a:t>
            </a:r>
            <a:r>
              <a:rPr lang="de-DE" sz="1000" i="1" dirty="0">
                <a:solidFill>
                  <a:schemeClr val="bg1">
                    <a:lumMod val="65000"/>
                  </a:schemeClr>
                </a:solidFill>
              </a:rPr>
              <a:t> ASME </a:t>
            </a:r>
            <a:r>
              <a:rPr lang="de-DE" sz="1000" i="1" dirty="0" err="1">
                <a:solidFill>
                  <a:schemeClr val="bg1">
                    <a:lumMod val="65000"/>
                  </a:schemeClr>
                </a:solidFill>
              </a:rPr>
              <a:t>winter</a:t>
            </a:r>
            <a:r>
              <a:rPr lang="de-DE" sz="1000" i="1" dirty="0">
                <a:solidFill>
                  <a:schemeClr val="bg1">
                    <a:lumMod val="65000"/>
                  </a:schemeClr>
                </a:solidFill>
              </a:rPr>
              <a:t> annual </a:t>
            </a:r>
            <a:r>
              <a:rPr lang="de-DE" sz="1000" i="1" dirty="0" err="1">
                <a:solidFill>
                  <a:schemeClr val="bg1">
                    <a:lumMod val="65000"/>
                  </a:schemeClr>
                </a:solidFill>
              </a:rPr>
              <a:t>meeting</a:t>
            </a:r>
            <a:r>
              <a:rPr lang="de-DE" sz="1000" i="1" dirty="0">
                <a:solidFill>
                  <a:schemeClr val="bg1">
                    <a:lumMod val="65000"/>
                  </a:schemeClr>
                </a:solidFill>
              </a:rPr>
              <a:t>, </a:t>
            </a:r>
            <a:r>
              <a:rPr lang="de-DE" sz="1000" i="1" dirty="0" err="1">
                <a:solidFill>
                  <a:schemeClr val="bg1">
                    <a:lumMod val="65000"/>
                  </a:schemeClr>
                </a:solidFill>
              </a:rPr>
              <a:t>symposium</a:t>
            </a:r>
            <a:r>
              <a:rPr lang="de-DE" sz="1000" i="1" dirty="0">
                <a:solidFill>
                  <a:schemeClr val="bg1">
                    <a:lumMod val="65000"/>
                  </a:schemeClr>
                </a:solidFill>
              </a:rPr>
              <a:t> on </a:t>
            </a:r>
            <a:r>
              <a:rPr lang="de-DE" sz="1000" i="1" dirty="0" err="1">
                <a:solidFill>
                  <a:schemeClr val="bg1">
                    <a:lumMod val="65000"/>
                  </a:schemeClr>
                </a:solidFill>
              </a:rPr>
              <a:t>haptic</a:t>
            </a:r>
            <a:r>
              <a:rPr lang="de-DE" sz="1000" i="1" dirty="0">
                <a:solidFill>
                  <a:schemeClr val="bg1">
                    <a:lumMod val="65000"/>
                  </a:schemeClr>
                </a:solidFill>
              </a:rPr>
              <a:t> </a:t>
            </a:r>
            <a:r>
              <a:rPr lang="de-DE" sz="1000" i="1" dirty="0" err="1">
                <a:solidFill>
                  <a:schemeClr val="bg1">
                    <a:lumMod val="65000"/>
                  </a:schemeClr>
                </a:solidFill>
              </a:rPr>
              <a:t>interfaces</a:t>
            </a:r>
            <a:r>
              <a:rPr lang="de-DE" sz="1000" i="1" dirty="0">
                <a:solidFill>
                  <a:schemeClr val="bg1">
                    <a:lumMod val="65000"/>
                  </a:schemeClr>
                </a:solidFill>
              </a:rPr>
              <a:t> </a:t>
            </a:r>
            <a:r>
              <a:rPr lang="de-DE" sz="1000" i="1" dirty="0" err="1">
                <a:solidFill>
                  <a:schemeClr val="bg1">
                    <a:lumMod val="65000"/>
                  </a:schemeClr>
                </a:solidFill>
              </a:rPr>
              <a:t>for</a:t>
            </a:r>
            <a:r>
              <a:rPr lang="de-DE" sz="1000" i="1" dirty="0">
                <a:solidFill>
                  <a:schemeClr val="bg1">
                    <a:lumMod val="65000"/>
                  </a:schemeClr>
                </a:solidFill>
              </a:rPr>
              <a:t> virtual </a:t>
            </a:r>
            <a:r>
              <a:rPr lang="de-DE" sz="1000" i="1" dirty="0" err="1">
                <a:solidFill>
                  <a:schemeClr val="bg1">
                    <a:lumMod val="65000"/>
                  </a:schemeClr>
                </a:solidFill>
              </a:rPr>
              <a:t>environment</a:t>
            </a:r>
            <a:r>
              <a:rPr lang="de-DE" sz="1000" i="1" dirty="0">
                <a:solidFill>
                  <a:schemeClr val="bg1">
                    <a:lumMod val="65000"/>
                  </a:schemeClr>
                </a:solidFill>
              </a:rPr>
              <a:t> and </a:t>
            </a:r>
            <a:r>
              <a:rPr lang="de-DE" sz="1000" i="1" dirty="0" err="1">
                <a:solidFill>
                  <a:schemeClr val="bg1">
                    <a:lumMod val="65000"/>
                  </a:schemeClr>
                </a:solidFill>
              </a:rPr>
              <a:t>teleoperator</a:t>
            </a:r>
            <a:r>
              <a:rPr lang="de-DE" sz="1000" i="1" dirty="0">
                <a:solidFill>
                  <a:schemeClr val="bg1">
                    <a:lumMod val="65000"/>
                  </a:schemeClr>
                </a:solidFill>
              </a:rPr>
              <a:t> </a:t>
            </a:r>
            <a:r>
              <a:rPr lang="de-DE" sz="1000" i="1" dirty="0" err="1">
                <a:solidFill>
                  <a:schemeClr val="bg1">
                    <a:lumMod val="65000"/>
                  </a:schemeClr>
                </a:solidFill>
              </a:rPr>
              <a:t>systems</a:t>
            </a:r>
            <a:r>
              <a:rPr lang="de-DE" sz="1000" dirty="0">
                <a:solidFill>
                  <a:schemeClr val="bg1">
                    <a:lumMod val="65000"/>
                  </a:schemeClr>
                </a:solidFill>
              </a:rPr>
              <a:t> (Vol. 55, </a:t>
            </a:r>
            <a:r>
              <a:rPr lang="de-DE" sz="1000" dirty="0" err="1">
                <a:solidFill>
                  <a:schemeClr val="bg1">
                    <a:lumMod val="65000"/>
                  </a:schemeClr>
                </a:solidFill>
              </a:rPr>
              <a:t>No</a:t>
            </a:r>
            <a:r>
              <a:rPr lang="de-DE" sz="1000" dirty="0">
                <a:solidFill>
                  <a:schemeClr val="bg1">
                    <a:lumMod val="65000"/>
                  </a:schemeClr>
                </a:solidFill>
              </a:rPr>
              <a:t>. 1, pp. 295-300).</a:t>
            </a:r>
          </a:p>
          <a:p>
            <a:endParaRPr lang="de-DE" dirty="0"/>
          </a:p>
        </p:txBody>
      </p:sp>
      <p:pic>
        <p:nvPicPr>
          <p:cNvPr id="7" name="Grafik 6">
            <a:extLst>
              <a:ext uri="{FF2B5EF4-FFF2-40B4-BE49-F238E27FC236}">
                <a16:creationId xmlns:a16="http://schemas.microsoft.com/office/drawing/2014/main" id="{EDE9B1BE-6FD8-8CD6-B348-C139F985572F}"/>
              </a:ext>
            </a:extLst>
          </p:cNvPr>
          <p:cNvPicPr>
            <a:picLocks noChangeAspect="1"/>
          </p:cNvPicPr>
          <p:nvPr/>
        </p:nvPicPr>
        <p:blipFill rotWithShape="1">
          <a:blip r:embed="rId2"/>
          <a:srcRect l="27000" t="20267" r="49525" b="39067"/>
          <a:stretch/>
        </p:blipFill>
        <p:spPr>
          <a:xfrm>
            <a:off x="7338494" y="1592264"/>
            <a:ext cx="3904488" cy="3804693"/>
          </a:xfrm>
          <a:prstGeom prst="rect">
            <a:avLst/>
          </a:prstGeom>
        </p:spPr>
      </p:pic>
      <p:pic>
        <p:nvPicPr>
          <p:cNvPr id="8" name="Grafik 7">
            <a:extLst>
              <a:ext uri="{FF2B5EF4-FFF2-40B4-BE49-F238E27FC236}">
                <a16:creationId xmlns:a16="http://schemas.microsoft.com/office/drawing/2014/main" id="{D052B7CE-65C9-02CD-ABE9-F57E262190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9121" y="1971933"/>
            <a:ext cx="2833107" cy="2833107"/>
          </a:xfrm>
          <a:prstGeom prst="rect">
            <a:avLst/>
          </a:prstGeom>
        </p:spPr>
      </p:pic>
      <p:grpSp>
        <p:nvGrpSpPr>
          <p:cNvPr id="9" name="Gruppieren 8">
            <a:extLst>
              <a:ext uri="{FF2B5EF4-FFF2-40B4-BE49-F238E27FC236}">
                <a16:creationId xmlns:a16="http://schemas.microsoft.com/office/drawing/2014/main" id="{073E2A43-5A60-61EE-FA7A-3D463D86B075}"/>
              </a:ext>
            </a:extLst>
          </p:cNvPr>
          <p:cNvGrpSpPr/>
          <p:nvPr/>
        </p:nvGrpSpPr>
        <p:grpSpPr>
          <a:xfrm>
            <a:off x="3064523" y="3827314"/>
            <a:ext cx="1563714" cy="1563714"/>
            <a:chOff x="2759931" y="2588197"/>
            <a:chExt cx="2470527" cy="2470527"/>
          </a:xfrm>
        </p:grpSpPr>
        <p:sp>
          <p:nvSpPr>
            <p:cNvPr id="10" name="Bogen 9">
              <a:extLst>
                <a:ext uri="{FF2B5EF4-FFF2-40B4-BE49-F238E27FC236}">
                  <a16:creationId xmlns:a16="http://schemas.microsoft.com/office/drawing/2014/main" id="{44E9609A-D3D7-D004-7EEF-C14514A51A38}"/>
                </a:ext>
              </a:extLst>
            </p:cNvPr>
            <p:cNvSpPr/>
            <p:nvPr/>
          </p:nvSpPr>
          <p:spPr>
            <a:xfrm rot="11746400">
              <a:off x="3591043" y="3105071"/>
              <a:ext cx="1267095" cy="1267095"/>
            </a:xfrm>
            <a:prstGeom prst="arc">
              <a:avLst/>
            </a:prstGeom>
            <a:ln w="69850"/>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1" name="Bogen 10">
              <a:extLst>
                <a:ext uri="{FF2B5EF4-FFF2-40B4-BE49-F238E27FC236}">
                  <a16:creationId xmlns:a16="http://schemas.microsoft.com/office/drawing/2014/main" id="{06306482-9519-A8E3-A53A-BCF55645E535}"/>
                </a:ext>
              </a:extLst>
            </p:cNvPr>
            <p:cNvSpPr/>
            <p:nvPr/>
          </p:nvSpPr>
          <p:spPr>
            <a:xfrm rot="11746400">
              <a:off x="3934611" y="3326782"/>
              <a:ext cx="736235" cy="736235"/>
            </a:xfrm>
            <a:prstGeom prst="arc">
              <a:avLst/>
            </a:prstGeom>
            <a:ln w="69850"/>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2" name="Bogen 11">
              <a:extLst>
                <a:ext uri="{FF2B5EF4-FFF2-40B4-BE49-F238E27FC236}">
                  <a16:creationId xmlns:a16="http://schemas.microsoft.com/office/drawing/2014/main" id="{41608766-B795-3072-BC8A-7DB28ADF3B87}"/>
                </a:ext>
              </a:extLst>
            </p:cNvPr>
            <p:cNvSpPr/>
            <p:nvPr/>
          </p:nvSpPr>
          <p:spPr>
            <a:xfrm rot="11746400">
              <a:off x="3205483" y="2877568"/>
              <a:ext cx="1799668" cy="1799668"/>
            </a:xfrm>
            <a:prstGeom prst="arc">
              <a:avLst/>
            </a:prstGeom>
            <a:ln w="69850"/>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sp>
          <p:nvSpPr>
            <p:cNvPr id="13" name="Bogen 12">
              <a:extLst>
                <a:ext uri="{FF2B5EF4-FFF2-40B4-BE49-F238E27FC236}">
                  <a16:creationId xmlns:a16="http://schemas.microsoft.com/office/drawing/2014/main" id="{93E5C894-354A-A18E-6E86-0596387338B1}"/>
                </a:ext>
              </a:extLst>
            </p:cNvPr>
            <p:cNvSpPr/>
            <p:nvPr/>
          </p:nvSpPr>
          <p:spPr>
            <a:xfrm rot="11746400">
              <a:off x="2759931" y="2588197"/>
              <a:ext cx="2470527" cy="2470527"/>
            </a:xfrm>
            <a:prstGeom prst="arc">
              <a:avLst/>
            </a:prstGeom>
            <a:ln w="69850"/>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grpSp>
      <p:grpSp>
        <p:nvGrpSpPr>
          <p:cNvPr id="17" name="Gruppieren 16">
            <a:extLst>
              <a:ext uri="{FF2B5EF4-FFF2-40B4-BE49-F238E27FC236}">
                <a16:creationId xmlns:a16="http://schemas.microsoft.com/office/drawing/2014/main" id="{103D06AE-36FF-B28B-888D-CBBF93E0E129}"/>
              </a:ext>
            </a:extLst>
          </p:cNvPr>
          <p:cNvGrpSpPr/>
          <p:nvPr/>
        </p:nvGrpSpPr>
        <p:grpSpPr>
          <a:xfrm rot="10800000">
            <a:off x="4532286" y="1357736"/>
            <a:ext cx="1563714" cy="1563714"/>
            <a:chOff x="2759931" y="2588197"/>
            <a:chExt cx="2470527" cy="2470527"/>
          </a:xfrm>
        </p:grpSpPr>
        <p:sp>
          <p:nvSpPr>
            <p:cNvPr id="18" name="Bogen 17">
              <a:extLst>
                <a:ext uri="{FF2B5EF4-FFF2-40B4-BE49-F238E27FC236}">
                  <a16:creationId xmlns:a16="http://schemas.microsoft.com/office/drawing/2014/main" id="{39719C48-9C72-CBF3-D3CB-980534AEE7FF}"/>
                </a:ext>
              </a:extLst>
            </p:cNvPr>
            <p:cNvSpPr/>
            <p:nvPr/>
          </p:nvSpPr>
          <p:spPr>
            <a:xfrm rot="11746400">
              <a:off x="3591043" y="3105071"/>
              <a:ext cx="1267095" cy="1267095"/>
            </a:xfrm>
            <a:prstGeom prst="arc">
              <a:avLst/>
            </a:prstGeom>
            <a:ln w="69850"/>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9" name="Bogen 18">
              <a:extLst>
                <a:ext uri="{FF2B5EF4-FFF2-40B4-BE49-F238E27FC236}">
                  <a16:creationId xmlns:a16="http://schemas.microsoft.com/office/drawing/2014/main" id="{6463B4E4-A6C4-738E-EE29-00927C3E2E8E}"/>
                </a:ext>
              </a:extLst>
            </p:cNvPr>
            <p:cNvSpPr/>
            <p:nvPr/>
          </p:nvSpPr>
          <p:spPr>
            <a:xfrm rot="11746400">
              <a:off x="3934611" y="3326782"/>
              <a:ext cx="736235" cy="736235"/>
            </a:xfrm>
            <a:prstGeom prst="arc">
              <a:avLst/>
            </a:prstGeom>
            <a:ln w="69850"/>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0" name="Bogen 19">
              <a:extLst>
                <a:ext uri="{FF2B5EF4-FFF2-40B4-BE49-F238E27FC236}">
                  <a16:creationId xmlns:a16="http://schemas.microsoft.com/office/drawing/2014/main" id="{01BF5126-91DF-6CD8-580F-48E0BF60D1E3}"/>
                </a:ext>
              </a:extLst>
            </p:cNvPr>
            <p:cNvSpPr/>
            <p:nvPr/>
          </p:nvSpPr>
          <p:spPr>
            <a:xfrm rot="11746400">
              <a:off x="3205483" y="2877568"/>
              <a:ext cx="1799668" cy="1799668"/>
            </a:xfrm>
            <a:prstGeom prst="arc">
              <a:avLst/>
            </a:prstGeom>
            <a:ln w="69850"/>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sp>
          <p:nvSpPr>
            <p:cNvPr id="21" name="Bogen 20">
              <a:extLst>
                <a:ext uri="{FF2B5EF4-FFF2-40B4-BE49-F238E27FC236}">
                  <a16:creationId xmlns:a16="http://schemas.microsoft.com/office/drawing/2014/main" id="{39934695-2073-16FF-FDD2-133E42DF5243}"/>
                </a:ext>
              </a:extLst>
            </p:cNvPr>
            <p:cNvSpPr/>
            <p:nvPr/>
          </p:nvSpPr>
          <p:spPr>
            <a:xfrm rot="11746400">
              <a:off x="2759931" y="2588197"/>
              <a:ext cx="2470527" cy="2470527"/>
            </a:xfrm>
            <a:prstGeom prst="arc">
              <a:avLst/>
            </a:prstGeom>
            <a:ln w="69850"/>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grpSp>
    </p:spTree>
    <p:extLst>
      <p:ext uri="{BB962C8B-B14F-4D97-AF65-F5344CB8AC3E}">
        <p14:creationId xmlns:p14="http://schemas.microsoft.com/office/powerpoint/2010/main" val="219733156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896BC8-8259-9C29-2CA2-7CC2758F07E0}"/>
              </a:ext>
            </a:extLst>
          </p:cNvPr>
          <p:cNvSpPr>
            <a:spLocks noGrp="1"/>
          </p:cNvSpPr>
          <p:nvPr>
            <p:ph type="title"/>
          </p:nvPr>
        </p:nvSpPr>
        <p:spPr/>
        <p:txBody>
          <a:bodyPr/>
          <a:lstStyle/>
          <a:p>
            <a:r>
              <a:rPr lang="de-DE" dirty="0"/>
              <a:t>Body Schema</a:t>
            </a:r>
          </a:p>
        </p:txBody>
      </p:sp>
      <p:sp>
        <p:nvSpPr>
          <p:cNvPr id="3" name="Fußzeilenplatzhalter 2">
            <a:extLst>
              <a:ext uri="{FF2B5EF4-FFF2-40B4-BE49-F238E27FC236}">
                <a16:creationId xmlns:a16="http://schemas.microsoft.com/office/drawing/2014/main" id="{EE813E4E-DAAF-59B7-11A4-6A16925F8827}"/>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14B08BEA-0E32-48C0-E0BA-FCE38B54D5BC}"/>
              </a:ext>
            </a:extLst>
          </p:cNvPr>
          <p:cNvSpPr>
            <a:spLocks noGrp="1"/>
          </p:cNvSpPr>
          <p:nvPr>
            <p:ph type="sldNum" sz="quarter" idx="28"/>
          </p:nvPr>
        </p:nvSpPr>
        <p:spPr/>
        <p:txBody>
          <a:bodyPr/>
          <a:lstStyle/>
          <a:p>
            <a:fld id="{BA24374A-C3A8-471A-8837-3FC31668ABE5}" type="slidenum">
              <a:rPr lang="de-DE" smtClean="0"/>
              <a:pPr/>
              <a:t>102</a:t>
            </a:fld>
            <a:endParaRPr lang="de-DE" dirty="0"/>
          </a:p>
        </p:txBody>
      </p:sp>
      <p:sp>
        <p:nvSpPr>
          <p:cNvPr id="5" name="Textplatzhalter 4">
            <a:extLst>
              <a:ext uri="{FF2B5EF4-FFF2-40B4-BE49-F238E27FC236}">
                <a16:creationId xmlns:a16="http://schemas.microsoft.com/office/drawing/2014/main" id="{4D11348A-3F1F-EC87-B86B-BE12AE9DCA95}"/>
              </a:ext>
            </a:extLst>
          </p:cNvPr>
          <p:cNvSpPr>
            <a:spLocks noGrp="1"/>
          </p:cNvSpPr>
          <p:nvPr>
            <p:ph type="body" sz="quarter" idx="21"/>
          </p:nvPr>
        </p:nvSpPr>
        <p:spPr/>
        <p:txBody>
          <a:bodyPr/>
          <a:lstStyle/>
          <a:p>
            <a:r>
              <a:rPr lang="de-DE" sz="1400" dirty="0"/>
              <a:t>Touch</a:t>
            </a:r>
            <a:endParaRPr lang="de-DE" dirty="0"/>
          </a:p>
        </p:txBody>
      </p:sp>
      <p:sp>
        <p:nvSpPr>
          <p:cNvPr id="6" name="Textplatzhalter 5">
            <a:extLst>
              <a:ext uri="{FF2B5EF4-FFF2-40B4-BE49-F238E27FC236}">
                <a16:creationId xmlns:a16="http://schemas.microsoft.com/office/drawing/2014/main" id="{60AC6EEB-E4D3-4B3F-B39B-F15BCF7AD0FA}"/>
              </a:ext>
            </a:extLst>
          </p:cNvPr>
          <p:cNvSpPr>
            <a:spLocks noGrp="1"/>
          </p:cNvSpPr>
          <p:nvPr>
            <p:ph type="body" sz="quarter" idx="29"/>
          </p:nvPr>
        </p:nvSpPr>
        <p:spPr>
          <a:xfrm>
            <a:off x="695325" y="1449388"/>
            <a:ext cx="7457273" cy="4679950"/>
          </a:xfrm>
        </p:spPr>
        <p:txBody>
          <a:bodyPr>
            <a:normAutofit fontScale="92500" lnSpcReduction="20000"/>
          </a:bodyPr>
          <a:lstStyle/>
          <a:p>
            <a:r>
              <a:rPr lang="en-US" dirty="0"/>
              <a:t>The collection of processes that registers the posture of one's body parts in space rising</a:t>
            </a:r>
            <a:r>
              <a:rPr lang="en-US" b="1" dirty="0"/>
              <a:t> </a:t>
            </a:r>
            <a:r>
              <a:rPr lang="en-US" b="1" dirty="0">
                <a:solidFill>
                  <a:schemeClr val="accent1"/>
                </a:solidFill>
              </a:rPr>
              <a:t>into consciousness</a:t>
            </a:r>
          </a:p>
          <a:p>
            <a:r>
              <a:rPr lang="en-US" b="1" dirty="0">
                <a:solidFill>
                  <a:schemeClr val="accent1"/>
                </a:solidFill>
              </a:rPr>
              <a:t>Sensorimotor representation of the body morphology </a:t>
            </a:r>
            <a:r>
              <a:rPr lang="en-US" dirty="0"/>
              <a:t>used for planning and executing body movements </a:t>
            </a:r>
            <a:endParaRPr lang="en-US" b="1" dirty="0"/>
          </a:p>
          <a:p>
            <a:r>
              <a:rPr lang="de-DE" b="1" dirty="0">
                <a:solidFill>
                  <a:schemeClr val="accent1"/>
                </a:solidFill>
              </a:rPr>
              <a:t>Updated </a:t>
            </a:r>
            <a:r>
              <a:rPr lang="de-DE" b="1" dirty="0" err="1">
                <a:solidFill>
                  <a:schemeClr val="accent1"/>
                </a:solidFill>
              </a:rPr>
              <a:t>during</a:t>
            </a:r>
            <a:r>
              <a:rPr lang="de-DE" b="1" dirty="0">
                <a:solidFill>
                  <a:schemeClr val="accent1"/>
                </a:solidFill>
              </a:rPr>
              <a:t> </a:t>
            </a:r>
            <a:r>
              <a:rPr lang="de-DE" b="1" dirty="0" err="1">
                <a:solidFill>
                  <a:schemeClr val="accent1"/>
                </a:solidFill>
              </a:rPr>
              <a:t>body</a:t>
            </a:r>
            <a:r>
              <a:rPr lang="de-DE" b="1" dirty="0">
                <a:solidFill>
                  <a:schemeClr val="accent1"/>
                </a:solidFill>
              </a:rPr>
              <a:t> </a:t>
            </a:r>
            <a:r>
              <a:rPr lang="de-DE" b="1" dirty="0" err="1">
                <a:solidFill>
                  <a:schemeClr val="accent1"/>
                </a:solidFill>
              </a:rPr>
              <a:t>movement</a:t>
            </a:r>
            <a:r>
              <a:rPr lang="de-DE" dirty="0">
                <a:solidFill>
                  <a:schemeClr val="accent1"/>
                </a:solidFill>
              </a:rPr>
              <a:t> </a:t>
            </a:r>
            <a:r>
              <a:rPr lang="de-DE" dirty="0"/>
              <a:t>and </a:t>
            </a:r>
            <a:r>
              <a:rPr lang="de-DE" dirty="0" err="1"/>
              <a:t>used</a:t>
            </a:r>
            <a:r>
              <a:rPr lang="de-DE" dirty="0"/>
              <a:t> </a:t>
            </a:r>
            <a:r>
              <a:rPr lang="de-DE" dirty="0" err="1"/>
              <a:t>for</a:t>
            </a:r>
            <a:r>
              <a:rPr lang="de-DE" dirty="0"/>
              <a:t> </a:t>
            </a:r>
            <a:r>
              <a:rPr lang="de-DE" dirty="0" err="1"/>
              <a:t>spatial</a:t>
            </a:r>
            <a:r>
              <a:rPr lang="de-DE" dirty="0"/>
              <a:t> </a:t>
            </a:r>
            <a:r>
              <a:rPr lang="de-DE" dirty="0" err="1"/>
              <a:t>organization</a:t>
            </a:r>
            <a:r>
              <a:rPr lang="de-DE" dirty="0"/>
              <a:t> of </a:t>
            </a:r>
            <a:r>
              <a:rPr lang="de-DE" dirty="0" err="1"/>
              <a:t>action</a:t>
            </a:r>
            <a:endParaRPr lang="de-DE" dirty="0"/>
          </a:p>
          <a:p>
            <a:r>
              <a:rPr lang="en-US" dirty="0"/>
              <a:t>A representation of </a:t>
            </a:r>
            <a:r>
              <a:rPr lang="en-US" b="1" dirty="0">
                <a:solidFill>
                  <a:schemeClr val="accent1"/>
                </a:solidFill>
              </a:rPr>
              <a:t>the body’s spatial properties </a:t>
            </a:r>
            <a:r>
              <a:rPr lang="en-US" dirty="0"/>
              <a:t>including</a:t>
            </a:r>
          </a:p>
          <a:p>
            <a:pPr lvl="1"/>
            <a:r>
              <a:rPr lang="en-US" dirty="0"/>
              <a:t>the length of limbs and limb segments</a:t>
            </a:r>
          </a:p>
          <a:p>
            <a:pPr lvl="1"/>
            <a:r>
              <a:rPr lang="en-US" dirty="0"/>
              <a:t>their arrangement</a:t>
            </a:r>
          </a:p>
          <a:p>
            <a:pPr lvl="1"/>
            <a:r>
              <a:rPr lang="en-US" dirty="0"/>
              <a:t>the configuration of the segments in space</a:t>
            </a:r>
          </a:p>
          <a:p>
            <a:pPr lvl="1"/>
            <a:r>
              <a:rPr lang="en-US" dirty="0"/>
              <a:t>the shape of the body surface</a:t>
            </a:r>
          </a:p>
          <a:p>
            <a:r>
              <a:rPr lang="de-DE" dirty="0"/>
              <a:t>The </a:t>
            </a:r>
            <a:r>
              <a:rPr lang="de-DE" dirty="0" err="1"/>
              <a:t>body</a:t>
            </a:r>
            <a:r>
              <a:rPr lang="de-DE" dirty="0"/>
              <a:t> </a:t>
            </a:r>
            <a:r>
              <a:rPr lang="de-DE" dirty="0" err="1"/>
              <a:t>schema</a:t>
            </a:r>
            <a:r>
              <a:rPr lang="de-DE" dirty="0"/>
              <a:t> </a:t>
            </a:r>
            <a:r>
              <a:rPr lang="de-DE" dirty="0" err="1"/>
              <a:t>is</a:t>
            </a:r>
            <a:r>
              <a:rPr lang="de-DE" dirty="0"/>
              <a:t> </a:t>
            </a:r>
            <a:r>
              <a:rPr lang="de-DE" b="1" dirty="0" err="1">
                <a:solidFill>
                  <a:schemeClr val="accent1"/>
                </a:solidFill>
              </a:rPr>
              <a:t>highly</a:t>
            </a:r>
            <a:r>
              <a:rPr lang="de-DE" b="1" dirty="0">
                <a:solidFill>
                  <a:schemeClr val="accent1"/>
                </a:solidFill>
              </a:rPr>
              <a:t> </a:t>
            </a:r>
            <a:r>
              <a:rPr lang="de-DE" b="1" dirty="0" err="1">
                <a:solidFill>
                  <a:schemeClr val="accent1"/>
                </a:solidFill>
              </a:rPr>
              <a:t>plastic</a:t>
            </a:r>
            <a:r>
              <a:rPr lang="de-DE" dirty="0"/>
              <a:t>, </a:t>
            </a:r>
            <a:r>
              <a:rPr lang="de-DE" dirty="0" err="1"/>
              <a:t>which</a:t>
            </a:r>
            <a:r>
              <a:rPr lang="de-DE" dirty="0"/>
              <a:t> </a:t>
            </a:r>
            <a:r>
              <a:rPr lang="de-DE" dirty="0" err="1"/>
              <a:t>means</a:t>
            </a:r>
            <a:r>
              <a:rPr lang="de-DE" dirty="0"/>
              <a:t> not </a:t>
            </a:r>
            <a:r>
              <a:rPr lang="de-DE" dirty="0" err="1"/>
              <a:t>necessarily</a:t>
            </a:r>
            <a:r>
              <a:rPr lang="de-DE" dirty="0"/>
              <a:t> limited to </a:t>
            </a:r>
            <a:r>
              <a:rPr lang="de-DE" dirty="0" err="1"/>
              <a:t>true</a:t>
            </a:r>
            <a:r>
              <a:rPr lang="de-DE" dirty="0"/>
              <a:t> </a:t>
            </a:r>
            <a:r>
              <a:rPr lang="de-DE" dirty="0" err="1"/>
              <a:t>morpholopgy</a:t>
            </a:r>
            <a:r>
              <a:rPr lang="de-DE" dirty="0"/>
              <a:t> of </a:t>
            </a:r>
            <a:r>
              <a:rPr lang="de-DE" dirty="0" err="1"/>
              <a:t>the</a:t>
            </a:r>
            <a:r>
              <a:rPr lang="de-DE" dirty="0"/>
              <a:t> </a:t>
            </a:r>
            <a:r>
              <a:rPr lang="de-DE" dirty="0" err="1"/>
              <a:t>body</a:t>
            </a:r>
            <a:r>
              <a:rPr lang="de-DE" dirty="0"/>
              <a:t> </a:t>
            </a:r>
          </a:p>
          <a:p>
            <a:endParaRPr lang="de-DE" dirty="0"/>
          </a:p>
          <a:p>
            <a:endParaRPr lang="de-DE" dirty="0"/>
          </a:p>
        </p:txBody>
      </p:sp>
      <p:pic>
        <p:nvPicPr>
          <p:cNvPr id="7" name="Picture 2" descr="Vitruvian Man">
            <a:extLst>
              <a:ext uri="{FF2B5EF4-FFF2-40B4-BE49-F238E27FC236}">
                <a16:creationId xmlns:a16="http://schemas.microsoft.com/office/drawing/2014/main" id="{8FC3548D-53B4-E7B5-EB97-CF6033C1A8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924" r="23318"/>
          <a:stretch/>
        </p:blipFill>
        <p:spPr bwMode="auto">
          <a:xfrm>
            <a:off x="8218475" y="0"/>
            <a:ext cx="3975426" cy="6229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938383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D8DEEF-8ECE-E4A9-7F77-13EC358766B9}"/>
              </a:ext>
            </a:extLst>
          </p:cNvPr>
          <p:cNvSpPr>
            <a:spLocks noGrp="1"/>
          </p:cNvSpPr>
          <p:nvPr>
            <p:ph type="title"/>
          </p:nvPr>
        </p:nvSpPr>
        <p:spPr/>
        <p:txBody>
          <a:bodyPr/>
          <a:lstStyle/>
          <a:p>
            <a:r>
              <a:rPr lang="de-DE" dirty="0"/>
              <a:t>Extended Body Schema (EBS)</a:t>
            </a:r>
          </a:p>
        </p:txBody>
      </p:sp>
      <p:sp>
        <p:nvSpPr>
          <p:cNvPr id="3" name="Fußzeilenplatzhalter 2">
            <a:extLst>
              <a:ext uri="{FF2B5EF4-FFF2-40B4-BE49-F238E27FC236}">
                <a16:creationId xmlns:a16="http://schemas.microsoft.com/office/drawing/2014/main" id="{A6D9F97F-C630-D326-5BE5-14733ACBDC26}"/>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5AAEA745-E93B-F70B-3A37-2CC67D3ECE79}"/>
              </a:ext>
            </a:extLst>
          </p:cNvPr>
          <p:cNvSpPr>
            <a:spLocks noGrp="1"/>
          </p:cNvSpPr>
          <p:nvPr>
            <p:ph type="sldNum" sz="quarter" idx="28"/>
          </p:nvPr>
        </p:nvSpPr>
        <p:spPr/>
        <p:txBody>
          <a:bodyPr/>
          <a:lstStyle/>
          <a:p>
            <a:fld id="{BA24374A-C3A8-471A-8837-3FC31668ABE5}" type="slidenum">
              <a:rPr lang="de-DE" smtClean="0"/>
              <a:pPr/>
              <a:t>103</a:t>
            </a:fld>
            <a:endParaRPr lang="de-DE" dirty="0"/>
          </a:p>
        </p:txBody>
      </p:sp>
      <p:sp>
        <p:nvSpPr>
          <p:cNvPr id="5" name="Textplatzhalter 4">
            <a:extLst>
              <a:ext uri="{FF2B5EF4-FFF2-40B4-BE49-F238E27FC236}">
                <a16:creationId xmlns:a16="http://schemas.microsoft.com/office/drawing/2014/main" id="{414BF398-A956-3712-EAEC-0687109E288E}"/>
              </a:ext>
            </a:extLst>
          </p:cNvPr>
          <p:cNvSpPr>
            <a:spLocks noGrp="1"/>
          </p:cNvSpPr>
          <p:nvPr>
            <p:ph type="body" sz="quarter" idx="21"/>
          </p:nvPr>
        </p:nvSpPr>
        <p:spPr/>
        <p:txBody>
          <a:bodyPr/>
          <a:lstStyle/>
          <a:p>
            <a:r>
              <a:rPr lang="de-DE" sz="1400" dirty="0"/>
              <a:t>Touch</a:t>
            </a:r>
            <a:endParaRPr lang="de-DE" dirty="0"/>
          </a:p>
        </p:txBody>
      </p:sp>
      <p:sp>
        <p:nvSpPr>
          <p:cNvPr id="6" name="Textplatzhalter 5">
            <a:extLst>
              <a:ext uri="{FF2B5EF4-FFF2-40B4-BE49-F238E27FC236}">
                <a16:creationId xmlns:a16="http://schemas.microsoft.com/office/drawing/2014/main" id="{1C39C6B3-5CCB-EFCE-1245-5FC478A2F764}"/>
              </a:ext>
            </a:extLst>
          </p:cNvPr>
          <p:cNvSpPr>
            <a:spLocks noGrp="1"/>
          </p:cNvSpPr>
          <p:nvPr>
            <p:ph type="body" sz="quarter" idx="29"/>
          </p:nvPr>
        </p:nvSpPr>
        <p:spPr>
          <a:xfrm>
            <a:off x="695325" y="1449388"/>
            <a:ext cx="6937509" cy="4679950"/>
          </a:xfrm>
        </p:spPr>
        <p:txBody>
          <a:bodyPr/>
          <a:lstStyle/>
          <a:p>
            <a:r>
              <a:rPr lang="en-US" b="1" dirty="0">
                <a:solidFill>
                  <a:schemeClr val="accent1"/>
                </a:solidFill>
              </a:rPr>
              <a:t>Incorporates external objects into </a:t>
            </a:r>
            <a:r>
              <a:rPr lang="en-US" dirty="0"/>
              <a:t>the mental conception of </a:t>
            </a:r>
            <a:r>
              <a:rPr lang="en-US" b="1" dirty="0">
                <a:solidFill>
                  <a:schemeClr val="accent1"/>
                </a:solidFill>
              </a:rPr>
              <a:t>one's body</a:t>
            </a:r>
          </a:p>
          <a:p>
            <a:r>
              <a:rPr lang="en-US" dirty="0"/>
              <a:t>The experience of </a:t>
            </a:r>
            <a:r>
              <a:rPr lang="en-US" b="1" dirty="0">
                <a:solidFill>
                  <a:schemeClr val="accent1"/>
                </a:solidFill>
              </a:rPr>
              <a:t>controlling external events </a:t>
            </a:r>
            <a:r>
              <a:rPr lang="en-US" dirty="0"/>
              <a:t>through one’s own actions is crucial for determining an extended body schema</a:t>
            </a:r>
          </a:p>
          <a:p>
            <a:pPr lvl="1"/>
            <a:r>
              <a:rPr lang="de-DE" dirty="0"/>
              <a:t>Not </a:t>
            </a:r>
            <a:r>
              <a:rPr lang="de-DE" dirty="0" err="1"/>
              <a:t>necessary</a:t>
            </a:r>
            <a:r>
              <a:rPr lang="de-DE" dirty="0"/>
              <a:t> to </a:t>
            </a:r>
            <a:r>
              <a:rPr lang="de-DE" dirty="0" err="1"/>
              <a:t>be</a:t>
            </a:r>
            <a:r>
              <a:rPr lang="de-DE" dirty="0"/>
              <a:t> </a:t>
            </a:r>
            <a:r>
              <a:rPr lang="de-DE" dirty="0" err="1"/>
              <a:t>physically</a:t>
            </a:r>
            <a:r>
              <a:rPr lang="de-DE" dirty="0"/>
              <a:t> </a:t>
            </a:r>
            <a:r>
              <a:rPr lang="de-DE" dirty="0" err="1"/>
              <a:t>connected</a:t>
            </a:r>
            <a:endParaRPr lang="de-DE" dirty="0"/>
          </a:p>
          <a:p>
            <a:pPr lvl="1"/>
            <a:r>
              <a:rPr lang="de-DE" dirty="0"/>
              <a:t>Needs at least </a:t>
            </a:r>
            <a:r>
              <a:rPr lang="de-DE" dirty="0" err="1"/>
              <a:t>one</a:t>
            </a:r>
            <a:r>
              <a:rPr lang="de-DE" dirty="0"/>
              <a:t> </a:t>
            </a:r>
            <a:r>
              <a:rPr lang="de-DE" dirty="0" err="1"/>
              <a:t>sensory</a:t>
            </a:r>
            <a:r>
              <a:rPr lang="de-DE" dirty="0"/>
              <a:t> </a:t>
            </a:r>
            <a:r>
              <a:rPr lang="de-DE" dirty="0" err="1"/>
              <a:t>experience</a:t>
            </a:r>
            <a:r>
              <a:rPr lang="de-DE" dirty="0"/>
              <a:t> (</a:t>
            </a:r>
            <a:r>
              <a:rPr lang="de-DE" dirty="0" err="1"/>
              <a:t>vision</a:t>
            </a:r>
            <a:r>
              <a:rPr lang="de-DE" dirty="0"/>
              <a:t>, </a:t>
            </a:r>
            <a:r>
              <a:rPr lang="de-DE" dirty="0" err="1"/>
              <a:t>haptics</a:t>
            </a:r>
            <a:r>
              <a:rPr lang="de-DE" dirty="0"/>
              <a:t>)</a:t>
            </a:r>
          </a:p>
          <a:p>
            <a:pPr lvl="1"/>
            <a:r>
              <a:rPr lang="de-DE" dirty="0" err="1"/>
              <a:t>Supported</a:t>
            </a:r>
            <a:r>
              <a:rPr lang="de-DE" dirty="0"/>
              <a:t> </a:t>
            </a:r>
            <a:r>
              <a:rPr lang="de-DE" dirty="0" err="1"/>
              <a:t>by</a:t>
            </a:r>
            <a:r>
              <a:rPr lang="de-DE" dirty="0"/>
              <a:t> multiple </a:t>
            </a:r>
            <a:r>
              <a:rPr lang="de-DE" dirty="0" err="1"/>
              <a:t>sensory</a:t>
            </a:r>
            <a:r>
              <a:rPr lang="de-DE" dirty="0"/>
              <a:t> </a:t>
            </a:r>
            <a:r>
              <a:rPr lang="de-DE" dirty="0" err="1"/>
              <a:t>experiences</a:t>
            </a:r>
            <a:r>
              <a:rPr lang="de-DE" dirty="0"/>
              <a:t> e.g. </a:t>
            </a:r>
            <a:r>
              <a:rPr lang="de-DE" dirty="0" err="1"/>
              <a:t>vision</a:t>
            </a:r>
            <a:r>
              <a:rPr lang="de-DE" dirty="0"/>
              <a:t> and </a:t>
            </a:r>
            <a:r>
              <a:rPr lang="de-DE" dirty="0" err="1"/>
              <a:t>haptics</a:t>
            </a:r>
            <a:endParaRPr lang="de-DE" dirty="0"/>
          </a:p>
          <a:p>
            <a:endParaRPr lang="de-DE" dirty="0"/>
          </a:p>
          <a:p>
            <a:endParaRPr lang="de-DE" dirty="0"/>
          </a:p>
        </p:txBody>
      </p:sp>
      <p:pic>
        <p:nvPicPr>
          <p:cNvPr id="7" name="Picture 2" descr="Photo of Person Writing on Notebook">
            <a:extLst>
              <a:ext uri="{FF2B5EF4-FFF2-40B4-BE49-F238E27FC236}">
                <a16:creationId xmlns:a16="http://schemas.microsoft.com/office/drawing/2014/main" id="{63F2D685-625C-5A5D-2B62-B65948CE17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384" r="19069"/>
          <a:stretch/>
        </p:blipFill>
        <p:spPr bwMode="auto">
          <a:xfrm>
            <a:off x="8221133" y="0"/>
            <a:ext cx="3970866" cy="6222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155824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E81FC6-3B97-E74B-CE03-7449FC1AC536}"/>
              </a:ext>
            </a:extLst>
          </p:cNvPr>
          <p:cNvSpPr>
            <a:spLocks noGrp="1"/>
          </p:cNvSpPr>
          <p:nvPr>
            <p:ph type="title"/>
          </p:nvPr>
        </p:nvSpPr>
        <p:spPr/>
        <p:txBody>
          <a:bodyPr/>
          <a:lstStyle/>
          <a:p>
            <a:endParaRPr lang="de-DE"/>
          </a:p>
        </p:txBody>
      </p:sp>
      <p:sp>
        <p:nvSpPr>
          <p:cNvPr id="3" name="Fußzeilenplatzhalter 2">
            <a:extLst>
              <a:ext uri="{FF2B5EF4-FFF2-40B4-BE49-F238E27FC236}">
                <a16:creationId xmlns:a16="http://schemas.microsoft.com/office/drawing/2014/main" id="{173B74C5-66AE-953B-BACB-EDA748E01F17}"/>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985D84E1-B5CF-992F-5516-E5069BD9013A}"/>
              </a:ext>
            </a:extLst>
          </p:cNvPr>
          <p:cNvSpPr>
            <a:spLocks noGrp="1"/>
          </p:cNvSpPr>
          <p:nvPr>
            <p:ph type="sldNum" sz="quarter" idx="28"/>
          </p:nvPr>
        </p:nvSpPr>
        <p:spPr/>
        <p:txBody>
          <a:bodyPr/>
          <a:lstStyle/>
          <a:p>
            <a:fld id="{BA24374A-C3A8-471A-8837-3FC31668ABE5}" type="slidenum">
              <a:rPr lang="de-DE" smtClean="0"/>
              <a:pPr/>
              <a:t>104</a:t>
            </a:fld>
            <a:endParaRPr lang="de-DE" dirty="0"/>
          </a:p>
        </p:txBody>
      </p:sp>
      <p:sp>
        <p:nvSpPr>
          <p:cNvPr id="5" name="Textplatzhalter 4">
            <a:extLst>
              <a:ext uri="{FF2B5EF4-FFF2-40B4-BE49-F238E27FC236}">
                <a16:creationId xmlns:a16="http://schemas.microsoft.com/office/drawing/2014/main" id="{04183CB5-8AA1-9D05-2E3A-38447C230450}"/>
              </a:ext>
            </a:extLst>
          </p:cNvPr>
          <p:cNvSpPr>
            <a:spLocks noGrp="1"/>
          </p:cNvSpPr>
          <p:nvPr>
            <p:ph type="body" sz="quarter" idx="21"/>
          </p:nvPr>
        </p:nvSpPr>
        <p:spPr/>
        <p:txBody>
          <a:bodyPr/>
          <a:lstStyle/>
          <a:p>
            <a:endParaRPr lang="de-DE"/>
          </a:p>
        </p:txBody>
      </p:sp>
      <p:sp>
        <p:nvSpPr>
          <p:cNvPr id="6" name="Textplatzhalter 5">
            <a:extLst>
              <a:ext uri="{FF2B5EF4-FFF2-40B4-BE49-F238E27FC236}">
                <a16:creationId xmlns:a16="http://schemas.microsoft.com/office/drawing/2014/main" id="{1E46C1E4-9F7E-7CAE-20E6-D302F934E10B}"/>
              </a:ext>
            </a:extLst>
          </p:cNvPr>
          <p:cNvSpPr>
            <a:spLocks noGrp="1"/>
          </p:cNvSpPr>
          <p:nvPr>
            <p:ph type="body" sz="quarter" idx="29"/>
          </p:nvPr>
        </p:nvSpPr>
        <p:spPr/>
        <p:txBody>
          <a:bodyPr/>
          <a:lstStyle/>
          <a:p>
            <a:endParaRPr lang="de-DE"/>
          </a:p>
        </p:txBody>
      </p:sp>
      <p:pic>
        <p:nvPicPr>
          <p:cNvPr id="7" name="Picture 2" descr="http://www.ruhr-uni-bochum.de/sfb874/outreach/brain_day/photos/brainday2012gallery/fullscreen/14.jpg">
            <a:extLst>
              <a:ext uri="{FF2B5EF4-FFF2-40B4-BE49-F238E27FC236}">
                <a16:creationId xmlns:a16="http://schemas.microsoft.com/office/drawing/2014/main" id="{6049A66A-CF86-C9B1-30E6-2DB134C8325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254"/>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00967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49BCF3-4087-D3BC-335D-6674C2CA8753}"/>
              </a:ext>
            </a:extLst>
          </p:cNvPr>
          <p:cNvSpPr>
            <a:spLocks noGrp="1"/>
          </p:cNvSpPr>
          <p:nvPr>
            <p:ph type="title"/>
          </p:nvPr>
        </p:nvSpPr>
        <p:spPr/>
        <p:txBody>
          <a:bodyPr/>
          <a:lstStyle/>
          <a:p>
            <a:r>
              <a:rPr lang="de-DE" dirty="0"/>
              <a:t>Summary</a:t>
            </a:r>
          </a:p>
        </p:txBody>
      </p:sp>
      <p:sp>
        <p:nvSpPr>
          <p:cNvPr id="3" name="Fußzeilenplatzhalter 2">
            <a:extLst>
              <a:ext uri="{FF2B5EF4-FFF2-40B4-BE49-F238E27FC236}">
                <a16:creationId xmlns:a16="http://schemas.microsoft.com/office/drawing/2014/main" id="{7D3F8AC4-123D-B84D-D85E-60EE8D265796}"/>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D2D098FE-DEF7-881F-589A-1C7A3710C085}"/>
              </a:ext>
            </a:extLst>
          </p:cNvPr>
          <p:cNvSpPr>
            <a:spLocks noGrp="1"/>
          </p:cNvSpPr>
          <p:nvPr>
            <p:ph type="sldNum" sz="quarter" idx="28"/>
          </p:nvPr>
        </p:nvSpPr>
        <p:spPr/>
        <p:txBody>
          <a:bodyPr/>
          <a:lstStyle/>
          <a:p>
            <a:fld id="{BA24374A-C3A8-471A-8837-3FC31668ABE5}" type="slidenum">
              <a:rPr lang="de-DE" smtClean="0"/>
              <a:pPr/>
              <a:t>105</a:t>
            </a:fld>
            <a:endParaRPr lang="de-DE" dirty="0"/>
          </a:p>
        </p:txBody>
      </p:sp>
      <p:sp>
        <p:nvSpPr>
          <p:cNvPr id="5" name="Textplatzhalter 4">
            <a:extLst>
              <a:ext uri="{FF2B5EF4-FFF2-40B4-BE49-F238E27FC236}">
                <a16:creationId xmlns:a16="http://schemas.microsoft.com/office/drawing/2014/main" id="{28B0F3C4-37C9-06FE-38FC-275AB99F11BD}"/>
              </a:ext>
            </a:extLst>
          </p:cNvPr>
          <p:cNvSpPr>
            <a:spLocks noGrp="1"/>
          </p:cNvSpPr>
          <p:nvPr>
            <p:ph type="body" sz="quarter" idx="21"/>
          </p:nvPr>
        </p:nvSpPr>
        <p:spPr/>
        <p:txBody>
          <a:bodyPr/>
          <a:lstStyle/>
          <a:p>
            <a:r>
              <a:rPr lang="de-DE" sz="1400" dirty="0"/>
              <a:t>Touch</a:t>
            </a:r>
            <a:endParaRPr lang="de-DE" dirty="0"/>
          </a:p>
        </p:txBody>
      </p:sp>
      <p:sp>
        <p:nvSpPr>
          <p:cNvPr id="6" name="Textplatzhalter 5">
            <a:extLst>
              <a:ext uri="{FF2B5EF4-FFF2-40B4-BE49-F238E27FC236}">
                <a16:creationId xmlns:a16="http://schemas.microsoft.com/office/drawing/2014/main" id="{CDFE396C-8DBE-4392-ED87-740E8EEC2A60}"/>
              </a:ext>
            </a:extLst>
          </p:cNvPr>
          <p:cNvSpPr>
            <a:spLocks noGrp="1"/>
          </p:cNvSpPr>
          <p:nvPr>
            <p:ph type="body" sz="quarter" idx="29"/>
          </p:nvPr>
        </p:nvSpPr>
        <p:spPr/>
        <p:txBody>
          <a:bodyPr/>
          <a:lstStyle/>
          <a:p>
            <a:r>
              <a:rPr lang="de-DE" b="1" dirty="0" err="1">
                <a:solidFill>
                  <a:schemeClr val="accent1"/>
                </a:solidFill>
              </a:rPr>
              <a:t>Humans</a:t>
            </a:r>
            <a:r>
              <a:rPr lang="de-DE" b="1" dirty="0">
                <a:solidFill>
                  <a:schemeClr val="accent1"/>
                </a:solidFill>
              </a:rPr>
              <a:t> </a:t>
            </a:r>
            <a:r>
              <a:rPr lang="de-DE" b="1" dirty="0" err="1">
                <a:solidFill>
                  <a:schemeClr val="accent1"/>
                </a:solidFill>
              </a:rPr>
              <a:t>can</a:t>
            </a:r>
            <a:r>
              <a:rPr lang="de-DE" b="1" dirty="0">
                <a:solidFill>
                  <a:schemeClr val="accent1"/>
                </a:solidFill>
              </a:rPr>
              <a:t> </a:t>
            </a:r>
            <a:r>
              <a:rPr lang="en-US" b="1" dirty="0">
                <a:solidFill>
                  <a:schemeClr val="accent1"/>
                </a:solidFill>
              </a:rPr>
              <a:t>see, hear, smell &amp; taste, and feel touch</a:t>
            </a:r>
            <a:endParaRPr lang="de-DE" b="1" dirty="0">
              <a:solidFill>
                <a:schemeClr val="accent1"/>
              </a:solidFill>
            </a:endParaRPr>
          </a:p>
          <a:p>
            <a:r>
              <a:rPr lang="de-DE" b="1" dirty="0">
                <a:solidFill>
                  <a:schemeClr val="accent1"/>
                </a:solidFill>
              </a:rPr>
              <a:t>Human </a:t>
            </a:r>
            <a:r>
              <a:rPr lang="de-DE" b="1" dirty="0" err="1">
                <a:solidFill>
                  <a:schemeClr val="accent1"/>
                </a:solidFill>
              </a:rPr>
              <a:t>senses</a:t>
            </a:r>
            <a:r>
              <a:rPr lang="de-DE" b="1" dirty="0">
                <a:solidFill>
                  <a:schemeClr val="accent1"/>
                </a:solidFill>
              </a:rPr>
              <a:t> </a:t>
            </a:r>
            <a:r>
              <a:rPr lang="de-DE" b="1" dirty="0" err="1">
                <a:solidFill>
                  <a:schemeClr val="accent1"/>
                </a:solidFill>
              </a:rPr>
              <a:t>are</a:t>
            </a:r>
            <a:r>
              <a:rPr lang="de-DE" b="1" dirty="0">
                <a:solidFill>
                  <a:schemeClr val="accent1"/>
                </a:solidFill>
              </a:rPr>
              <a:t> limited</a:t>
            </a:r>
          </a:p>
          <a:p>
            <a:r>
              <a:rPr lang="en-US" dirty="0"/>
              <a:t>In human-computer interaction, we use address, use, and support perception to enable interaction</a:t>
            </a:r>
          </a:p>
          <a:p>
            <a:r>
              <a:rPr lang="en-US" dirty="0"/>
              <a:t>Supporting individual senses must be in the range of perception and must have the least possible effect on mental workload</a:t>
            </a:r>
            <a:endParaRPr lang="de-DE" dirty="0"/>
          </a:p>
          <a:p>
            <a:endParaRPr lang="de-DE" dirty="0"/>
          </a:p>
        </p:txBody>
      </p:sp>
    </p:spTree>
    <p:extLst>
      <p:ext uri="{BB962C8B-B14F-4D97-AF65-F5344CB8AC3E}">
        <p14:creationId xmlns:p14="http://schemas.microsoft.com/office/powerpoint/2010/main" val="37181112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Bildplatzhalter 22" descr="Ein Bild, das Baum, draußen enthält.&#10;&#10;Automatisch generierte Beschreibung">
            <a:extLst>
              <a:ext uri="{FF2B5EF4-FFF2-40B4-BE49-F238E27FC236}">
                <a16:creationId xmlns:a16="http://schemas.microsoft.com/office/drawing/2014/main" id="{DDD05248-72B7-CE69-C954-C6DD39CD4126}"/>
              </a:ext>
            </a:extLst>
          </p:cNvPr>
          <p:cNvPicPr>
            <a:picLocks noGrp="1" noChangeAspect="1"/>
          </p:cNvPicPr>
          <p:nvPr>
            <p:ph type="pic" sz="quarter" idx="22"/>
          </p:nvPr>
        </p:nvPicPr>
        <p:blipFill>
          <a:blip r:embed="rId2">
            <a:extLst>
              <a:ext uri="{28A0092B-C50C-407E-A947-70E740481C1C}">
                <a14:useLocalDpi xmlns:a14="http://schemas.microsoft.com/office/drawing/2010/main" val="0"/>
              </a:ext>
            </a:extLst>
          </a:blip>
          <a:srcRect t="10170" b="10170"/>
          <a:stretch>
            <a:fillRect/>
          </a:stretch>
        </p:blipFill>
        <p:spPr/>
      </p:pic>
      <p:sp>
        <p:nvSpPr>
          <p:cNvPr id="21" name="Textplatzhalter 20">
            <a:extLst>
              <a:ext uri="{FF2B5EF4-FFF2-40B4-BE49-F238E27FC236}">
                <a16:creationId xmlns:a16="http://schemas.microsoft.com/office/drawing/2014/main" id="{DBBE8287-D11A-D7AA-E398-A1E1224EF177}"/>
              </a:ext>
            </a:extLst>
          </p:cNvPr>
          <p:cNvSpPr>
            <a:spLocks noGrp="1"/>
          </p:cNvSpPr>
          <p:nvPr>
            <p:ph type="body" sz="quarter" idx="29"/>
          </p:nvPr>
        </p:nvSpPr>
        <p:spPr/>
        <p:txBody>
          <a:bodyPr/>
          <a:lstStyle/>
          <a:p>
            <a:r>
              <a:rPr lang="de-DE" dirty="0"/>
              <a:t>Image from </a:t>
            </a:r>
            <a:r>
              <a:rPr lang="de-DE" dirty="0">
                <a:hlinkClick r:id="rId3"/>
              </a:rPr>
              <a:t>https://pxhere.com/de/photo/46518</a:t>
            </a:r>
            <a:r>
              <a:rPr lang="de-DE" dirty="0"/>
              <a:t> </a:t>
            </a:r>
          </a:p>
        </p:txBody>
      </p:sp>
      <p:sp>
        <p:nvSpPr>
          <p:cNvPr id="3" name="Fußzeilenplatzhalter 2">
            <a:extLst>
              <a:ext uri="{FF2B5EF4-FFF2-40B4-BE49-F238E27FC236}">
                <a16:creationId xmlns:a16="http://schemas.microsoft.com/office/drawing/2014/main" id="{AA8C81A3-FA2E-64B0-7A7C-AB2114684CF0}"/>
              </a:ext>
            </a:extLst>
          </p:cNvPr>
          <p:cNvSpPr>
            <a:spLocks noGrp="1"/>
          </p:cNvSpPr>
          <p:nvPr>
            <p:ph type="ftr" sz="quarter" idx="31"/>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AAA46E4A-E404-C828-A794-9498F59CEF90}"/>
              </a:ext>
            </a:extLst>
          </p:cNvPr>
          <p:cNvSpPr>
            <a:spLocks noGrp="1"/>
          </p:cNvSpPr>
          <p:nvPr>
            <p:ph type="sldNum" sz="quarter" idx="32"/>
          </p:nvPr>
        </p:nvSpPr>
        <p:spPr/>
        <p:txBody>
          <a:bodyPr/>
          <a:lstStyle/>
          <a:p>
            <a:fld id="{BA24374A-C3A8-471A-8837-3FC31668ABE5}" type="slidenum">
              <a:rPr lang="de-DE" smtClean="0"/>
              <a:pPr/>
              <a:t>11</a:t>
            </a:fld>
            <a:endParaRPr lang="de-DE" dirty="0"/>
          </a:p>
        </p:txBody>
      </p:sp>
      <p:sp>
        <p:nvSpPr>
          <p:cNvPr id="19" name="Textplatzhalter 18">
            <a:extLst>
              <a:ext uri="{FF2B5EF4-FFF2-40B4-BE49-F238E27FC236}">
                <a16:creationId xmlns:a16="http://schemas.microsoft.com/office/drawing/2014/main" id="{EC2B486A-5B22-3DF7-723A-6AC95102E3B4}"/>
              </a:ext>
            </a:extLst>
          </p:cNvPr>
          <p:cNvSpPr>
            <a:spLocks noGrp="1"/>
          </p:cNvSpPr>
          <p:nvPr>
            <p:ph type="body" sz="quarter" idx="21"/>
          </p:nvPr>
        </p:nvSpPr>
        <p:spPr/>
        <p:txBody>
          <a:bodyPr/>
          <a:lstStyle/>
          <a:p>
            <a:r>
              <a:rPr lang="en-US" sz="1400" dirty="0"/>
              <a:t>Perception</a:t>
            </a:r>
            <a:endParaRPr lang="de-DE" dirty="0"/>
          </a:p>
        </p:txBody>
      </p:sp>
    </p:spTree>
    <p:extLst>
      <p:ext uri="{BB962C8B-B14F-4D97-AF65-F5344CB8AC3E}">
        <p14:creationId xmlns:p14="http://schemas.microsoft.com/office/powerpoint/2010/main" val="32759792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7ADAC2-A76A-A671-7B9C-47A83BF907F7}"/>
              </a:ext>
            </a:extLst>
          </p:cNvPr>
          <p:cNvSpPr>
            <a:spLocks noGrp="1"/>
          </p:cNvSpPr>
          <p:nvPr>
            <p:ph type="title"/>
          </p:nvPr>
        </p:nvSpPr>
        <p:spPr/>
        <p:txBody>
          <a:bodyPr/>
          <a:lstStyle/>
          <a:p>
            <a:r>
              <a:rPr lang="en-US" altLang="en-US" dirty="0"/>
              <a:t>Senses</a:t>
            </a:r>
            <a:endParaRPr lang="de-DE" dirty="0"/>
          </a:p>
        </p:txBody>
      </p:sp>
      <p:sp>
        <p:nvSpPr>
          <p:cNvPr id="3" name="Fußzeilenplatzhalter 2">
            <a:extLst>
              <a:ext uri="{FF2B5EF4-FFF2-40B4-BE49-F238E27FC236}">
                <a16:creationId xmlns:a16="http://schemas.microsoft.com/office/drawing/2014/main" id="{57EE9981-B871-6CE1-9251-143E9A59D809}"/>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CFD3C342-0DB6-361F-244C-9ED6F68BC6BB}"/>
              </a:ext>
            </a:extLst>
          </p:cNvPr>
          <p:cNvSpPr>
            <a:spLocks noGrp="1"/>
          </p:cNvSpPr>
          <p:nvPr>
            <p:ph type="sldNum" sz="quarter" idx="28"/>
          </p:nvPr>
        </p:nvSpPr>
        <p:spPr/>
        <p:txBody>
          <a:bodyPr/>
          <a:lstStyle/>
          <a:p>
            <a:fld id="{BA24374A-C3A8-471A-8837-3FC31668ABE5}" type="slidenum">
              <a:rPr lang="de-DE" smtClean="0"/>
              <a:pPr/>
              <a:t>12</a:t>
            </a:fld>
            <a:endParaRPr lang="de-DE" dirty="0"/>
          </a:p>
        </p:txBody>
      </p:sp>
      <p:sp>
        <p:nvSpPr>
          <p:cNvPr id="5" name="Textplatzhalter 4">
            <a:extLst>
              <a:ext uri="{FF2B5EF4-FFF2-40B4-BE49-F238E27FC236}">
                <a16:creationId xmlns:a16="http://schemas.microsoft.com/office/drawing/2014/main" id="{E170C657-BA07-593A-E3E0-2FAE41B916FA}"/>
              </a:ext>
            </a:extLst>
          </p:cNvPr>
          <p:cNvSpPr>
            <a:spLocks noGrp="1"/>
          </p:cNvSpPr>
          <p:nvPr>
            <p:ph type="body" sz="quarter" idx="21"/>
          </p:nvPr>
        </p:nvSpPr>
        <p:spPr/>
        <p:txBody>
          <a:bodyPr/>
          <a:lstStyle/>
          <a:p>
            <a:r>
              <a:rPr lang="en-US" sz="1400" dirty="0"/>
              <a:t>Perception</a:t>
            </a:r>
            <a:endParaRPr lang="de-DE" dirty="0"/>
          </a:p>
        </p:txBody>
      </p:sp>
      <p:sp>
        <p:nvSpPr>
          <p:cNvPr id="6" name="Textplatzhalter 5">
            <a:extLst>
              <a:ext uri="{FF2B5EF4-FFF2-40B4-BE49-F238E27FC236}">
                <a16:creationId xmlns:a16="http://schemas.microsoft.com/office/drawing/2014/main" id="{4148B381-6C98-77E9-225A-7449750D0567}"/>
              </a:ext>
            </a:extLst>
          </p:cNvPr>
          <p:cNvSpPr>
            <a:spLocks noGrp="1"/>
          </p:cNvSpPr>
          <p:nvPr>
            <p:ph type="body" sz="quarter" idx="29"/>
          </p:nvPr>
        </p:nvSpPr>
        <p:spPr/>
        <p:txBody>
          <a:bodyPr>
            <a:normAutofit fontScale="92500"/>
          </a:bodyPr>
          <a:lstStyle/>
          <a:p>
            <a:r>
              <a:rPr lang="en-US" altLang="en-US" dirty="0"/>
              <a:t>The ability to actively </a:t>
            </a:r>
            <a:r>
              <a:rPr lang="en-US" altLang="en-US" b="1" dirty="0">
                <a:solidFill>
                  <a:schemeClr val="accent1"/>
                </a:solidFill>
              </a:rPr>
              <a:t>absorb, process, and extract information through senses</a:t>
            </a:r>
          </a:p>
          <a:p>
            <a:r>
              <a:rPr lang="en-US" altLang="en-US" dirty="0"/>
              <a:t>All perception </a:t>
            </a:r>
            <a:r>
              <a:rPr lang="en-US" altLang="en-US" b="1" dirty="0">
                <a:solidFill>
                  <a:schemeClr val="accent1"/>
                </a:solidFill>
              </a:rPr>
              <a:t>involves signals coded and transmitted through the nervous system</a:t>
            </a:r>
            <a:r>
              <a:rPr lang="en-US" altLang="en-US" dirty="0"/>
              <a:t>, which emerge from physical (e.g., light, sound) or chemical (molecules) stimulation</a:t>
            </a:r>
          </a:p>
          <a:p>
            <a:pPr lvl="1"/>
            <a:r>
              <a:rPr lang="en-US" altLang="en-US" b="1" dirty="0">
                <a:solidFill>
                  <a:schemeClr val="accent1"/>
                </a:solidFill>
              </a:rPr>
              <a:t>Vision</a:t>
            </a:r>
            <a:r>
              <a:rPr lang="en-US" altLang="en-US" b="1" dirty="0"/>
              <a:t>: </a:t>
            </a:r>
            <a:r>
              <a:rPr lang="en-US" altLang="en-US" dirty="0"/>
              <a:t>Object identification/recognition for navigation, depth and motion perception through the </a:t>
            </a:r>
            <a:r>
              <a:rPr lang="en-US" altLang="en-US" b="1" dirty="0">
                <a:solidFill>
                  <a:schemeClr val="accent1"/>
                </a:solidFill>
              </a:rPr>
              <a:t>eyes</a:t>
            </a:r>
          </a:p>
          <a:p>
            <a:pPr lvl="1"/>
            <a:r>
              <a:rPr lang="en-US" altLang="en-US" b="1" dirty="0">
                <a:solidFill>
                  <a:schemeClr val="accent1"/>
                </a:solidFill>
              </a:rPr>
              <a:t>Sound</a:t>
            </a:r>
            <a:r>
              <a:rPr lang="en-US" altLang="en-US" b="1" dirty="0"/>
              <a:t>: </a:t>
            </a:r>
            <a:r>
              <a:rPr lang="en-US" altLang="en-US" dirty="0"/>
              <a:t>Object identification/recognition, object localization with the </a:t>
            </a:r>
            <a:r>
              <a:rPr lang="en-US" altLang="en-US" b="1" dirty="0">
                <a:solidFill>
                  <a:schemeClr val="accent1"/>
                </a:solidFill>
              </a:rPr>
              <a:t>ears</a:t>
            </a:r>
          </a:p>
          <a:p>
            <a:pPr lvl="1"/>
            <a:r>
              <a:rPr lang="en-US" altLang="en-US" b="1" dirty="0">
                <a:solidFill>
                  <a:schemeClr val="accent1"/>
                </a:solidFill>
              </a:rPr>
              <a:t>Touch</a:t>
            </a:r>
            <a:r>
              <a:rPr lang="en-US" altLang="en-US" b="1" dirty="0"/>
              <a:t>: </a:t>
            </a:r>
            <a:r>
              <a:rPr lang="en-US" altLang="en-US" dirty="0"/>
              <a:t>Object identification/recognition, pain (detection of tissue damage) with a somatosensory perception combined by the </a:t>
            </a:r>
            <a:r>
              <a:rPr lang="en-US" altLang="en-US" b="1" dirty="0">
                <a:solidFill>
                  <a:schemeClr val="accent1"/>
                </a:solidFill>
              </a:rPr>
              <a:t>skin surface</a:t>
            </a:r>
            <a:r>
              <a:rPr lang="en-US" altLang="en-US" dirty="0">
                <a:solidFill>
                  <a:schemeClr val="accent1"/>
                </a:solidFill>
              </a:rPr>
              <a:t> </a:t>
            </a:r>
            <a:r>
              <a:rPr lang="en-US" altLang="en-US" dirty="0"/>
              <a:t>and </a:t>
            </a:r>
            <a:r>
              <a:rPr lang="en-US" altLang="en-US" b="1" dirty="0">
                <a:solidFill>
                  <a:schemeClr val="accent1"/>
                </a:solidFill>
              </a:rPr>
              <a:t>proprioception</a:t>
            </a:r>
          </a:p>
          <a:p>
            <a:pPr lvl="1"/>
            <a:r>
              <a:rPr lang="en-US" altLang="en-US" b="1" dirty="0">
                <a:solidFill>
                  <a:schemeClr val="accent1"/>
                </a:solidFill>
              </a:rPr>
              <a:t>Taste</a:t>
            </a:r>
            <a:r>
              <a:rPr lang="en-US" altLang="en-US" b="1" dirty="0"/>
              <a:t>: </a:t>
            </a:r>
            <a:r>
              <a:rPr lang="en-US" altLang="en-US" dirty="0"/>
              <a:t>Chemical detection/identification of flavor, nutrition, and poison using the </a:t>
            </a:r>
            <a:r>
              <a:rPr lang="en-US" altLang="en-US" b="1" dirty="0">
                <a:solidFill>
                  <a:schemeClr val="accent1"/>
                </a:solidFill>
              </a:rPr>
              <a:t>tongue</a:t>
            </a:r>
          </a:p>
          <a:p>
            <a:pPr lvl="1"/>
            <a:r>
              <a:rPr lang="en-US" altLang="en-US" b="1" dirty="0">
                <a:solidFill>
                  <a:schemeClr val="accent1"/>
                </a:solidFill>
              </a:rPr>
              <a:t>Smell</a:t>
            </a:r>
            <a:r>
              <a:rPr lang="en-US" altLang="en-US" b="1" dirty="0"/>
              <a:t>: </a:t>
            </a:r>
            <a:r>
              <a:rPr lang="en-US" altLang="en-US" dirty="0"/>
              <a:t>Chemical detection/identification of odors, pheromones, and hazards using the </a:t>
            </a:r>
            <a:r>
              <a:rPr lang="en-US" altLang="en-US" b="1" dirty="0">
                <a:solidFill>
                  <a:schemeClr val="accent1"/>
                </a:solidFill>
              </a:rPr>
              <a:t>nose</a:t>
            </a:r>
            <a:endParaRPr lang="en-US" altLang="en-US" dirty="0"/>
          </a:p>
          <a:p>
            <a:r>
              <a:rPr lang="de-DE" b="1" dirty="0">
                <a:solidFill>
                  <a:schemeClr val="accent1"/>
                </a:solidFill>
              </a:rPr>
              <a:t>Do </a:t>
            </a:r>
            <a:r>
              <a:rPr lang="de-DE" b="1" dirty="0" err="1">
                <a:solidFill>
                  <a:schemeClr val="accent1"/>
                </a:solidFill>
              </a:rPr>
              <a:t>we</a:t>
            </a:r>
            <a:r>
              <a:rPr lang="de-DE" b="1" dirty="0">
                <a:solidFill>
                  <a:schemeClr val="accent1"/>
                </a:solidFill>
              </a:rPr>
              <a:t> have </a:t>
            </a:r>
            <a:r>
              <a:rPr lang="de-DE" b="1" dirty="0" err="1">
                <a:solidFill>
                  <a:schemeClr val="accent1"/>
                </a:solidFill>
              </a:rPr>
              <a:t>more</a:t>
            </a:r>
            <a:r>
              <a:rPr lang="de-DE" b="1" dirty="0">
                <a:solidFill>
                  <a:schemeClr val="accent1"/>
                </a:solidFill>
              </a:rPr>
              <a:t> </a:t>
            </a:r>
            <a:r>
              <a:rPr lang="de-DE" b="1" dirty="0" err="1">
                <a:solidFill>
                  <a:schemeClr val="accent1"/>
                </a:solidFill>
              </a:rPr>
              <a:t>senses</a:t>
            </a:r>
            <a:r>
              <a:rPr lang="de-DE" b="1" dirty="0">
                <a:solidFill>
                  <a:schemeClr val="accent1"/>
                </a:solidFill>
              </a:rPr>
              <a:t>?</a:t>
            </a:r>
          </a:p>
          <a:p>
            <a:endParaRPr lang="de-DE" dirty="0"/>
          </a:p>
          <a:p>
            <a:endParaRPr lang="de-DE" dirty="0"/>
          </a:p>
        </p:txBody>
      </p:sp>
    </p:spTree>
    <p:extLst>
      <p:ext uri="{BB962C8B-B14F-4D97-AF65-F5344CB8AC3E}">
        <p14:creationId xmlns:p14="http://schemas.microsoft.com/office/powerpoint/2010/main" val="27267414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3AA635-06C4-93A3-832B-A33F3C81637F}"/>
              </a:ext>
            </a:extLst>
          </p:cNvPr>
          <p:cNvSpPr>
            <a:spLocks noGrp="1"/>
          </p:cNvSpPr>
          <p:nvPr>
            <p:ph type="title"/>
          </p:nvPr>
        </p:nvSpPr>
        <p:spPr/>
        <p:txBody>
          <a:bodyPr/>
          <a:lstStyle/>
          <a:p>
            <a:r>
              <a:rPr lang="de-DE" dirty="0"/>
              <a:t>More </a:t>
            </a:r>
            <a:r>
              <a:rPr lang="en-US" altLang="en-US" dirty="0"/>
              <a:t>Senses</a:t>
            </a:r>
            <a:endParaRPr lang="de-DE" dirty="0"/>
          </a:p>
        </p:txBody>
      </p:sp>
      <p:sp>
        <p:nvSpPr>
          <p:cNvPr id="3" name="Fußzeilenplatzhalter 2">
            <a:extLst>
              <a:ext uri="{FF2B5EF4-FFF2-40B4-BE49-F238E27FC236}">
                <a16:creationId xmlns:a16="http://schemas.microsoft.com/office/drawing/2014/main" id="{7EFA6E84-53FA-7946-7751-67E0ACED928E}"/>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8C31FCB6-1AAB-77C1-B6C8-0D8D8D5D9274}"/>
              </a:ext>
            </a:extLst>
          </p:cNvPr>
          <p:cNvSpPr>
            <a:spLocks noGrp="1"/>
          </p:cNvSpPr>
          <p:nvPr>
            <p:ph type="sldNum" sz="quarter" idx="28"/>
          </p:nvPr>
        </p:nvSpPr>
        <p:spPr/>
        <p:txBody>
          <a:bodyPr/>
          <a:lstStyle/>
          <a:p>
            <a:fld id="{BA24374A-C3A8-471A-8837-3FC31668ABE5}" type="slidenum">
              <a:rPr lang="de-DE" smtClean="0"/>
              <a:pPr/>
              <a:t>13</a:t>
            </a:fld>
            <a:endParaRPr lang="de-DE" dirty="0"/>
          </a:p>
        </p:txBody>
      </p:sp>
      <p:sp>
        <p:nvSpPr>
          <p:cNvPr id="5" name="Textplatzhalter 4">
            <a:extLst>
              <a:ext uri="{FF2B5EF4-FFF2-40B4-BE49-F238E27FC236}">
                <a16:creationId xmlns:a16="http://schemas.microsoft.com/office/drawing/2014/main" id="{45961A13-4BB2-7C29-7516-379BA3D0F6DA}"/>
              </a:ext>
            </a:extLst>
          </p:cNvPr>
          <p:cNvSpPr>
            <a:spLocks noGrp="1"/>
          </p:cNvSpPr>
          <p:nvPr>
            <p:ph type="body" sz="quarter" idx="21"/>
          </p:nvPr>
        </p:nvSpPr>
        <p:spPr/>
        <p:txBody>
          <a:bodyPr/>
          <a:lstStyle/>
          <a:p>
            <a:r>
              <a:rPr lang="en-US" sz="1400" dirty="0"/>
              <a:t>Perception</a:t>
            </a:r>
            <a:endParaRPr lang="de-DE" dirty="0"/>
          </a:p>
        </p:txBody>
      </p:sp>
      <p:sp>
        <p:nvSpPr>
          <p:cNvPr id="6" name="Textplatzhalter 5">
            <a:extLst>
              <a:ext uri="{FF2B5EF4-FFF2-40B4-BE49-F238E27FC236}">
                <a16:creationId xmlns:a16="http://schemas.microsoft.com/office/drawing/2014/main" id="{DAF641EB-41CF-E420-3B4E-E59CAADC77E8}"/>
              </a:ext>
            </a:extLst>
          </p:cNvPr>
          <p:cNvSpPr>
            <a:spLocks noGrp="1"/>
          </p:cNvSpPr>
          <p:nvPr>
            <p:ph type="body" sz="quarter" idx="29"/>
          </p:nvPr>
        </p:nvSpPr>
        <p:spPr/>
        <p:txBody>
          <a:bodyPr>
            <a:normAutofit fontScale="77500" lnSpcReduction="20000"/>
          </a:bodyPr>
          <a:lstStyle/>
          <a:p>
            <a:r>
              <a:rPr lang="en-US" b="1" dirty="0">
                <a:solidFill>
                  <a:schemeClr val="accent1"/>
                </a:solidFill>
              </a:rPr>
              <a:t>Agency</a:t>
            </a:r>
            <a:r>
              <a:rPr lang="en-US" dirty="0"/>
              <a:t>: The mind’s feeling of chosen an action and bodily control (</a:t>
            </a:r>
            <a:r>
              <a:rPr lang="en-US" b="0" i="0" dirty="0">
                <a:solidFill>
                  <a:srgbClr val="202122"/>
                </a:solidFill>
                <a:effectLst/>
                <a:latin typeface="Arial" panose="020B0604020202020204" pitchFamily="34" charset="0"/>
              </a:rPr>
              <a:t>making of a decision and free will)</a:t>
            </a:r>
            <a:endParaRPr lang="en-US" dirty="0"/>
          </a:p>
          <a:p>
            <a:r>
              <a:rPr lang="en-US" b="1" dirty="0">
                <a:solidFill>
                  <a:schemeClr val="accent1"/>
                </a:solidFill>
              </a:rPr>
              <a:t>Balance</a:t>
            </a:r>
            <a:r>
              <a:rPr lang="en-US" dirty="0"/>
              <a:t>: The vestibular system maintains the </a:t>
            </a:r>
            <a:r>
              <a:rPr lang="en-US" dirty="0" err="1"/>
              <a:t>centre</a:t>
            </a:r>
            <a:r>
              <a:rPr lang="en-US" dirty="0"/>
              <a:t> of mass</a:t>
            </a:r>
            <a:r>
              <a:rPr lang="en-US" b="0" i="0" dirty="0">
                <a:solidFill>
                  <a:srgbClr val="202122"/>
                </a:solidFill>
                <a:effectLst/>
                <a:latin typeface="Arial" panose="020B0604020202020204" pitchFamily="34" charset="0"/>
              </a:rPr>
              <a:t> within minimal postural sway </a:t>
            </a:r>
            <a:endParaRPr lang="en-US" dirty="0"/>
          </a:p>
          <a:p>
            <a:r>
              <a:rPr lang="en-US" b="1" dirty="0">
                <a:solidFill>
                  <a:schemeClr val="accent1"/>
                </a:solidFill>
              </a:rPr>
              <a:t>Breath</a:t>
            </a:r>
            <a:r>
              <a:rPr lang="en-US" dirty="0"/>
              <a:t>: The sensation of getting and removing air in the throat, nose, mouth, and lungs</a:t>
            </a:r>
          </a:p>
          <a:p>
            <a:r>
              <a:rPr lang="en-US" b="1" dirty="0">
                <a:solidFill>
                  <a:schemeClr val="accent1"/>
                </a:solidFill>
              </a:rPr>
              <a:t>Faces</a:t>
            </a:r>
            <a:r>
              <a:rPr lang="en-US" dirty="0"/>
              <a:t>: A high-level cognitive process referring to identification and perceiving individuals</a:t>
            </a:r>
          </a:p>
          <a:p>
            <a:r>
              <a:rPr lang="en-US" b="1" dirty="0">
                <a:solidFill>
                  <a:schemeClr val="accent1"/>
                </a:solidFill>
              </a:rPr>
              <a:t>Gravity</a:t>
            </a:r>
            <a:r>
              <a:rPr lang="en-US" dirty="0"/>
              <a:t>: Related to the proprioceptive and vestibular system of the human body</a:t>
            </a:r>
          </a:p>
          <a:p>
            <a:r>
              <a:rPr lang="en-US" b="1" dirty="0">
                <a:solidFill>
                  <a:schemeClr val="accent1"/>
                </a:solidFill>
              </a:rPr>
              <a:t>Hunger</a:t>
            </a:r>
            <a:r>
              <a:rPr lang="en-US" dirty="0"/>
              <a:t>: Sensory cells in the stomach and GI tract (and hormones) motivate the consumption of food</a:t>
            </a:r>
          </a:p>
          <a:p>
            <a:r>
              <a:rPr lang="en-US" b="1" dirty="0">
                <a:solidFill>
                  <a:schemeClr val="accent1"/>
                </a:solidFill>
              </a:rPr>
              <a:t>Speech</a:t>
            </a:r>
            <a:r>
              <a:rPr lang="en-US" dirty="0"/>
              <a:t>: A high-level cognitive process to extract words and meaning from phenomes in audio </a:t>
            </a:r>
          </a:p>
          <a:p>
            <a:r>
              <a:rPr lang="en-US" b="1" dirty="0">
                <a:solidFill>
                  <a:schemeClr val="accent1"/>
                </a:solidFill>
              </a:rPr>
              <a:t>Pain</a:t>
            </a:r>
            <a:r>
              <a:rPr lang="en-US" dirty="0"/>
              <a:t>: Sensory (and emotional) experience that can be perceived all over the body (and beyond)</a:t>
            </a:r>
          </a:p>
          <a:p>
            <a:r>
              <a:rPr lang="en-US" b="1" dirty="0">
                <a:solidFill>
                  <a:schemeClr val="accent1"/>
                </a:solidFill>
              </a:rPr>
              <a:t>Posture</a:t>
            </a:r>
            <a:r>
              <a:rPr lang="en-US" dirty="0"/>
              <a:t>: Mainly driven by the proprioceptive system through mechanoreceptors detecting pressure</a:t>
            </a:r>
          </a:p>
          <a:p>
            <a:r>
              <a:rPr lang="en-US" b="1" dirty="0">
                <a:solidFill>
                  <a:schemeClr val="accent1"/>
                </a:solidFill>
              </a:rPr>
              <a:t>Rectal</a:t>
            </a:r>
            <a:r>
              <a:rPr lang="en-US" dirty="0"/>
              <a:t>: Part of the GI tract regulating defecation </a:t>
            </a:r>
          </a:p>
          <a:p>
            <a:r>
              <a:rPr lang="en-US" b="1" dirty="0">
                <a:solidFill>
                  <a:schemeClr val="accent1"/>
                </a:solidFill>
              </a:rPr>
              <a:t>Sexual</a:t>
            </a:r>
            <a:r>
              <a:rPr lang="en-US" dirty="0"/>
              <a:t> </a:t>
            </a:r>
            <a:r>
              <a:rPr lang="en-US" b="1" dirty="0">
                <a:solidFill>
                  <a:schemeClr val="accent1"/>
                </a:solidFill>
              </a:rPr>
              <a:t>arousal</a:t>
            </a:r>
            <a:r>
              <a:rPr lang="en-US" dirty="0"/>
              <a:t>: A combined and complex response of mental and physical stimuli on sexual tissues</a:t>
            </a:r>
          </a:p>
          <a:p>
            <a:r>
              <a:rPr lang="en-US" b="1" dirty="0">
                <a:solidFill>
                  <a:schemeClr val="accent1"/>
                </a:solidFill>
              </a:rPr>
              <a:t>Temperature</a:t>
            </a:r>
            <a:r>
              <a:rPr lang="en-US" dirty="0"/>
              <a:t>: Detected by thermoreceptors throughout the body</a:t>
            </a:r>
          </a:p>
          <a:p>
            <a:r>
              <a:rPr lang="en-US" b="1" dirty="0">
                <a:solidFill>
                  <a:schemeClr val="accent1"/>
                </a:solidFill>
              </a:rPr>
              <a:t>Time</a:t>
            </a:r>
            <a:r>
              <a:rPr lang="en-US" dirty="0"/>
              <a:t>: The brain is governing the perception of time and the circadian rhythm (internal clock)</a:t>
            </a:r>
          </a:p>
          <a:p>
            <a:r>
              <a:rPr lang="en-US" b="1" dirty="0">
                <a:solidFill>
                  <a:schemeClr val="accent1"/>
                </a:solidFill>
              </a:rPr>
              <a:t>Urinary Bladder</a:t>
            </a:r>
            <a:r>
              <a:rPr lang="en-US" dirty="0"/>
              <a:t>: Regulates urination and retention as part of the GI tract</a:t>
            </a:r>
          </a:p>
          <a:p>
            <a:endParaRPr lang="de-DE" dirty="0"/>
          </a:p>
        </p:txBody>
      </p:sp>
    </p:spTree>
    <p:extLst>
      <p:ext uri="{BB962C8B-B14F-4D97-AF65-F5344CB8AC3E}">
        <p14:creationId xmlns:p14="http://schemas.microsoft.com/office/powerpoint/2010/main" val="40378397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3AA635-06C4-93A3-832B-A33F3C81637F}"/>
              </a:ext>
            </a:extLst>
          </p:cNvPr>
          <p:cNvSpPr>
            <a:spLocks noGrp="1"/>
          </p:cNvSpPr>
          <p:nvPr>
            <p:ph type="title"/>
          </p:nvPr>
        </p:nvSpPr>
        <p:spPr/>
        <p:txBody>
          <a:bodyPr/>
          <a:lstStyle/>
          <a:p>
            <a:r>
              <a:rPr lang="de-DE" dirty="0"/>
              <a:t>More </a:t>
            </a:r>
            <a:r>
              <a:rPr lang="en-US" altLang="en-US" dirty="0"/>
              <a:t>Senses</a:t>
            </a:r>
            <a:endParaRPr lang="de-DE" dirty="0"/>
          </a:p>
        </p:txBody>
      </p:sp>
      <p:sp>
        <p:nvSpPr>
          <p:cNvPr id="3" name="Fußzeilenplatzhalter 2">
            <a:extLst>
              <a:ext uri="{FF2B5EF4-FFF2-40B4-BE49-F238E27FC236}">
                <a16:creationId xmlns:a16="http://schemas.microsoft.com/office/drawing/2014/main" id="{7EFA6E84-53FA-7946-7751-67E0ACED928E}"/>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8C31FCB6-1AAB-77C1-B6C8-0D8D8D5D9274}"/>
              </a:ext>
            </a:extLst>
          </p:cNvPr>
          <p:cNvSpPr>
            <a:spLocks noGrp="1"/>
          </p:cNvSpPr>
          <p:nvPr>
            <p:ph type="sldNum" sz="quarter" idx="28"/>
          </p:nvPr>
        </p:nvSpPr>
        <p:spPr/>
        <p:txBody>
          <a:bodyPr/>
          <a:lstStyle/>
          <a:p>
            <a:fld id="{BA24374A-C3A8-471A-8837-3FC31668ABE5}" type="slidenum">
              <a:rPr lang="de-DE" smtClean="0"/>
              <a:pPr/>
              <a:t>14</a:t>
            </a:fld>
            <a:endParaRPr lang="de-DE" dirty="0"/>
          </a:p>
        </p:txBody>
      </p:sp>
      <p:sp>
        <p:nvSpPr>
          <p:cNvPr id="5" name="Textplatzhalter 4">
            <a:extLst>
              <a:ext uri="{FF2B5EF4-FFF2-40B4-BE49-F238E27FC236}">
                <a16:creationId xmlns:a16="http://schemas.microsoft.com/office/drawing/2014/main" id="{45961A13-4BB2-7C29-7516-379BA3D0F6DA}"/>
              </a:ext>
            </a:extLst>
          </p:cNvPr>
          <p:cNvSpPr>
            <a:spLocks noGrp="1"/>
          </p:cNvSpPr>
          <p:nvPr>
            <p:ph type="body" sz="quarter" idx="21"/>
          </p:nvPr>
        </p:nvSpPr>
        <p:spPr/>
        <p:txBody>
          <a:bodyPr/>
          <a:lstStyle/>
          <a:p>
            <a:r>
              <a:rPr lang="en-US" sz="1400" dirty="0"/>
              <a:t>Perception</a:t>
            </a:r>
            <a:endParaRPr lang="de-DE" dirty="0"/>
          </a:p>
        </p:txBody>
      </p:sp>
      <p:sp>
        <p:nvSpPr>
          <p:cNvPr id="6" name="Textplatzhalter 5">
            <a:extLst>
              <a:ext uri="{FF2B5EF4-FFF2-40B4-BE49-F238E27FC236}">
                <a16:creationId xmlns:a16="http://schemas.microsoft.com/office/drawing/2014/main" id="{DAF641EB-41CF-E420-3B4E-E59CAADC77E8}"/>
              </a:ext>
            </a:extLst>
          </p:cNvPr>
          <p:cNvSpPr>
            <a:spLocks noGrp="1"/>
          </p:cNvSpPr>
          <p:nvPr>
            <p:ph type="body" sz="quarter" idx="29"/>
          </p:nvPr>
        </p:nvSpPr>
        <p:spPr/>
        <p:txBody>
          <a:bodyPr>
            <a:normAutofit fontScale="77500" lnSpcReduction="20000"/>
          </a:bodyPr>
          <a:lstStyle/>
          <a:p>
            <a:r>
              <a:rPr lang="en-US" b="1" strike="sngStrike" dirty="0">
                <a:solidFill>
                  <a:srgbClr val="FF0000"/>
                </a:solidFill>
              </a:rPr>
              <a:t>Agency</a:t>
            </a:r>
            <a:r>
              <a:rPr lang="en-US" strike="sngStrike" dirty="0">
                <a:solidFill>
                  <a:srgbClr val="FF0000"/>
                </a:solidFill>
              </a:rPr>
              <a:t>: The mind’s feeling of chosen an action and bodily control (</a:t>
            </a:r>
            <a:r>
              <a:rPr lang="en-US" i="0" strike="sngStrike" dirty="0">
                <a:solidFill>
                  <a:srgbClr val="FF0000"/>
                </a:solidFill>
                <a:effectLst/>
                <a:latin typeface="Arial" panose="020B0604020202020204" pitchFamily="34" charset="0"/>
              </a:rPr>
              <a:t>making of a decision and free will)</a:t>
            </a:r>
            <a:endParaRPr lang="en-US" strike="sngStrike" dirty="0">
              <a:solidFill>
                <a:srgbClr val="FF0000"/>
              </a:solidFill>
            </a:endParaRPr>
          </a:p>
          <a:p>
            <a:r>
              <a:rPr lang="en-US" b="1" dirty="0">
                <a:solidFill>
                  <a:schemeClr val="accent1"/>
                </a:solidFill>
              </a:rPr>
              <a:t>Balance</a:t>
            </a:r>
            <a:r>
              <a:rPr lang="en-US" dirty="0"/>
              <a:t>: The vestibular system maintains the </a:t>
            </a:r>
            <a:r>
              <a:rPr lang="en-US" dirty="0" err="1"/>
              <a:t>centre</a:t>
            </a:r>
            <a:r>
              <a:rPr lang="en-US" dirty="0"/>
              <a:t> of mass</a:t>
            </a:r>
            <a:r>
              <a:rPr lang="en-US" b="0" i="0" dirty="0">
                <a:solidFill>
                  <a:srgbClr val="202122"/>
                </a:solidFill>
                <a:effectLst/>
                <a:latin typeface="Arial" panose="020B0604020202020204" pitchFamily="34" charset="0"/>
              </a:rPr>
              <a:t> within minimal postural sway </a:t>
            </a:r>
            <a:endParaRPr lang="en-US" dirty="0"/>
          </a:p>
          <a:p>
            <a:r>
              <a:rPr lang="en-US" b="1" dirty="0">
                <a:solidFill>
                  <a:schemeClr val="accent1"/>
                </a:solidFill>
              </a:rPr>
              <a:t>Breath</a:t>
            </a:r>
            <a:r>
              <a:rPr lang="en-US" dirty="0"/>
              <a:t>: The sensation of getting and removing air in the throat, nose, mouth, and lungs</a:t>
            </a:r>
          </a:p>
          <a:p>
            <a:r>
              <a:rPr lang="en-US" b="1" strike="sngStrike" dirty="0">
                <a:solidFill>
                  <a:srgbClr val="FF0000"/>
                </a:solidFill>
              </a:rPr>
              <a:t>Faces</a:t>
            </a:r>
            <a:r>
              <a:rPr lang="en-US" strike="sngStrike" dirty="0">
                <a:solidFill>
                  <a:srgbClr val="FF0000"/>
                </a:solidFill>
              </a:rPr>
              <a:t>: A high-level cognitive process referring to identification and perceiving individuals</a:t>
            </a:r>
          </a:p>
          <a:p>
            <a:r>
              <a:rPr lang="en-US" b="1" dirty="0">
                <a:solidFill>
                  <a:schemeClr val="accent1"/>
                </a:solidFill>
              </a:rPr>
              <a:t>Gravity</a:t>
            </a:r>
            <a:r>
              <a:rPr lang="en-US" dirty="0"/>
              <a:t>: Related to the proprioceptive and vestibular system of the human body</a:t>
            </a:r>
          </a:p>
          <a:p>
            <a:r>
              <a:rPr lang="en-US" b="1" dirty="0">
                <a:solidFill>
                  <a:schemeClr val="accent1"/>
                </a:solidFill>
              </a:rPr>
              <a:t>Hunger</a:t>
            </a:r>
            <a:r>
              <a:rPr lang="en-US" dirty="0"/>
              <a:t>: Sensory cells in the stomach and GI tract (and hormones) motivate the consumption of food</a:t>
            </a:r>
          </a:p>
          <a:p>
            <a:r>
              <a:rPr lang="en-US" b="1" strike="sngStrike" dirty="0">
                <a:solidFill>
                  <a:srgbClr val="FF0000"/>
                </a:solidFill>
              </a:rPr>
              <a:t>Speech</a:t>
            </a:r>
            <a:r>
              <a:rPr lang="en-US" strike="sngStrike" dirty="0">
                <a:solidFill>
                  <a:srgbClr val="FF0000"/>
                </a:solidFill>
              </a:rPr>
              <a:t>: A high-level cognitive process to extract words and meaning from phenomes in audio </a:t>
            </a:r>
          </a:p>
          <a:p>
            <a:r>
              <a:rPr lang="en-US" b="1" dirty="0">
                <a:solidFill>
                  <a:schemeClr val="accent1"/>
                </a:solidFill>
              </a:rPr>
              <a:t>Pain</a:t>
            </a:r>
            <a:r>
              <a:rPr lang="en-US" dirty="0"/>
              <a:t>: Sensory (and emotional) experience that can be perceived all over the body (and beyond)</a:t>
            </a:r>
          </a:p>
          <a:p>
            <a:r>
              <a:rPr lang="en-US" b="1" dirty="0">
                <a:solidFill>
                  <a:schemeClr val="accent1"/>
                </a:solidFill>
              </a:rPr>
              <a:t>Posture</a:t>
            </a:r>
            <a:r>
              <a:rPr lang="en-US" dirty="0"/>
              <a:t>: Mainly driven by the proprioceptive system through mechanoreceptors detecting pressure</a:t>
            </a:r>
          </a:p>
          <a:p>
            <a:r>
              <a:rPr lang="en-US" b="1" dirty="0">
                <a:solidFill>
                  <a:schemeClr val="accent1"/>
                </a:solidFill>
              </a:rPr>
              <a:t>Rectal</a:t>
            </a:r>
            <a:r>
              <a:rPr lang="en-US" dirty="0"/>
              <a:t>: Part of the GI tract regulating defecation </a:t>
            </a:r>
          </a:p>
          <a:p>
            <a:r>
              <a:rPr lang="en-US" b="1" dirty="0">
                <a:solidFill>
                  <a:schemeClr val="accent1"/>
                </a:solidFill>
              </a:rPr>
              <a:t>Sexual</a:t>
            </a:r>
            <a:r>
              <a:rPr lang="en-US" dirty="0"/>
              <a:t> </a:t>
            </a:r>
            <a:r>
              <a:rPr lang="en-US" b="1" dirty="0">
                <a:solidFill>
                  <a:schemeClr val="accent1"/>
                </a:solidFill>
              </a:rPr>
              <a:t>arousal</a:t>
            </a:r>
            <a:r>
              <a:rPr lang="en-US" dirty="0"/>
              <a:t>: A combined and complex response of mental and physical stimuli on sexual tissues</a:t>
            </a:r>
          </a:p>
          <a:p>
            <a:r>
              <a:rPr lang="en-US" b="1" dirty="0">
                <a:solidFill>
                  <a:schemeClr val="accent1"/>
                </a:solidFill>
              </a:rPr>
              <a:t>Temperature</a:t>
            </a:r>
            <a:r>
              <a:rPr lang="en-US" dirty="0"/>
              <a:t>: Detected by thermoreceptors throughout the body</a:t>
            </a:r>
          </a:p>
          <a:p>
            <a:r>
              <a:rPr lang="en-US" b="1" strike="sngStrike" dirty="0">
                <a:solidFill>
                  <a:srgbClr val="FF0000"/>
                </a:solidFill>
              </a:rPr>
              <a:t>Time</a:t>
            </a:r>
            <a:r>
              <a:rPr lang="en-US" strike="sngStrike" dirty="0">
                <a:solidFill>
                  <a:srgbClr val="FF0000"/>
                </a:solidFill>
              </a:rPr>
              <a:t>: The brain is governing the perception of time and the circadian rhythm (internal clock)</a:t>
            </a:r>
          </a:p>
          <a:p>
            <a:r>
              <a:rPr lang="en-US" b="1" dirty="0">
                <a:solidFill>
                  <a:schemeClr val="accent1"/>
                </a:solidFill>
              </a:rPr>
              <a:t>Urinary Bladder</a:t>
            </a:r>
            <a:r>
              <a:rPr lang="en-US" dirty="0"/>
              <a:t>: Regulates urination and retention as part of the GI tract</a:t>
            </a:r>
          </a:p>
          <a:p>
            <a:endParaRPr lang="de-DE" dirty="0"/>
          </a:p>
        </p:txBody>
      </p:sp>
      <p:sp>
        <p:nvSpPr>
          <p:cNvPr id="9" name="Textfeld 8">
            <a:extLst>
              <a:ext uri="{FF2B5EF4-FFF2-40B4-BE49-F238E27FC236}">
                <a16:creationId xmlns:a16="http://schemas.microsoft.com/office/drawing/2014/main" id="{35A8AD03-D13F-D565-0BF6-9F149DD4830C}"/>
              </a:ext>
            </a:extLst>
          </p:cNvPr>
          <p:cNvSpPr txBox="1"/>
          <p:nvPr/>
        </p:nvSpPr>
        <p:spPr>
          <a:xfrm rot="20939666">
            <a:off x="8229059" y="5622648"/>
            <a:ext cx="3690434" cy="646331"/>
          </a:xfrm>
          <a:prstGeom prst="rect">
            <a:avLst/>
          </a:prstGeom>
          <a:solidFill>
            <a:srgbClr val="FF0000"/>
          </a:solidFill>
        </p:spPr>
        <p:txBody>
          <a:bodyPr wrap="none" rtlCol="0">
            <a:spAutoFit/>
          </a:bodyPr>
          <a:lstStyle/>
          <a:p>
            <a:pPr algn="ctr"/>
            <a:r>
              <a:rPr lang="en-US" b="1" dirty="0">
                <a:solidFill>
                  <a:schemeClr val="bg1"/>
                </a:solidFill>
              </a:rPr>
              <a:t>Require higher mental processing</a:t>
            </a:r>
            <a:br>
              <a:rPr lang="en-US" b="1" dirty="0">
                <a:solidFill>
                  <a:schemeClr val="bg1"/>
                </a:solidFill>
              </a:rPr>
            </a:br>
            <a:r>
              <a:rPr lang="en-US" b="1" dirty="0">
                <a:solidFill>
                  <a:schemeClr val="bg1"/>
                </a:solidFill>
              </a:rPr>
              <a:t> (see Cognition)</a:t>
            </a:r>
            <a:endParaRPr lang="de-DE" dirty="0">
              <a:solidFill>
                <a:schemeClr val="bg1"/>
              </a:solidFill>
            </a:endParaRPr>
          </a:p>
        </p:txBody>
      </p:sp>
    </p:spTree>
    <p:extLst>
      <p:ext uri="{BB962C8B-B14F-4D97-AF65-F5344CB8AC3E}">
        <p14:creationId xmlns:p14="http://schemas.microsoft.com/office/powerpoint/2010/main" val="29287299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EEF198-3C27-D95E-6D31-168A3A8C33D0}"/>
              </a:ext>
            </a:extLst>
          </p:cNvPr>
          <p:cNvSpPr>
            <a:spLocks noGrp="1"/>
          </p:cNvSpPr>
          <p:nvPr>
            <p:ph type="title"/>
          </p:nvPr>
        </p:nvSpPr>
        <p:spPr/>
        <p:txBody>
          <a:bodyPr/>
          <a:lstStyle/>
          <a:p>
            <a:r>
              <a:rPr lang="de-DE" dirty="0" err="1"/>
              <a:t>Sensual</a:t>
            </a:r>
            <a:r>
              <a:rPr lang="de-DE" dirty="0"/>
              <a:t> </a:t>
            </a:r>
            <a:r>
              <a:rPr lang="de-DE" dirty="0" err="1"/>
              <a:t>Acuity</a:t>
            </a:r>
            <a:endParaRPr lang="de-DE" dirty="0"/>
          </a:p>
        </p:txBody>
      </p:sp>
      <p:sp>
        <p:nvSpPr>
          <p:cNvPr id="3" name="Fußzeilenplatzhalter 2">
            <a:extLst>
              <a:ext uri="{FF2B5EF4-FFF2-40B4-BE49-F238E27FC236}">
                <a16:creationId xmlns:a16="http://schemas.microsoft.com/office/drawing/2014/main" id="{FC03472F-83DC-1886-7D90-24924D75F17C}"/>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B29A5B20-2AB5-AE7F-9B01-D193486A9BC7}"/>
              </a:ext>
            </a:extLst>
          </p:cNvPr>
          <p:cNvSpPr>
            <a:spLocks noGrp="1"/>
          </p:cNvSpPr>
          <p:nvPr>
            <p:ph type="sldNum" sz="quarter" idx="28"/>
          </p:nvPr>
        </p:nvSpPr>
        <p:spPr/>
        <p:txBody>
          <a:bodyPr/>
          <a:lstStyle/>
          <a:p>
            <a:fld id="{BA24374A-C3A8-471A-8837-3FC31668ABE5}" type="slidenum">
              <a:rPr lang="de-DE" smtClean="0"/>
              <a:pPr/>
              <a:t>15</a:t>
            </a:fld>
            <a:endParaRPr lang="de-DE" dirty="0"/>
          </a:p>
        </p:txBody>
      </p:sp>
      <p:sp>
        <p:nvSpPr>
          <p:cNvPr id="5" name="Textplatzhalter 4">
            <a:extLst>
              <a:ext uri="{FF2B5EF4-FFF2-40B4-BE49-F238E27FC236}">
                <a16:creationId xmlns:a16="http://schemas.microsoft.com/office/drawing/2014/main" id="{52FD8B9F-AF23-3493-A99A-E1EC7EB6616F}"/>
              </a:ext>
            </a:extLst>
          </p:cNvPr>
          <p:cNvSpPr>
            <a:spLocks noGrp="1"/>
          </p:cNvSpPr>
          <p:nvPr>
            <p:ph type="body" sz="quarter" idx="21"/>
          </p:nvPr>
        </p:nvSpPr>
        <p:spPr/>
        <p:txBody>
          <a:bodyPr/>
          <a:lstStyle/>
          <a:p>
            <a:r>
              <a:rPr lang="en-US" dirty="0"/>
              <a:t>Cognition</a:t>
            </a:r>
            <a:endParaRPr lang="de-DE" dirty="0"/>
          </a:p>
        </p:txBody>
      </p:sp>
      <p:sp>
        <p:nvSpPr>
          <p:cNvPr id="6" name="Textplatzhalter 5">
            <a:extLst>
              <a:ext uri="{FF2B5EF4-FFF2-40B4-BE49-F238E27FC236}">
                <a16:creationId xmlns:a16="http://schemas.microsoft.com/office/drawing/2014/main" id="{A0DC4E5F-0D0E-A542-81D7-4E231CED70E8}"/>
              </a:ext>
            </a:extLst>
          </p:cNvPr>
          <p:cNvSpPr>
            <a:spLocks noGrp="1"/>
          </p:cNvSpPr>
          <p:nvPr>
            <p:ph type="body" sz="quarter" idx="29"/>
          </p:nvPr>
        </p:nvSpPr>
        <p:spPr>
          <a:xfrm>
            <a:off x="695325" y="1449388"/>
            <a:ext cx="7067450" cy="4679950"/>
          </a:xfrm>
        </p:spPr>
        <p:txBody>
          <a:bodyPr>
            <a:normAutofit fontScale="92500"/>
          </a:bodyPr>
          <a:lstStyle/>
          <a:p>
            <a:r>
              <a:rPr lang="en-US" b="1" dirty="0">
                <a:solidFill>
                  <a:schemeClr val="accent1"/>
                </a:solidFill>
              </a:rPr>
              <a:t>Each sense</a:t>
            </a:r>
            <a:r>
              <a:rPr lang="en-US" dirty="0"/>
              <a:t> </a:t>
            </a:r>
            <a:r>
              <a:rPr lang="en-US" b="1" dirty="0">
                <a:solidFill>
                  <a:schemeClr val="accent1"/>
                </a:solidFill>
              </a:rPr>
              <a:t>requires a threshold</a:t>
            </a:r>
            <a:r>
              <a:rPr lang="en-US" dirty="0"/>
              <a:t> of stimulation to </a:t>
            </a:r>
            <a:r>
              <a:rPr lang="en-US" b="1" dirty="0">
                <a:solidFill>
                  <a:schemeClr val="accent1"/>
                </a:solidFill>
              </a:rPr>
              <a:t>extract information from noise</a:t>
            </a:r>
          </a:p>
          <a:p>
            <a:pPr lvl="1"/>
            <a:r>
              <a:rPr lang="en-US" dirty="0"/>
              <a:t>The absolute threshold is the level at which a stimulus will be detected a specified percentage: often 50% of the time</a:t>
            </a:r>
            <a:endParaRPr lang="en-US" b="1" dirty="0">
              <a:solidFill>
                <a:schemeClr val="accent1"/>
              </a:solidFill>
            </a:endParaRPr>
          </a:p>
          <a:p>
            <a:r>
              <a:rPr lang="de-DE" dirty="0" err="1"/>
              <a:t>Sensual</a:t>
            </a:r>
            <a:r>
              <a:rPr lang="de-DE" dirty="0"/>
              <a:t> </a:t>
            </a:r>
            <a:r>
              <a:rPr lang="de-DE" dirty="0" err="1"/>
              <a:t>acuity</a:t>
            </a:r>
            <a:r>
              <a:rPr lang="de-DE" dirty="0"/>
              <a:t> </a:t>
            </a:r>
            <a:r>
              <a:rPr lang="de-DE" dirty="0" err="1"/>
              <a:t>refers</a:t>
            </a:r>
            <a:r>
              <a:rPr lang="de-DE" dirty="0"/>
              <a:t> to a </a:t>
            </a:r>
            <a:r>
              <a:rPr lang="de-DE" b="1" dirty="0" err="1">
                <a:solidFill>
                  <a:schemeClr val="accent1"/>
                </a:solidFill>
              </a:rPr>
              <a:t>sensory</a:t>
            </a:r>
            <a:r>
              <a:rPr lang="de-DE" b="1" dirty="0">
                <a:solidFill>
                  <a:schemeClr val="accent1"/>
                </a:solidFill>
              </a:rPr>
              <a:t> </a:t>
            </a:r>
            <a:r>
              <a:rPr lang="de-DE" b="1" dirty="0" err="1">
                <a:solidFill>
                  <a:schemeClr val="accent1"/>
                </a:solidFill>
              </a:rPr>
              <a:t>threshold</a:t>
            </a:r>
            <a:r>
              <a:rPr lang="de-DE" b="1" dirty="0">
                <a:solidFill>
                  <a:schemeClr val="accent1"/>
                </a:solidFill>
              </a:rPr>
              <a:t> of a </a:t>
            </a:r>
            <a:r>
              <a:rPr lang="de-DE" b="1" dirty="0" err="1">
                <a:solidFill>
                  <a:schemeClr val="accent1"/>
                </a:solidFill>
              </a:rPr>
              <a:t>physiological</a:t>
            </a:r>
            <a:r>
              <a:rPr lang="de-DE" b="1" dirty="0">
                <a:solidFill>
                  <a:schemeClr val="accent1"/>
                </a:solidFill>
              </a:rPr>
              <a:t> </a:t>
            </a:r>
            <a:r>
              <a:rPr lang="de-DE" b="1" dirty="0" err="1">
                <a:solidFill>
                  <a:schemeClr val="accent1"/>
                </a:solidFill>
              </a:rPr>
              <a:t>response</a:t>
            </a:r>
            <a:r>
              <a:rPr lang="de-DE" b="1" dirty="0">
                <a:solidFill>
                  <a:schemeClr val="accent1"/>
                </a:solidFill>
              </a:rPr>
              <a:t> </a:t>
            </a:r>
            <a:r>
              <a:rPr lang="de-DE" dirty="0"/>
              <a:t>and </a:t>
            </a:r>
            <a:r>
              <a:rPr lang="de-DE" b="1" dirty="0" err="1">
                <a:solidFill>
                  <a:schemeClr val="accent1"/>
                </a:solidFill>
              </a:rPr>
              <a:t>determines</a:t>
            </a:r>
            <a:r>
              <a:rPr lang="de-DE" b="1" dirty="0">
                <a:solidFill>
                  <a:schemeClr val="accent1"/>
                </a:solidFill>
              </a:rPr>
              <a:t> </a:t>
            </a:r>
            <a:r>
              <a:rPr lang="de-DE" b="1" dirty="0" err="1">
                <a:solidFill>
                  <a:schemeClr val="accent1"/>
                </a:solidFill>
              </a:rPr>
              <a:t>the</a:t>
            </a:r>
            <a:r>
              <a:rPr lang="de-DE" b="1" dirty="0">
                <a:solidFill>
                  <a:schemeClr val="accent1"/>
                </a:solidFill>
              </a:rPr>
              <a:t> </a:t>
            </a:r>
            <a:r>
              <a:rPr lang="de-DE" b="1" dirty="0" err="1">
                <a:solidFill>
                  <a:schemeClr val="accent1"/>
                </a:solidFill>
              </a:rPr>
              <a:t>boundary</a:t>
            </a:r>
            <a:r>
              <a:rPr lang="de-DE" b="1" dirty="0">
                <a:solidFill>
                  <a:schemeClr val="accent1"/>
                </a:solidFill>
              </a:rPr>
              <a:t> of </a:t>
            </a:r>
            <a:r>
              <a:rPr lang="de-DE" b="1" dirty="0" err="1">
                <a:solidFill>
                  <a:schemeClr val="accent1"/>
                </a:solidFill>
              </a:rPr>
              <a:t>perception</a:t>
            </a:r>
            <a:endParaRPr lang="de-DE" b="1" dirty="0">
              <a:solidFill>
                <a:schemeClr val="accent1"/>
              </a:solidFill>
            </a:endParaRPr>
          </a:p>
          <a:p>
            <a:pPr lvl="1"/>
            <a:r>
              <a:rPr lang="en-US" dirty="0"/>
              <a:t>All senses have perceptual thresholds</a:t>
            </a:r>
          </a:p>
          <a:p>
            <a:pPr lvl="1"/>
            <a:r>
              <a:rPr lang="en-US" dirty="0"/>
              <a:t>Scientist call they </a:t>
            </a:r>
            <a:r>
              <a:rPr lang="en-US" b="1" dirty="0">
                <a:solidFill>
                  <a:schemeClr val="accent1"/>
                </a:solidFill>
              </a:rPr>
              <a:t>limen</a:t>
            </a:r>
            <a:r>
              <a:rPr lang="en-US" dirty="0"/>
              <a:t> (difference threshold, or least perceptible difference)</a:t>
            </a:r>
          </a:p>
          <a:p>
            <a:pPr lvl="1"/>
            <a:r>
              <a:rPr lang="en-US" dirty="0"/>
              <a:t>On one side of a limen (or threshold) a stimulus is perceivable, on the other side it is not</a:t>
            </a:r>
          </a:p>
          <a:p>
            <a:endParaRPr lang="en-US" dirty="0"/>
          </a:p>
          <a:p>
            <a:endParaRPr lang="de-DE" dirty="0"/>
          </a:p>
        </p:txBody>
      </p:sp>
      <p:pic>
        <p:nvPicPr>
          <p:cNvPr id="2050" name="Picture 2">
            <a:extLst>
              <a:ext uri="{FF2B5EF4-FFF2-40B4-BE49-F238E27FC236}">
                <a16:creationId xmlns:a16="http://schemas.microsoft.com/office/drawing/2014/main" id="{950A320F-D16E-86CB-2D9D-87BD629564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7093" y="217831"/>
            <a:ext cx="3965609" cy="4266857"/>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a:extLst>
              <a:ext uri="{FF2B5EF4-FFF2-40B4-BE49-F238E27FC236}">
                <a16:creationId xmlns:a16="http://schemas.microsoft.com/office/drawing/2014/main" id="{20A56F9C-32C5-0921-BBE9-FAD7AE075ECF}"/>
              </a:ext>
            </a:extLst>
          </p:cNvPr>
          <p:cNvSpPr txBox="1"/>
          <p:nvPr/>
        </p:nvSpPr>
        <p:spPr>
          <a:xfrm>
            <a:off x="7998593" y="4586438"/>
            <a:ext cx="4037832" cy="1384995"/>
          </a:xfrm>
          <a:prstGeom prst="rect">
            <a:avLst/>
          </a:prstGeom>
          <a:noFill/>
        </p:spPr>
        <p:txBody>
          <a:bodyPr wrap="square">
            <a:spAutoFit/>
          </a:bodyPr>
          <a:lstStyle/>
          <a:p>
            <a:pPr algn="just"/>
            <a:r>
              <a:rPr lang="en-US" sz="1400" b="0" i="0" dirty="0">
                <a:solidFill>
                  <a:srgbClr val="202122"/>
                </a:solidFill>
                <a:effectLst/>
                <a:latin typeface="Arial" panose="020B0604020202020204" pitchFamily="34" charset="0"/>
              </a:rPr>
              <a:t>On each side, the lower square contains 10 more dots than the upper one. However the perception is different: On the left side, the difference between upper and lower square is clearly visible. On the right side, the two squares look almost the same.</a:t>
            </a:r>
            <a:endParaRPr lang="de-DE" sz="1400" dirty="0"/>
          </a:p>
        </p:txBody>
      </p:sp>
      <p:sp>
        <p:nvSpPr>
          <p:cNvPr id="12" name="Pfeil: nach unten 11">
            <a:extLst>
              <a:ext uri="{FF2B5EF4-FFF2-40B4-BE49-F238E27FC236}">
                <a16:creationId xmlns:a16="http://schemas.microsoft.com/office/drawing/2014/main" id="{F2DF4B40-9A19-E9BB-B3E3-09B980C109CD}"/>
              </a:ext>
            </a:extLst>
          </p:cNvPr>
          <p:cNvSpPr/>
          <p:nvPr/>
        </p:nvSpPr>
        <p:spPr>
          <a:xfrm>
            <a:off x="8167035" y="1993329"/>
            <a:ext cx="240631" cy="485802"/>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Pfeil: nach unten 12">
            <a:extLst>
              <a:ext uri="{FF2B5EF4-FFF2-40B4-BE49-F238E27FC236}">
                <a16:creationId xmlns:a16="http://schemas.microsoft.com/office/drawing/2014/main" id="{2388DAE7-4135-C05F-5BCF-9EFA4360D915}"/>
              </a:ext>
            </a:extLst>
          </p:cNvPr>
          <p:cNvSpPr/>
          <p:nvPr/>
        </p:nvSpPr>
        <p:spPr>
          <a:xfrm>
            <a:off x="10393680" y="1986932"/>
            <a:ext cx="240631" cy="485802"/>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9462843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ED71E9-26D7-7A54-90DD-1A1E4C3B97CB}"/>
              </a:ext>
            </a:extLst>
          </p:cNvPr>
          <p:cNvSpPr>
            <a:spLocks noGrp="1"/>
          </p:cNvSpPr>
          <p:nvPr>
            <p:ph type="title"/>
          </p:nvPr>
        </p:nvSpPr>
        <p:spPr/>
        <p:txBody>
          <a:bodyPr/>
          <a:lstStyle/>
          <a:p>
            <a:r>
              <a:rPr lang="de-DE" dirty="0" err="1"/>
              <a:t>Senses</a:t>
            </a:r>
            <a:r>
              <a:rPr lang="de-DE" dirty="0"/>
              <a:t> </a:t>
            </a:r>
            <a:r>
              <a:rPr lang="de-DE" dirty="0" err="1"/>
              <a:t>have</a:t>
            </a:r>
            <a:r>
              <a:rPr lang="de-DE" dirty="0"/>
              <a:t> </a:t>
            </a:r>
            <a:r>
              <a:rPr lang="de-DE" dirty="0" err="1"/>
              <a:t>Thresholds</a:t>
            </a:r>
            <a:endParaRPr lang="de-DE" dirty="0"/>
          </a:p>
        </p:txBody>
      </p:sp>
      <p:sp>
        <p:nvSpPr>
          <p:cNvPr id="3" name="Fußzeilenplatzhalter 2">
            <a:extLst>
              <a:ext uri="{FF2B5EF4-FFF2-40B4-BE49-F238E27FC236}">
                <a16:creationId xmlns:a16="http://schemas.microsoft.com/office/drawing/2014/main" id="{8E2EF03F-ACB1-7A9C-9566-F2BA3D0C0AB0}"/>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8FFE03BB-52F3-5308-9284-E9B116ECB70F}"/>
              </a:ext>
            </a:extLst>
          </p:cNvPr>
          <p:cNvSpPr>
            <a:spLocks noGrp="1"/>
          </p:cNvSpPr>
          <p:nvPr>
            <p:ph type="sldNum" sz="quarter" idx="33"/>
          </p:nvPr>
        </p:nvSpPr>
        <p:spPr/>
        <p:txBody>
          <a:bodyPr/>
          <a:lstStyle/>
          <a:p>
            <a:fld id="{BA24374A-C3A8-471A-8837-3FC31668ABE5}" type="slidenum">
              <a:rPr lang="de-DE" smtClean="0"/>
              <a:pPr/>
              <a:t>16</a:t>
            </a:fld>
            <a:endParaRPr lang="de-DE" dirty="0"/>
          </a:p>
        </p:txBody>
      </p:sp>
      <p:sp>
        <p:nvSpPr>
          <p:cNvPr id="11" name="Textplatzhalter 10">
            <a:extLst>
              <a:ext uri="{FF2B5EF4-FFF2-40B4-BE49-F238E27FC236}">
                <a16:creationId xmlns:a16="http://schemas.microsoft.com/office/drawing/2014/main" id="{6B86051A-7715-ED7C-1BD0-4CEA1867EC5E}"/>
              </a:ext>
            </a:extLst>
          </p:cNvPr>
          <p:cNvSpPr>
            <a:spLocks noGrp="1"/>
          </p:cNvSpPr>
          <p:nvPr>
            <p:ph type="body" sz="quarter" idx="21"/>
          </p:nvPr>
        </p:nvSpPr>
        <p:spPr/>
        <p:txBody>
          <a:bodyPr/>
          <a:lstStyle/>
          <a:p>
            <a:r>
              <a:rPr lang="en-US" sz="1400" dirty="0"/>
              <a:t>Perception</a:t>
            </a:r>
            <a:endParaRPr lang="de-DE" dirty="0"/>
          </a:p>
        </p:txBody>
      </p:sp>
      <mc:AlternateContent xmlns:mc="http://schemas.openxmlformats.org/markup-compatibility/2006" xmlns:a14="http://schemas.microsoft.com/office/drawing/2010/main">
        <mc:Choice Requires="a14">
          <p:sp>
            <p:nvSpPr>
              <p:cNvPr id="6" name="Textplatzhalter 5">
                <a:extLst>
                  <a:ext uri="{FF2B5EF4-FFF2-40B4-BE49-F238E27FC236}">
                    <a16:creationId xmlns:a16="http://schemas.microsoft.com/office/drawing/2014/main" id="{B629DC35-DFE7-3F24-9202-F9CFD1927529}"/>
                  </a:ext>
                </a:extLst>
              </p:cNvPr>
              <p:cNvSpPr>
                <a:spLocks noGrp="1"/>
              </p:cNvSpPr>
              <p:nvPr>
                <p:ph type="body" sz="quarter" idx="34"/>
              </p:nvPr>
            </p:nvSpPr>
            <p:spPr>
              <a:xfrm>
                <a:off x="695326" y="1449388"/>
                <a:ext cx="10801349" cy="4056061"/>
              </a:xfrm>
            </p:spPr>
            <p:txBody>
              <a:bodyPr>
                <a:normAutofit lnSpcReduction="10000"/>
              </a:bodyPr>
              <a:lstStyle/>
              <a:p>
                <a:r>
                  <a:rPr lang="en-US" dirty="0"/>
                  <a:t>For many sensory modalities we can determine the upper and lower limits of perception: </a:t>
                </a:r>
                <a:r>
                  <a:rPr lang="en-US" b="1" dirty="0">
                    <a:solidFill>
                      <a:schemeClr val="accent1"/>
                    </a:solidFill>
                  </a:rPr>
                  <a:t>the just-noticeable difference (JND)</a:t>
                </a:r>
                <a:r>
                  <a:rPr lang="en-US" dirty="0"/>
                  <a:t> – a fixed proportion of the reference sensory level </a:t>
                </a:r>
              </a:p>
              <a:p>
                <a:r>
                  <a:rPr lang="en-US" dirty="0"/>
                  <a:t>The </a:t>
                </a:r>
                <a:r>
                  <a:rPr lang="en-US" b="1" dirty="0">
                    <a:solidFill>
                      <a:schemeClr val="accent1"/>
                    </a:solidFill>
                  </a:rPr>
                  <a:t>smallest change </a:t>
                </a:r>
                <a:r>
                  <a:rPr lang="en-US" dirty="0"/>
                  <a:t>that can be perceived is the </a:t>
                </a:r>
                <a:r>
                  <a:rPr lang="en-US" b="1" dirty="0">
                    <a:solidFill>
                      <a:schemeClr val="accent1"/>
                    </a:solidFill>
                  </a:rPr>
                  <a:t>JND</a:t>
                </a:r>
              </a:p>
              <a:p>
                <a:pPr lvl="1"/>
                <a:r>
                  <a:rPr lang="en-US" dirty="0"/>
                  <a:t>Weber [1] states that the JND between two stimuli is </a:t>
                </a:r>
                <a:r>
                  <a:rPr lang="en-US" b="1" dirty="0">
                    <a:solidFill>
                      <a:schemeClr val="accent1"/>
                    </a:solidFill>
                  </a:rPr>
                  <a:t>proportional to the stimuli</a:t>
                </a:r>
              </a:p>
              <a:p>
                <a:pPr lvl="2"/>
                <a:r>
                  <a:rPr lang="en-US" b="0" i="0" dirty="0">
                    <a:solidFill>
                      <a:srgbClr val="000000"/>
                    </a:solidFill>
                    <a:effectLst/>
                    <a:latin typeface="+mn-lt"/>
                  </a:rPr>
                  <a:t>e.g., for a 100g weight the JND is 5g (</a:t>
                </a:r>
                <a14:m>
                  <m:oMath xmlns:m="http://schemas.openxmlformats.org/officeDocument/2006/math">
                    <m:r>
                      <a:rPr lang="en-US" b="0" i="1" dirty="0" smtClean="0">
                        <a:solidFill>
                          <a:srgbClr val="000000"/>
                        </a:solidFill>
                        <a:effectLst/>
                        <a:latin typeface="Cambria Math" panose="02040503050406030204" pitchFamily="18" charset="0"/>
                      </a:rPr>
                      <m:t>5</m:t>
                    </m:r>
                    <m:r>
                      <a:rPr lang="en-US" b="0" i="1" dirty="0" smtClean="0">
                        <a:solidFill>
                          <a:srgbClr val="000000"/>
                        </a:solidFill>
                        <a:effectLst/>
                        <a:latin typeface="Cambria Math" panose="02040503050406030204" pitchFamily="18" charset="0"/>
                      </a:rPr>
                      <m:t>𝑔</m:t>
                    </m:r>
                    <m:r>
                      <a:rPr lang="en-US" b="0" i="1" dirty="0" smtClean="0">
                        <a:solidFill>
                          <a:srgbClr val="000000"/>
                        </a:solidFill>
                        <a:effectLst/>
                        <a:latin typeface="Cambria Math" panose="02040503050406030204" pitchFamily="18" charset="0"/>
                      </a:rPr>
                      <m:t>/100</m:t>
                    </m:r>
                    <m:r>
                      <a:rPr lang="en-US" b="0" i="1" dirty="0" smtClean="0">
                        <a:solidFill>
                          <a:srgbClr val="000000"/>
                        </a:solidFill>
                        <a:effectLst/>
                        <a:latin typeface="Cambria Math" panose="02040503050406030204" pitchFamily="18" charset="0"/>
                      </a:rPr>
                      <m:t>𝑔</m:t>
                    </m:r>
                    <m:r>
                      <a:rPr lang="en-US" b="0" i="1" dirty="0" smtClean="0">
                        <a:solidFill>
                          <a:srgbClr val="000000"/>
                        </a:solidFill>
                        <a:effectLst/>
                        <a:latin typeface="Cambria Math" panose="02040503050406030204" pitchFamily="18" charset="0"/>
                      </a:rPr>
                      <m:t> = 0.05</m:t>
                    </m:r>
                  </m:oMath>
                </a14:m>
                <a:r>
                  <a:rPr lang="en-US" b="0" i="0" dirty="0">
                    <a:solidFill>
                      <a:srgbClr val="000000"/>
                    </a:solidFill>
                    <a:effectLst/>
                    <a:latin typeface="+mn-lt"/>
                  </a:rPr>
                  <a:t> </a:t>
                </a:r>
                <a:r>
                  <a:rPr lang="en-US" b="0" i="0" dirty="0">
                    <a:solidFill>
                      <a:srgbClr val="000000"/>
                    </a:solidFill>
                    <a:effectLst/>
                    <a:latin typeface="+mn-lt"/>
                    <a:sym typeface="Wingdings" panose="05000000000000000000" pitchFamily="2" charset="2"/>
                  </a:rPr>
                  <a:t> The JND for </a:t>
                </a:r>
                <a14:m>
                  <m:oMath xmlns:m="http://schemas.openxmlformats.org/officeDocument/2006/math">
                    <m:r>
                      <a:rPr lang="en-US" b="0" i="1" dirty="0" smtClean="0">
                        <a:solidFill>
                          <a:srgbClr val="000000"/>
                        </a:solidFill>
                        <a:effectLst/>
                        <a:latin typeface="Cambria Math" panose="02040503050406030204" pitchFamily="18" charset="0"/>
                        <a:sym typeface="Wingdings" panose="05000000000000000000" pitchFamily="2" charset="2"/>
                      </a:rPr>
                      <m:t>200</m:t>
                    </m:r>
                    <m:r>
                      <a:rPr lang="en-US" b="0" i="1" dirty="0" smtClean="0">
                        <a:solidFill>
                          <a:srgbClr val="000000"/>
                        </a:solidFill>
                        <a:effectLst/>
                        <a:latin typeface="Cambria Math" panose="02040503050406030204" pitchFamily="18" charset="0"/>
                        <a:sym typeface="Wingdings" panose="05000000000000000000" pitchFamily="2" charset="2"/>
                      </a:rPr>
                      <m:t>𝑔</m:t>
                    </m:r>
                    <m:r>
                      <a:rPr lang="en-US" b="0" i="1" dirty="0" smtClean="0">
                        <a:solidFill>
                          <a:srgbClr val="000000"/>
                        </a:solidFill>
                        <a:effectLst/>
                        <a:latin typeface="Cambria Math" panose="02040503050406030204" pitchFamily="18" charset="0"/>
                        <a:sym typeface="Wingdings" panose="05000000000000000000" pitchFamily="2" charset="2"/>
                      </a:rPr>
                      <m:t> ∗ 0.05 = 10</m:t>
                    </m:r>
                    <m:r>
                      <a:rPr lang="en-US" b="0" i="1" dirty="0" smtClean="0">
                        <a:solidFill>
                          <a:srgbClr val="000000"/>
                        </a:solidFill>
                        <a:effectLst/>
                        <a:latin typeface="Cambria Math" panose="02040503050406030204" pitchFamily="18" charset="0"/>
                        <a:sym typeface="Wingdings" panose="05000000000000000000" pitchFamily="2" charset="2"/>
                      </a:rPr>
                      <m:t>𝑔</m:t>
                    </m:r>
                  </m:oMath>
                </a14:m>
                <a:r>
                  <a:rPr lang="en-US" b="0" i="0" dirty="0">
                    <a:solidFill>
                      <a:srgbClr val="000000"/>
                    </a:solidFill>
                    <a:effectLst/>
                    <a:latin typeface="+mn-lt"/>
                    <a:sym typeface="Wingdings" panose="05000000000000000000" pitchFamily="2" charset="2"/>
                  </a:rPr>
                  <a:t>)</a:t>
                </a:r>
                <a:endParaRPr lang="en-US" b="0" i="0" dirty="0">
                  <a:solidFill>
                    <a:srgbClr val="000000"/>
                  </a:solidFill>
                  <a:effectLst/>
                  <a:latin typeface="+mn-lt"/>
                </a:endParaRPr>
              </a:p>
              <a:p>
                <a:pPr lvl="1"/>
                <a:r>
                  <a:rPr lang="en-US" dirty="0"/>
                  <a:t>Fechner [2] found </a:t>
                </a:r>
                <a:r>
                  <a:rPr lang="de-DE" dirty="0" err="1"/>
                  <a:t>that</a:t>
                </a:r>
                <a:r>
                  <a:rPr lang="de-DE" dirty="0"/>
                  <a:t> </a:t>
                </a:r>
                <a:r>
                  <a:rPr lang="de-DE" dirty="0" err="1"/>
                  <a:t>the</a:t>
                </a:r>
                <a:r>
                  <a:rPr lang="de-DE" dirty="0"/>
                  <a:t> </a:t>
                </a:r>
                <a:r>
                  <a:rPr lang="en-US" dirty="0"/>
                  <a:t>relationship between stimulus and perception is </a:t>
                </a:r>
                <a:r>
                  <a:rPr lang="en-US" b="1" dirty="0">
                    <a:solidFill>
                      <a:schemeClr val="accent1"/>
                    </a:solidFill>
                  </a:rPr>
                  <a:t>logarithmic</a:t>
                </a:r>
              </a:p>
              <a:p>
                <a:pPr lvl="2"/>
                <a:r>
                  <a:rPr lang="en-US" dirty="0"/>
                  <a:t>An individual’s perception of e.g., brightness (or loudness) is proportional to the logarithm of the actual intensity (measured with a physical measurement instrument)</a:t>
                </a:r>
              </a:p>
              <a:p>
                <a:r>
                  <a:rPr lang="en-US" dirty="0"/>
                  <a:t>Thresholds systematically increase with age</a:t>
                </a:r>
              </a:p>
              <a:p>
                <a:pPr lvl="1"/>
                <a:endParaRPr lang="de-DE" dirty="0"/>
              </a:p>
            </p:txBody>
          </p:sp>
        </mc:Choice>
        <mc:Fallback xmlns="">
          <p:sp>
            <p:nvSpPr>
              <p:cNvPr id="6" name="Textplatzhalter 5">
                <a:extLst>
                  <a:ext uri="{FF2B5EF4-FFF2-40B4-BE49-F238E27FC236}">
                    <a16:creationId xmlns:a16="http://schemas.microsoft.com/office/drawing/2014/main" id="{B629DC35-DFE7-3F24-9202-F9CFD1927529}"/>
                  </a:ext>
                </a:extLst>
              </p:cNvPr>
              <p:cNvSpPr>
                <a:spLocks noGrp="1" noRot="1" noChangeAspect="1" noMove="1" noResize="1" noEditPoints="1" noAdjustHandles="1" noChangeArrowheads="1" noChangeShapeType="1" noTextEdit="1"/>
              </p:cNvSpPr>
              <p:nvPr>
                <p:ph type="body" sz="quarter" idx="34"/>
              </p:nvPr>
            </p:nvSpPr>
            <p:spPr>
              <a:xfrm>
                <a:off x="695326" y="1449388"/>
                <a:ext cx="10801349" cy="4056061"/>
              </a:xfrm>
              <a:blipFill>
                <a:blip r:embed="rId2"/>
                <a:stretch>
                  <a:fillRect l="-395" t="-1203" r="-56"/>
                </a:stretch>
              </a:blipFill>
            </p:spPr>
            <p:txBody>
              <a:bodyPr/>
              <a:lstStyle/>
              <a:p>
                <a:r>
                  <a:rPr lang="de-DE">
                    <a:noFill/>
                  </a:rPr>
                  <a:t> </a:t>
                </a:r>
              </a:p>
            </p:txBody>
          </p:sp>
        </mc:Fallback>
      </mc:AlternateContent>
      <p:sp>
        <p:nvSpPr>
          <p:cNvPr id="12" name="Inhaltsplatzhalter 11">
            <a:extLst>
              <a:ext uri="{FF2B5EF4-FFF2-40B4-BE49-F238E27FC236}">
                <a16:creationId xmlns:a16="http://schemas.microsoft.com/office/drawing/2014/main" id="{F1D84FF1-D3C2-B12C-4DCD-E6D4E442DFB7}"/>
              </a:ext>
            </a:extLst>
          </p:cNvPr>
          <p:cNvSpPr>
            <a:spLocks noGrp="1"/>
          </p:cNvSpPr>
          <p:nvPr>
            <p:ph sz="quarter" idx="35"/>
          </p:nvPr>
        </p:nvSpPr>
        <p:spPr/>
        <p:txBody>
          <a:bodyPr/>
          <a:lstStyle/>
          <a:p>
            <a:r>
              <a:rPr lang="de-DE" dirty="0"/>
              <a:t>[1] Ross, H.E. and Murray, D. J.(Ed. and </a:t>
            </a:r>
            <a:r>
              <a:rPr lang="de-DE" dirty="0" err="1"/>
              <a:t>Transl</a:t>
            </a:r>
            <a:r>
              <a:rPr lang="de-DE" dirty="0"/>
              <a:t>.) (1996)</a:t>
            </a:r>
            <a:r>
              <a:rPr lang="de-DE" dirty="0" err="1"/>
              <a:t>E.H.Weber</a:t>
            </a:r>
            <a:r>
              <a:rPr lang="de-DE" dirty="0"/>
              <a:t> on </a:t>
            </a:r>
            <a:r>
              <a:rPr lang="de-DE" dirty="0" err="1"/>
              <a:t>the</a:t>
            </a:r>
            <a:r>
              <a:rPr lang="de-DE" dirty="0"/>
              <a:t> </a:t>
            </a:r>
            <a:r>
              <a:rPr lang="de-DE" dirty="0" err="1"/>
              <a:t>tactile</a:t>
            </a:r>
            <a:r>
              <a:rPr lang="de-DE" dirty="0"/>
              <a:t> </a:t>
            </a:r>
            <a:r>
              <a:rPr lang="de-DE" dirty="0" err="1"/>
              <a:t>senses</a:t>
            </a:r>
            <a:r>
              <a:rPr lang="de-DE" dirty="0"/>
              <a:t>. 2nd </a:t>
            </a:r>
            <a:r>
              <a:rPr lang="de-DE" dirty="0" err="1"/>
              <a:t>ed</a:t>
            </a:r>
            <a:r>
              <a:rPr lang="de-DE" dirty="0"/>
              <a:t>. Hove: Erlbaum (UK) Taylor &amp; Francis;</a:t>
            </a:r>
          </a:p>
          <a:p>
            <a:r>
              <a:rPr lang="de-DE" dirty="0"/>
              <a:t>[2] Fechner, Gustav Theodor (1966) [First </a:t>
            </a:r>
            <a:r>
              <a:rPr lang="de-DE" dirty="0" err="1"/>
              <a:t>published</a:t>
            </a:r>
            <a:r>
              <a:rPr lang="de-DE" dirty="0"/>
              <a:t> .1860]. Howes, D H; </a:t>
            </a:r>
            <a:r>
              <a:rPr lang="de-DE" dirty="0" err="1"/>
              <a:t>Boring</a:t>
            </a:r>
            <a:r>
              <a:rPr lang="de-DE" dirty="0"/>
              <a:t>, E G (</a:t>
            </a:r>
            <a:r>
              <a:rPr lang="de-DE" dirty="0" err="1"/>
              <a:t>eds</a:t>
            </a:r>
            <a:r>
              <a:rPr lang="de-DE" dirty="0"/>
              <a:t>.). Elements of </a:t>
            </a:r>
            <a:r>
              <a:rPr lang="de-DE" dirty="0" err="1"/>
              <a:t>psychophysics</a:t>
            </a:r>
            <a:r>
              <a:rPr lang="de-DE" dirty="0"/>
              <a:t> [Elemente der Psychophysik]. Vol. 1. </a:t>
            </a:r>
            <a:r>
              <a:rPr lang="de-DE" dirty="0" err="1"/>
              <a:t>Translated</a:t>
            </a:r>
            <a:r>
              <a:rPr lang="de-DE" dirty="0"/>
              <a:t> </a:t>
            </a:r>
            <a:r>
              <a:rPr lang="de-DE" dirty="0" err="1"/>
              <a:t>by</a:t>
            </a:r>
            <a:r>
              <a:rPr lang="de-DE" dirty="0"/>
              <a:t> Adler, H E. United States of </a:t>
            </a:r>
            <a:r>
              <a:rPr lang="de-DE" dirty="0" err="1"/>
              <a:t>America</a:t>
            </a:r>
            <a:r>
              <a:rPr lang="de-DE" dirty="0"/>
              <a:t>: Holt, Rinehart and Winston.</a:t>
            </a:r>
          </a:p>
        </p:txBody>
      </p:sp>
    </p:spTree>
    <p:extLst>
      <p:ext uri="{BB962C8B-B14F-4D97-AF65-F5344CB8AC3E}">
        <p14:creationId xmlns:p14="http://schemas.microsoft.com/office/powerpoint/2010/main" val="18010331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4BB8FE-0A4F-D394-B2B6-0AACBA5EE2F2}"/>
              </a:ext>
            </a:extLst>
          </p:cNvPr>
          <p:cNvSpPr>
            <a:spLocks noGrp="1"/>
          </p:cNvSpPr>
          <p:nvPr>
            <p:ph type="title"/>
          </p:nvPr>
        </p:nvSpPr>
        <p:spPr/>
        <p:txBody>
          <a:bodyPr/>
          <a:lstStyle/>
          <a:p>
            <a:r>
              <a:rPr lang="de-DE" dirty="0"/>
              <a:t>Weber-Fechtner-Law</a:t>
            </a:r>
          </a:p>
        </p:txBody>
      </p:sp>
      <p:sp>
        <p:nvSpPr>
          <p:cNvPr id="3" name="Fußzeilenplatzhalter 2">
            <a:extLst>
              <a:ext uri="{FF2B5EF4-FFF2-40B4-BE49-F238E27FC236}">
                <a16:creationId xmlns:a16="http://schemas.microsoft.com/office/drawing/2014/main" id="{DDD5E7AE-4F7F-3616-3E79-96313FD9B269}"/>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E470E95D-02F4-7A59-0682-3E30C16FC17F}"/>
              </a:ext>
            </a:extLst>
          </p:cNvPr>
          <p:cNvSpPr>
            <a:spLocks noGrp="1"/>
          </p:cNvSpPr>
          <p:nvPr>
            <p:ph type="sldNum" sz="quarter" idx="28"/>
          </p:nvPr>
        </p:nvSpPr>
        <p:spPr/>
        <p:txBody>
          <a:bodyPr/>
          <a:lstStyle/>
          <a:p>
            <a:fld id="{BA24374A-C3A8-471A-8837-3FC31668ABE5}" type="slidenum">
              <a:rPr lang="de-DE" smtClean="0"/>
              <a:pPr/>
              <a:t>17</a:t>
            </a:fld>
            <a:endParaRPr lang="de-DE" dirty="0"/>
          </a:p>
        </p:txBody>
      </p:sp>
      <p:sp>
        <p:nvSpPr>
          <p:cNvPr id="5" name="Textplatzhalter 4">
            <a:extLst>
              <a:ext uri="{FF2B5EF4-FFF2-40B4-BE49-F238E27FC236}">
                <a16:creationId xmlns:a16="http://schemas.microsoft.com/office/drawing/2014/main" id="{C1B3A2F6-E8B5-03FA-7478-9D9E6B9D4056}"/>
              </a:ext>
            </a:extLst>
          </p:cNvPr>
          <p:cNvSpPr>
            <a:spLocks noGrp="1"/>
          </p:cNvSpPr>
          <p:nvPr>
            <p:ph type="body" sz="quarter" idx="21"/>
          </p:nvPr>
        </p:nvSpPr>
        <p:spPr/>
        <p:txBody>
          <a:bodyPr/>
          <a:lstStyle/>
          <a:p>
            <a:r>
              <a:rPr lang="en-US" sz="1400" dirty="0"/>
              <a:t>Perception</a:t>
            </a:r>
            <a:endParaRPr lang="de-DE" dirty="0"/>
          </a:p>
        </p:txBody>
      </p:sp>
      <mc:AlternateContent xmlns:mc="http://schemas.openxmlformats.org/markup-compatibility/2006" xmlns:a14="http://schemas.microsoft.com/office/drawing/2010/main">
        <mc:Choice Requires="a14">
          <p:sp>
            <p:nvSpPr>
              <p:cNvPr id="6" name="Textplatzhalter 5">
                <a:extLst>
                  <a:ext uri="{FF2B5EF4-FFF2-40B4-BE49-F238E27FC236}">
                    <a16:creationId xmlns:a16="http://schemas.microsoft.com/office/drawing/2014/main" id="{68EA2AE6-D901-665B-A060-43EA4863B526}"/>
                  </a:ext>
                </a:extLst>
              </p:cNvPr>
              <p:cNvSpPr>
                <a:spLocks noGrp="1"/>
              </p:cNvSpPr>
              <p:nvPr>
                <p:ph type="body" sz="quarter" idx="29"/>
              </p:nvPr>
            </p:nvSpPr>
            <p:spPr>
              <a:xfrm>
                <a:off x="695324" y="1449388"/>
                <a:ext cx="7914473" cy="4679950"/>
              </a:xfrm>
            </p:spPr>
            <p:txBody>
              <a:bodyPr>
                <a:normAutofit/>
              </a:bodyPr>
              <a:lstStyle/>
              <a:p>
                <a:r>
                  <a:rPr lang="en-US" dirty="0"/>
                  <a:t>Weber </a:t>
                </a:r>
                <a:r>
                  <a:rPr lang="en-US" b="1" dirty="0">
                    <a:solidFill>
                      <a:schemeClr val="accent1"/>
                    </a:solidFill>
                  </a:rPr>
                  <a:t>compared</a:t>
                </a:r>
                <a:r>
                  <a:rPr lang="en-US" dirty="0"/>
                  <a:t> the JNDs between </a:t>
                </a:r>
                <a:r>
                  <a:rPr lang="en-US" b="1" dirty="0">
                    <a:solidFill>
                      <a:schemeClr val="accent1"/>
                    </a:solidFill>
                  </a:rPr>
                  <a:t>two weights</a:t>
                </a:r>
              </a:p>
              <a:p>
                <a:pPr lvl="1"/>
                <a:r>
                  <a:rPr lang="en-US" dirty="0"/>
                  <a:t>The weight increase of an object with 50 g is noticeable when it increases by 1 gram: 51 g. </a:t>
                </a:r>
              </a:p>
              <a:p>
                <a:pPr lvl="1"/>
                <a:r>
                  <a:rPr lang="en-US" dirty="0"/>
                  <a:t>500g of weight must increase by 10g to appear heavier: 510 g</a:t>
                </a:r>
              </a:p>
              <a:p>
                <a:pPr lvl="1"/>
                <a:r>
                  <a:rPr lang="en-US" dirty="0"/>
                  <a:t>The JND to the stimulus intensity is:  </a:t>
                </a:r>
                <a14:m>
                  <m:oMath xmlns:m="http://schemas.openxmlformats.org/officeDocument/2006/math">
                    <m:f>
                      <m:fPr>
                        <m:ctrlPr>
                          <a:rPr lang="en-US" i="1" smtClean="0">
                            <a:latin typeface="Cambria Math" panose="02040503050406030204" pitchFamily="18" charset="0"/>
                          </a:rPr>
                        </m:ctrlPr>
                      </m:fPr>
                      <m:num>
                        <m:r>
                          <a:rPr lang="en-US"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𝑅</m:t>
                        </m:r>
                      </m:num>
                      <m:den>
                        <m:r>
                          <a:rPr lang="de-DE" b="0" i="1" smtClean="0">
                            <a:latin typeface="Cambria Math" panose="02040503050406030204" pitchFamily="18" charset="0"/>
                          </a:rPr>
                          <m:t>𝑅</m:t>
                        </m:r>
                      </m:den>
                    </m:f>
                  </m:oMath>
                </a14:m>
                <a:r>
                  <a:rPr lang="en-US" dirty="0"/>
                  <a:t> = </a:t>
                </a:r>
                <a14:m>
                  <m:oMath xmlns:m="http://schemas.openxmlformats.org/officeDocument/2006/math">
                    <m:f>
                      <m:fPr>
                        <m:ctrlPr>
                          <a:rPr lang="en-US" i="1">
                            <a:latin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1</m:t>
                        </m:r>
                      </m:num>
                      <m:den>
                        <m:r>
                          <a:rPr lang="de-DE" b="0" i="1" smtClean="0">
                            <a:latin typeface="Cambria Math" panose="02040503050406030204" pitchFamily="18" charset="0"/>
                          </a:rPr>
                          <m:t>50</m:t>
                        </m:r>
                      </m:den>
                    </m:f>
                  </m:oMath>
                </a14:m>
                <a:r>
                  <a:rPr lang="en-US" dirty="0"/>
                  <a:t> = </a:t>
                </a:r>
                <a14:m>
                  <m:oMath xmlns:m="http://schemas.openxmlformats.org/officeDocument/2006/math">
                    <m:f>
                      <m:fPr>
                        <m:ctrlPr>
                          <a:rPr lang="en-US" i="1">
                            <a:latin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10</m:t>
                        </m:r>
                      </m:num>
                      <m:den>
                        <m:r>
                          <a:rPr lang="de-DE" b="0" i="1" smtClean="0">
                            <a:latin typeface="Cambria Math" panose="02040503050406030204" pitchFamily="18" charset="0"/>
                          </a:rPr>
                          <m:t>500</m:t>
                        </m:r>
                      </m:den>
                    </m:f>
                  </m:oMath>
                </a14:m>
                <a:r>
                  <a:rPr lang="en-US" dirty="0"/>
                  <a:t> = 0.02 = 2%.</a:t>
                </a:r>
              </a:p>
              <a:p>
                <a:r>
                  <a:rPr lang="en-US" b="1" dirty="0">
                    <a:solidFill>
                      <a:schemeClr val="accent1"/>
                    </a:solidFill>
                  </a:rPr>
                  <a:t>Fechner</a:t>
                </a:r>
                <a:r>
                  <a:rPr lang="en-US" dirty="0"/>
                  <a:t> assumed that JNDs remain subjectively equal, and </a:t>
                </a:r>
                <a:r>
                  <a:rPr lang="en-US" b="1" dirty="0">
                    <a:solidFill>
                      <a:schemeClr val="accent1"/>
                    </a:solidFill>
                  </a:rPr>
                  <a:t>argued that this would produce a logarithmic relation </a:t>
                </a:r>
                <a:r>
                  <a:rPr lang="en-US" dirty="0"/>
                  <a:t>between the stimulus intensity and the sensation</a:t>
                </a:r>
              </a:p>
              <a:p>
                <a:pPr lvl="1"/>
                <a14:m>
                  <m:oMath xmlns:m="http://schemas.openxmlformats.org/officeDocument/2006/math">
                    <m:r>
                      <a:rPr lang="de-DE" i="1">
                        <a:latin typeface="Cambria Math" panose="02040503050406030204" pitchFamily="18" charset="0"/>
                      </a:rPr>
                      <m:t>𝑆</m:t>
                    </m:r>
                    <m:r>
                      <a:rPr lang="de-DE" i="1">
                        <a:latin typeface="Cambria Math" panose="02040503050406030204" pitchFamily="18" charset="0"/>
                      </a:rPr>
                      <m:t> = </m:t>
                    </m:r>
                    <m:r>
                      <a:rPr lang="de-DE" i="1">
                        <a:latin typeface="Cambria Math" panose="02040503050406030204" pitchFamily="18" charset="0"/>
                      </a:rPr>
                      <m:t>𝑘</m:t>
                    </m:r>
                    <m:func>
                      <m:funcPr>
                        <m:ctrlPr>
                          <a:rPr lang="de-DE" i="1" smtClean="0">
                            <a:latin typeface="Cambria Math" panose="02040503050406030204" pitchFamily="18" charset="0"/>
                          </a:rPr>
                        </m:ctrlPr>
                      </m:funcPr>
                      <m:fName>
                        <m:r>
                          <a:rPr lang="de-DE" b="0" i="1" smtClean="0">
                            <a:latin typeface="Cambria Math" panose="02040503050406030204" pitchFamily="18" charset="0"/>
                          </a:rPr>
                          <m:t>𝑙𝑜𝑔</m:t>
                        </m:r>
                      </m:fName>
                      <m:e>
                        <m:r>
                          <a:rPr lang="de-DE" b="0" i="1" smtClean="0">
                            <a:latin typeface="Cambria Math" panose="02040503050406030204" pitchFamily="18" charset="0"/>
                          </a:rPr>
                          <m:t>𝑅</m:t>
                        </m:r>
                      </m:e>
                    </m:func>
                  </m:oMath>
                </a14:m>
                <a:r>
                  <a:rPr lang="en-US" dirty="0"/>
                  <a:t>: where </a:t>
                </a:r>
                <a14:m>
                  <m:oMath xmlns:m="http://schemas.openxmlformats.org/officeDocument/2006/math">
                    <m:r>
                      <a:rPr lang="en-US" i="1" dirty="0" smtClean="0">
                        <a:latin typeface="Cambria Math" panose="02040503050406030204" pitchFamily="18" charset="0"/>
                      </a:rPr>
                      <m:t>𝑆</m:t>
                    </m:r>
                  </m:oMath>
                </a14:m>
                <a:r>
                  <a:rPr lang="en-US" dirty="0"/>
                  <a:t> is the perceived intensity of the stimulus, </a:t>
                </a:r>
                <a14:m>
                  <m:oMath xmlns:m="http://schemas.openxmlformats.org/officeDocument/2006/math">
                    <m:r>
                      <a:rPr lang="de-DE" b="0" i="1" dirty="0" smtClean="0">
                        <a:latin typeface="Cambria Math" panose="02040503050406030204" pitchFamily="18" charset="0"/>
                      </a:rPr>
                      <m:t>𝑅</m:t>
                    </m:r>
                  </m:oMath>
                </a14:m>
                <a:r>
                  <a:rPr lang="en-US" dirty="0"/>
                  <a:t> is the intensity of the stimulus, and </a:t>
                </a:r>
                <a14:m>
                  <m:oMath xmlns:m="http://schemas.openxmlformats.org/officeDocument/2006/math">
                    <m:r>
                      <a:rPr lang="en-US" i="1" dirty="0" smtClean="0">
                        <a:latin typeface="Cambria Math" panose="02040503050406030204" pitchFamily="18" charset="0"/>
                      </a:rPr>
                      <m:t>𝑘</m:t>
                    </m:r>
                  </m:oMath>
                </a14:m>
                <a:r>
                  <a:rPr lang="en-US" dirty="0"/>
                  <a:t> is a perceptual constant</a:t>
                </a:r>
                <a:endParaRPr lang="de-DE" dirty="0"/>
              </a:p>
            </p:txBody>
          </p:sp>
        </mc:Choice>
        <mc:Fallback xmlns="">
          <p:sp>
            <p:nvSpPr>
              <p:cNvPr id="6" name="Textplatzhalter 5">
                <a:extLst>
                  <a:ext uri="{FF2B5EF4-FFF2-40B4-BE49-F238E27FC236}">
                    <a16:creationId xmlns:a16="http://schemas.microsoft.com/office/drawing/2014/main" id="{68EA2AE6-D901-665B-A060-43EA4863B526}"/>
                  </a:ext>
                </a:extLst>
              </p:cNvPr>
              <p:cNvSpPr>
                <a:spLocks noGrp="1" noRot="1" noChangeAspect="1" noMove="1" noResize="1" noEditPoints="1" noAdjustHandles="1" noChangeArrowheads="1" noChangeShapeType="1" noTextEdit="1"/>
              </p:cNvSpPr>
              <p:nvPr>
                <p:ph type="body" sz="quarter" idx="29"/>
              </p:nvPr>
            </p:nvSpPr>
            <p:spPr>
              <a:xfrm>
                <a:off x="695324" y="1449388"/>
                <a:ext cx="7914473" cy="4679950"/>
              </a:xfrm>
              <a:blipFill>
                <a:blip r:embed="rId2"/>
                <a:stretch>
                  <a:fillRect l="-539" t="-913" r="-847"/>
                </a:stretch>
              </a:blipFill>
            </p:spPr>
            <p:txBody>
              <a:bodyPr/>
              <a:lstStyle/>
              <a:p>
                <a:r>
                  <a:rPr lang="de-DE">
                    <a:noFill/>
                  </a:rPr>
                  <a:t> </a:t>
                </a:r>
              </a:p>
            </p:txBody>
          </p:sp>
        </mc:Fallback>
      </mc:AlternateContent>
      <p:pic>
        <p:nvPicPr>
          <p:cNvPr id="1026" name="Picture 2" descr="Mann, der Gewichte hebt">
            <a:extLst>
              <a:ext uri="{FF2B5EF4-FFF2-40B4-BE49-F238E27FC236}">
                <a16:creationId xmlns:a16="http://schemas.microsoft.com/office/drawing/2014/main" id="{DDD9290F-520C-B4DC-E527-4ACC9ED177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302" r="19302" b="10671"/>
          <a:stretch/>
        </p:blipFill>
        <p:spPr bwMode="auto">
          <a:xfrm>
            <a:off x="8847691" y="1499159"/>
            <a:ext cx="2924006" cy="4254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78096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AEDC46C0-5BCC-F3D0-9947-E7C99135EFB6}"/>
              </a:ext>
            </a:extLst>
          </p:cNvPr>
          <p:cNvPicPr>
            <a:picLocks noChangeAspect="1"/>
          </p:cNvPicPr>
          <p:nvPr/>
        </p:nvPicPr>
        <p:blipFill>
          <a:blip r:embed="rId2"/>
          <a:stretch>
            <a:fillRect/>
          </a:stretch>
        </p:blipFill>
        <p:spPr>
          <a:xfrm>
            <a:off x="6482483" y="540002"/>
            <a:ext cx="5224947" cy="2314100"/>
          </a:xfrm>
          <a:prstGeom prst="rect">
            <a:avLst/>
          </a:prstGeom>
        </p:spPr>
      </p:pic>
      <p:sp>
        <p:nvSpPr>
          <p:cNvPr id="2" name="Titel 1">
            <a:extLst>
              <a:ext uri="{FF2B5EF4-FFF2-40B4-BE49-F238E27FC236}">
                <a16:creationId xmlns:a16="http://schemas.microsoft.com/office/drawing/2014/main" id="{20C7F4EE-664E-6A8B-5302-65087F52C0B5}"/>
              </a:ext>
            </a:extLst>
          </p:cNvPr>
          <p:cNvSpPr>
            <a:spLocks noGrp="1"/>
          </p:cNvSpPr>
          <p:nvPr>
            <p:ph type="title"/>
          </p:nvPr>
        </p:nvSpPr>
        <p:spPr/>
        <p:txBody>
          <a:bodyPr/>
          <a:lstStyle/>
          <a:p>
            <a:r>
              <a:rPr lang="de-DE" dirty="0"/>
              <a:t>Weber Constants</a:t>
            </a:r>
          </a:p>
        </p:txBody>
      </p:sp>
      <p:sp>
        <p:nvSpPr>
          <p:cNvPr id="3" name="Fußzeilenplatzhalter 2">
            <a:extLst>
              <a:ext uri="{FF2B5EF4-FFF2-40B4-BE49-F238E27FC236}">
                <a16:creationId xmlns:a16="http://schemas.microsoft.com/office/drawing/2014/main" id="{F8B95FC4-490E-FF45-D4CC-DE71F5B57849}"/>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B5616E38-5199-F59C-5E05-CB69ED5B3093}"/>
              </a:ext>
            </a:extLst>
          </p:cNvPr>
          <p:cNvSpPr>
            <a:spLocks noGrp="1"/>
          </p:cNvSpPr>
          <p:nvPr>
            <p:ph type="sldNum" sz="quarter" idx="33"/>
          </p:nvPr>
        </p:nvSpPr>
        <p:spPr/>
        <p:txBody>
          <a:bodyPr/>
          <a:lstStyle/>
          <a:p>
            <a:fld id="{BA24374A-C3A8-471A-8837-3FC31668ABE5}" type="slidenum">
              <a:rPr lang="de-DE" smtClean="0"/>
              <a:pPr/>
              <a:t>18</a:t>
            </a:fld>
            <a:endParaRPr lang="de-DE" dirty="0"/>
          </a:p>
        </p:txBody>
      </p:sp>
      <p:sp>
        <p:nvSpPr>
          <p:cNvPr id="5" name="Textplatzhalter 4">
            <a:extLst>
              <a:ext uri="{FF2B5EF4-FFF2-40B4-BE49-F238E27FC236}">
                <a16:creationId xmlns:a16="http://schemas.microsoft.com/office/drawing/2014/main" id="{07884EE3-4AC3-74EF-94A9-83271FC75C37}"/>
              </a:ext>
            </a:extLst>
          </p:cNvPr>
          <p:cNvSpPr>
            <a:spLocks noGrp="1"/>
          </p:cNvSpPr>
          <p:nvPr>
            <p:ph type="body" sz="quarter" idx="21"/>
          </p:nvPr>
        </p:nvSpPr>
        <p:spPr/>
        <p:txBody>
          <a:bodyPr/>
          <a:lstStyle/>
          <a:p>
            <a:r>
              <a:rPr lang="de-DE" dirty="0" err="1"/>
              <a:t>Perception</a:t>
            </a:r>
            <a:endParaRPr lang="de-DE" dirty="0"/>
          </a:p>
        </p:txBody>
      </p:sp>
      <p:sp>
        <p:nvSpPr>
          <p:cNvPr id="6" name="Textplatzhalter 5">
            <a:extLst>
              <a:ext uri="{FF2B5EF4-FFF2-40B4-BE49-F238E27FC236}">
                <a16:creationId xmlns:a16="http://schemas.microsoft.com/office/drawing/2014/main" id="{99D67E15-8EA9-2378-2FB1-ADBDAF2BBDFC}"/>
              </a:ext>
            </a:extLst>
          </p:cNvPr>
          <p:cNvSpPr>
            <a:spLocks noGrp="1"/>
          </p:cNvSpPr>
          <p:nvPr>
            <p:ph type="body" sz="quarter" idx="34"/>
          </p:nvPr>
        </p:nvSpPr>
        <p:spPr/>
        <p:txBody>
          <a:bodyPr/>
          <a:lstStyle/>
          <a:p>
            <a:endParaRPr lang="de-DE" dirty="0"/>
          </a:p>
        </p:txBody>
      </p:sp>
      <p:sp>
        <p:nvSpPr>
          <p:cNvPr id="7" name="Inhaltsplatzhalter 6">
            <a:extLst>
              <a:ext uri="{FF2B5EF4-FFF2-40B4-BE49-F238E27FC236}">
                <a16:creationId xmlns:a16="http://schemas.microsoft.com/office/drawing/2014/main" id="{E512DAB2-DDC9-E060-B461-730231CA6A0B}"/>
              </a:ext>
            </a:extLst>
          </p:cNvPr>
          <p:cNvSpPr>
            <a:spLocks noGrp="1"/>
          </p:cNvSpPr>
          <p:nvPr>
            <p:ph sz="quarter" idx="35"/>
          </p:nvPr>
        </p:nvSpPr>
        <p:spPr/>
        <p:txBody>
          <a:bodyPr/>
          <a:lstStyle/>
          <a:p>
            <a:r>
              <a:rPr lang="de-DE" dirty="0"/>
              <a:t>Image </a:t>
            </a:r>
            <a:r>
              <a:rPr lang="de-DE" dirty="0" err="1"/>
              <a:t>from</a:t>
            </a:r>
            <a:r>
              <a:rPr lang="de-DE" dirty="0"/>
              <a:t> J. Antonio Aznar Casanova, INTRODUCCION A LA PSICOFÍSICA </a:t>
            </a:r>
          </a:p>
        </p:txBody>
      </p:sp>
      <p:pic>
        <p:nvPicPr>
          <p:cNvPr id="11" name="Grafik 10">
            <a:extLst>
              <a:ext uri="{FF2B5EF4-FFF2-40B4-BE49-F238E27FC236}">
                <a16:creationId xmlns:a16="http://schemas.microsoft.com/office/drawing/2014/main" id="{FAE6FB93-A4ED-6A88-CA19-6349594F782C}"/>
              </a:ext>
            </a:extLst>
          </p:cNvPr>
          <p:cNvPicPr>
            <a:picLocks noChangeAspect="1"/>
          </p:cNvPicPr>
          <p:nvPr/>
        </p:nvPicPr>
        <p:blipFill>
          <a:blip r:embed="rId3"/>
          <a:stretch>
            <a:fillRect/>
          </a:stretch>
        </p:blipFill>
        <p:spPr>
          <a:xfrm>
            <a:off x="6169607" y="3042762"/>
            <a:ext cx="4964534" cy="3135917"/>
          </a:xfrm>
          <a:prstGeom prst="rect">
            <a:avLst/>
          </a:prstGeom>
        </p:spPr>
      </p:pic>
      <p:sp>
        <p:nvSpPr>
          <p:cNvPr id="12" name="Textfeld 11">
            <a:extLst>
              <a:ext uri="{FF2B5EF4-FFF2-40B4-BE49-F238E27FC236}">
                <a16:creationId xmlns:a16="http://schemas.microsoft.com/office/drawing/2014/main" id="{D3A47FDF-318D-BF5B-4C5B-7CB011BE35BC}"/>
              </a:ext>
            </a:extLst>
          </p:cNvPr>
          <p:cNvSpPr txBox="1"/>
          <p:nvPr/>
        </p:nvSpPr>
        <p:spPr>
          <a:xfrm>
            <a:off x="8348420" y="490780"/>
            <a:ext cx="1518834" cy="369332"/>
          </a:xfrm>
          <a:prstGeom prst="rect">
            <a:avLst/>
          </a:prstGeom>
          <a:noFill/>
        </p:spPr>
        <p:txBody>
          <a:bodyPr wrap="square" rtlCol="0">
            <a:spAutoFit/>
          </a:bodyPr>
          <a:lstStyle/>
          <a:p>
            <a:r>
              <a:rPr lang="de-DE" b="1" dirty="0" err="1"/>
              <a:t>Weber‘s</a:t>
            </a:r>
            <a:r>
              <a:rPr lang="de-DE" b="1" dirty="0"/>
              <a:t> Law</a:t>
            </a:r>
          </a:p>
        </p:txBody>
      </p:sp>
      <p:sp>
        <p:nvSpPr>
          <p:cNvPr id="13" name="Textfeld 12">
            <a:extLst>
              <a:ext uri="{FF2B5EF4-FFF2-40B4-BE49-F238E27FC236}">
                <a16:creationId xmlns:a16="http://schemas.microsoft.com/office/drawing/2014/main" id="{66E03671-F06D-7B1A-1600-0C50FDD9E24C}"/>
              </a:ext>
            </a:extLst>
          </p:cNvPr>
          <p:cNvSpPr txBox="1"/>
          <p:nvPr/>
        </p:nvSpPr>
        <p:spPr>
          <a:xfrm>
            <a:off x="8291593" y="3042761"/>
            <a:ext cx="1709978" cy="369332"/>
          </a:xfrm>
          <a:prstGeom prst="rect">
            <a:avLst/>
          </a:prstGeom>
          <a:noFill/>
        </p:spPr>
        <p:txBody>
          <a:bodyPr wrap="square" rtlCol="0">
            <a:spAutoFit/>
          </a:bodyPr>
          <a:lstStyle/>
          <a:p>
            <a:r>
              <a:rPr lang="de-DE" b="1" dirty="0" err="1"/>
              <a:t>Fechner‘s</a:t>
            </a:r>
            <a:r>
              <a:rPr lang="de-DE" b="1" dirty="0"/>
              <a:t> Law</a:t>
            </a:r>
          </a:p>
        </p:txBody>
      </p:sp>
      <mc:AlternateContent xmlns:mc="http://schemas.openxmlformats.org/markup-compatibility/2006" xmlns:a14="http://schemas.microsoft.com/office/drawing/2010/main">
        <mc:Choice Requires="a14">
          <p:sp>
            <p:nvSpPr>
              <p:cNvPr id="14" name="Textfeld 13">
                <a:extLst>
                  <a:ext uri="{FF2B5EF4-FFF2-40B4-BE49-F238E27FC236}">
                    <a16:creationId xmlns:a16="http://schemas.microsoft.com/office/drawing/2014/main" id="{1035F731-824C-F2B9-165B-566A9FADD83E}"/>
                  </a:ext>
                </a:extLst>
              </p:cNvPr>
              <p:cNvSpPr txBox="1"/>
              <p:nvPr/>
            </p:nvSpPr>
            <p:spPr>
              <a:xfrm>
                <a:off x="6945825" y="3614075"/>
                <a:ext cx="255722" cy="276999"/>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sz="1200" i="1" smtClean="0">
                          <a:latin typeface="Cambria Math" panose="02040503050406030204" pitchFamily="18" charset="0"/>
                          <a:ea typeface="Cambria Math" panose="02040503050406030204" pitchFamily="18" charset="0"/>
                        </a:rPr>
                        <m:t>∆</m:t>
                      </m:r>
                      <m:r>
                        <a:rPr lang="de-DE" sz="1200" b="0" i="1" smtClean="0">
                          <a:latin typeface="Cambria Math" panose="02040503050406030204" pitchFamily="18" charset="0"/>
                          <a:ea typeface="Cambria Math" panose="02040503050406030204" pitchFamily="18" charset="0"/>
                        </a:rPr>
                        <m:t>𝑅</m:t>
                      </m:r>
                    </m:oMath>
                  </m:oMathPara>
                </a14:m>
                <a:endParaRPr lang="de-DE" sz="1200" dirty="0"/>
              </a:p>
            </p:txBody>
          </p:sp>
        </mc:Choice>
        <mc:Fallback xmlns="">
          <p:sp>
            <p:nvSpPr>
              <p:cNvPr id="14" name="Textfeld 13">
                <a:extLst>
                  <a:ext uri="{FF2B5EF4-FFF2-40B4-BE49-F238E27FC236}">
                    <a16:creationId xmlns:a16="http://schemas.microsoft.com/office/drawing/2014/main" id="{1035F731-824C-F2B9-165B-566A9FADD83E}"/>
                  </a:ext>
                </a:extLst>
              </p:cNvPr>
              <p:cNvSpPr txBox="1">
                <a:spLocks noRot="1" noChangeAspect="1" noMove="1" noResize="1" noEditPoints="1" noAdjustHandles="1" noChangeArrowheads="1" noChangeShapeType="1" noTextEdit="1"/>
              </p:cNvSpPr>
              <p:nvPr/>
            </p:nvSpPr>
            <p:spPr>
              <a:xfrm>
                <a:off x="6945825" y="3614075"/>
                <a:ext cx="255722" cy="276999"/>
              </a:xfrm>
              <a:prstGeom prst="rect">
                <a:avLst/>
              </a:prstGeom>
              <a:blipFill>
                <a:blip r:embed="rId5"/>
                <a:stretch>
                  <a:fillRect r="-30952"/>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5" name="Textfeld 14">
                <a:extLst>
                  <a:ext uri="{FF2B5EF4-FFF2-40B4-BE49-F238E27FC236}">
                    <a16:creationId xmlns:a16="http://schemas.microsoft.com/office/drawing/2014/main" id="{6A5E1CEC-1387-B300-0644-779690DDF06E}"/>
                  </a:ext>
                </a:extLst>
              </p:cNvPr>
              <p:cNvSpPr txBox="1"/>
              <p:nvPr/>
            </p:nvSpPr>
            <p:spPr>
              <a:xfrm>
                <a:off x="8163731" y="2532933"/>
                <a:ext cx="1006099" cy="307777"/>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sz="1400" b="1" i="1" smtClean="0">
                          <a:latin typeface="Cambria Math" panose="02040503050406030204" pitchFamily="18" charset="0"/>
                          <a:ea typeface="Cambria Math" panose="02040503050406030204" pitchFamily="18" charset="0"/>
                        </a:rPr>
                        <m:t>∆</m:t>
                      </m:r>
                      <m:r>
                        <a:rPr lang="de-DE" sz="1400" b="1" i="1" smtClean="0">
                          <a:latin typeface="Cambria Math" panose="02040503050406030204" pitchFamily="18" charset="0"/>
                          <a:ea typeface="Cambria Math" panose="02040503050406030204" pitchFamily="18" charset="0"/>
                        </a:rPr>
                        <m:t>𝑹</m:t>
                      </m:r>
                      <m:r>
                        <a:rPr lang="de-DE" sz="1400" b="1" i="1" smtClean="0">
                          <a:latin typeface="Cambria Math" panose="02040503050406030204" pitchFamily="18" charset="0"/>
                          <a:ea typeface="Cambria Math" panose="02040503050406030204" pitchFamily="18" charset="0"/>
                        </a:rPr>
                        <m:t>=</m:t>
                      </m:r>
                      <m:r>
                        <a:rPr lang="de-DE" sz="1400" b="1" i="1" smtClean="0">
                          <a:latin typeface="Cambria Math" panose="02040503050406030204" pitchFamily="18" charset="0"/>
                          <a:ea typeface="Cambria Math" panose="02040503050406030204" pitchFamily="18" charset="0"/>
                        </a:rPr>
                        <m:t>𝟓</m:t>
                      </m:r>
                      <m:r>
                        <a:rPr lang="de-DE" sz="1400" b="1" i="1" smtClean="0">
                          <a:latin typeface="Cambria Math" panose="02040503050406030204" pitchFamily="18" charset="0"/>
                          <a:ea typeface="Cambria Math" panose="02040503050406030204" pitchFamily="18" charset="0"/>
                        </a:rPr>
                        <m:t>𝒈</m:t>
                      </m:r>
                    </m:oMath>
                  </m:oMathPara>
                </a14:m>
                <a:endParaRPr lang="de-DE" sz="1400" b="1" dirty="0"/>
              </a:p>
            </p:txBody>
          </p:sp>
        </mc:Choice>
        <mc:Fallback xmlns="">
          <p:sp>
            <p:nvSpPr>
              <p:cNvPr id="15" name="Textfeld 14">
                <a:extLst>
                  <a:ext uri="{FF2B5EF4-FFF2-40B4-BE49-F238E27FC236}">
                    <a16:creationId xmlns:a16="http://schemas.microsoft.com/office/drawing/2014/main" id="{6A5E1CEC-1387-B300-0644-779690DDF06E}"/>
                  </a:ext>
                </a:extLst>
              </p:cNvPr>
              <p:cNvSpPr txBox="1">
                <a:spLocks noRot="1" noChangeAspect="1" noMove="1" noResize="1" noEditPoints="1" noAdjustHandles="1" noChangeArrowheads="1" noChangeShapeType="1" noTextEdit="1"/>
              </p:cNvSpPr>
              <p:nvPr/>
            </p:nvSpPr>
            <p:spPr>
              <a:xfrm>
                <a:off x="8163731" y="2532933"/>
                <a:ext cx="1006099" cy="307777"/>
              </a:xfrm>
              <a:prstGeom prst="rect">
                <a:avLst/>
              </a:prstGeom>
              <a:blipFill>
                <a:blip r:embed="rId6"/>
                <a:stretch>
                  <a:fillRect b="-10000"/>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6" name="Textfeld 15">
                <a:extLst>
                  <a:ext uri="{FF2B5EF4-FFF2-40B4-BE49-F238E27FC236}">
                    <a16:creationId xmlns:a16="http://schemas.microsoft.com/office/drawing/2014/main" id="{601DF55E-DF4C-9873-6C2B-7182912738D0}"/>
                  </a:ext>
                </a:extLst>
              </p:cNvPr>
              <p:cNvSpPr txBox="1"/>
              <p:nvPr/>
            </p:nvSpPr>
            <p:spPr>
              <a:xfrm>
                <a:off x="8348420" y="1764081"/>
                <a:ext cx="728421" cy="307777"/>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sz="1400" b="1" i="1" smtClean="0">
                          <a:latin typeface="Cambria Math" panose="02040503050406030204" pitchFamily="18" charset="0"/>
                        </a:rPr>
                        <m:t>𝟏𝟎𝟓</m:t>
                      </m:r>
                      <m:r>
                        <a:rPr lang="de-DE" sz="1400" b="1" i="1" smtClean="0">
                          <a:latin typeface="Cambria Math" panose="02040503050406030204" pitchFamily="18" charset="0"/>
                        </a:rPr>
                        <m:t>𝒈</m:t>
                      </m:r>
                    </m:oMath>
                  </m:oMathPara>
                </a14:m>
                <a:endParaRPr lang="de-DE" sz="1400" b="1" dirty="0"/>
              </a:p>
            </p:txBody>
          </p:sp>
        </mc:Choice>
        <mc:Fallback xmlns="">
          <p:sp>
            <p:nvSpPr>
              <p:cNvPr id="16" name="Textfeld 15">
                <a:extLst>
                  <a:ext uri="{FF2B5EF4-FFF2-40B4-BE49-F238E27FC236}">
                    <a16:creationId xmlns:a16="http://schemas.microsoft.com/office/drawing/2014/main" id="{601DF55E-DF4C-9873-6C2B-7182912738D0}"/>
                  </a:ext>
                </a:extLst>
              </p:cNvPr>
              <p:cNvSpPr txBox="1">
                <a:spLocks noRot="1" noChangeAspect="1" noMove="1" noResize="1" noEditPoints="1" noAdjustHandles="1" noChangeArrowheads="1" noChangeShapeType="1" noTextEdit="1"/>
              </p:cNvSpPr>
              <p:nvPr/>
            </p:nvSpPr>
            <p:spPr>
              <a:xfrm>
                <a:off x="8348420" y="1764081"/>
                <a:ext cx="728421" cy="307777"/>
              </a:xfrm>
              <a:prstGeom prst="rect">
                <a:avLst/>
              </a:prstGeom>
              <a:blipFill>
                <a:blip r:embed="rId7"/>
                <a:stretch>
                  <a:fillRect b="-7843"/>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7" name="Textfeld 16">
                <a:extLst>
                  <a:ext uri="{FF2B5EF4-FFF2-40B4-BE49-F238E27FC236}">
                    <a16:creationId xmlns:a16="http://schemas.microsoft.com/office/drawing/2014/main" id="{41258875-232F-6A3B-27BB-350ADED491A6}"/>
                  </a:ext>
                </a:extLst>
              </p:cNvPr>
              <p:cNvSpPr txBox="1"/>
              <p:nvPr/>
            </p:nvSpPr>
            <p:spPr>
              <a:xfrm>
                <a:off x="6387884" y="1771206"/>
                <a:ext cx="728421" cy="307777"/>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sz="1400" b="1" i="1" smtClean="0">
                          <a:latin typeface="Cambria Math" panose="02040503050406030204" pitchFamily="18" charset="0"/>
                        </a:rPr>
                        <m:t>𝟏𝟎𝟎</m:t>
                      </m:r>
                      <m:r>
                        <a:rPr lang="de-DE" sz="1400" b="1" i="1" smtClean="0">
                          <a:latin typeface="Cambria Math" panose="02040503050406030204" pitchFamily="18" charset="0"/>
                        </a:rPr>
                        <m:t>𝒈</m:t>
                      </m:r>
                    </m:oMath>
                  </m:oMathPara>
                </a14:m>
                <a:endParaRPr lang="de-DE" sz="1400" b="1" dirty="0"/>
              </a:p>
            </p:txBody>
          </p:sp>
        </mc:Choice>
        <mc:Fallback xmlns="">
          <p:sp>
            <p:nvSpPr>
              <p:cNvPr id="17" name="Textfeld 16">
                <a:extLst>
                  <a:ext uri="{FF2B5EF4-FFF2-40B4-BE49-F238E27FC236}">
                    <a16:creationId xmlns:a16="http://schemas.microsoft.com/office/drawing/2014/main" id="{41258875-232F-6A3B-27BB-350ADED491A6}"/>
                  </a:ext>
                </a:extLst>
              </p:cNvPr>
              <p:cNvSpPr txBox="1">
                <a:spLocks noRot="1" noChangeAspect="1" noMove="1" noResize="1" noEditPoints="1" noAdjustHandles="1" noChangeArrowheads="1" noChangeShapeType="1" noTextEdit="1"/>
              </p:cNvSpPr>
              <p:nvPr/>
            </p:nvSpPr>
            <p:spPr>
              <a:xfrm>
                <a:off x="6387884" y="1771206"/>
                <a:ext cx="728421" cy="307777"/>
              </a:xfrm>
              <a:prstGeom prst="rect">
                <a:avLst/>
              </a:prstGeom>
              <a:blipFill>
                <a:blip r:embed="rId8"/>
                <a:stretch>
                  <a:fillRect b="-8000"/>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8" name="Textfeld 17">
                <a:extLst>
                  <a:ext uri="{FF2B5EF4-FFF2-40B4-BE49-F238E27FC236}">
                    <a16:creationId xmlns:a16="http://schemas.microsoft.com/office/drawing/2014/main" id="{03C302A0-D20D-964C-52B6-A8A8D8E0A365}"/>
                  </a:ext>
                </a:extLst>
              </p:cNvPr>
              <p:cNvSpPr txBox="1"/>
              <p:nvPr/>
            </p:nvSpPr>
            <p:spPr>
              <a:xfrm>
                <a:off x="6655956" y="2601773"/>
                <a:ext cx="579738" cy="307777"/>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sz="1400" b="1" i="1" smtClean="0">
                          <a:latin typeface="Cambria Math" panose="02040503050406030204" pitchFamily="18" charset="0"/>
                          <a:ea typeface="Cambria Math" panose="02040503050406030204" pitchFamily="18" charset="0"/>
                        </a:rPr>
                        <m:t>𝑹</m:t>
                      </m:r>
                    </m:oMath>
                  </m:oMathPara>
                </a14:m>
                <a:endParaRPr lang="de-DE" sz="1400" b="1" dirty="0"/>
              </a:p>
            </p:txBody>
          </p:sp>
        </mc:Choice>
        <mc:Fallback xmlns="">
          <p:sp>
            <p:nvSpPr>
              <p:cNvPr id="18" name="Textfeld 17">
                <a:extLst>
                  <a:ext uri="{FF2B5EF4-FFF2-40B4-BE49-F238E27FC236}">
                    <a16:creationId xmlns:a16="http://schemas.microsoft.com/office/drawing/2014/main" id="{03C302A0-D20D-964C-52B6-A8A8D8E0A365}"/>
                  </a:ext>
                </a:extLst>
              </p:cNvPr>
              <p:cNvSpPr txBox="1">
                <a:spLocks noRot="1" noChangeAspect="1" noMove="1" noResize="1" noEditPoints="1" noAdjustHandles="1" noChangeArrowheads="1" noChangeShapeType="1" noTextEdit="1"/>
              </p:cNvSpPr>
              <p:nvPr/>
            </p:nvSpPr>
            <p:spPr>
              <a:xfrm>
                <a:off x="6655956" y="2601773"/>
                <a:ext cx="579738" cy="307777"/>
              </a:xfrm>
              <a:prstGeom prst="rect">
                <a:avLst/>
              </a:prstGeom>
              <a:blipFill>
                <a:blip r:embed="rId9"/>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1" name="Textfeld 20">
                <a:extLst>
                  <a:ext uri="{FF2B5EF4-FFF2-40B4-BE49-F238E27FC236}">
                    <a16:creationId xmlns:a16="http://schemas.microsoft.com/office/drawing/2014/main" id="{EF0C9E5E-5C09-FA73-11D0-E587271172FE}"/>
                  </a:ext>
                </a:extLst>
              </p:cNvPr>
              <p:cNvSpPr txBox="1"/>
              <p:nvPr/>
            </p:nvSpPr>
            <p:spPr>
              <a:xfrm>
                <a:off x="10903308" y="2420765"/>
                <a:ext cx="1006099" cy="307777"/>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sz="1400" b="1" i="1" smtClean="0">
                          <a:latin typeface="Cambria Math" panose="02040503050406030204" pitchFamily="18" charset="0"/>
                          <a:ea typeface="Cambria Math" panose="02040503050406030204" pitchFamily="18" charset="0"/>
                        </a:rPr>
                        <m:t>∆</m:t>
                      </m:r>
                      <m:r>
                        <a:rPr lang="de-DE" sz="1400" b="1" i="1" smtClean="0">
                          <a:latin typeface="Cambria Math" panose="02040503050406030204" pitchFamily="18" charset="0"/>
                          <a:ea typeface="Cambria Math" panose="02040503050406030204" pitchFamily="18" charset="0"/>
                        </a:rPr>
                        <m:t>𝑹</m:t>
                      </m:r>
                      <m:r>
                        <a:rPr lang="de-DE" sz="1400" b="1" i="1" smtClean="0">
                          <a:latin typeface="Cambria Math" panose="02040503050406030204" pitchFamily="18" charset="0"/>
                          <a:ea typeface="Cambria Math" panose="02040503050406030204" pitchFamily="18" charset="0"/>
                        </a:rPr>
                        <m:t>=</m:t>
                      </m:r>
                      <m:r>
                        <a:rPr lang="de-DE" sz="1400" b="1" i="1" smtClean="0">
                          <a:latin typeface="Cambria Math" panose="02040503050406030204" pitchFamily="18" charset="0"/>
                          <a:ea typeface="Cambria Math" panose="02040503050406030204" pitchFamily="18" charset="0"/>
                        </a:rPr>
                        <m:t>𝟏𝟎</m:t>
                      </m:r>
                      <m:r>
                        <a:rPr lang="de-DE" sz="1400" b="1" i="1" smtClean="0">
                          <a:latin typeface="Cambria Math" panose="02040503050406030204" pitchFamily="18" charset="0"/>
                          <a:ea typeface="Cambria Math" panose="02040503050406030204" pitchFamily="18" charset="0"/>
                        </a:rPr>
                        <m:t>𝒈</m:t>
                      </m:r>
                    </m:oMath>
                  </m:oMathPara>
                </a14:m>
                <a:endParaRPr lang="de-DE" sz="1400" b="1" dirty="0"/>
              </a:p>
            </p:txBody>
          </p:sp>
        </mc:Choice>
        <mc:Fallback xmlns="">
          <p:sp>
            <p:nvSpPr>
              <p:cNvPr id="21" name="Textfeld 20">
                <a:extLst>
                  <a:ext uri="{FF2B5EF4-FFF2-40B4-BE49-F238E27FC236}">
                    <a16:creationId xmlns:a16="http://schemas.microsoft.com/office/drawing/2014/main" id="{EF0C9E5E-5C09-FA73-11D0-E587271172FE}"/>
                  </a:ext>
                </a:extLst>
              </p:cNvPr>
              <p:cNvSpPr txBox="1">
                <a:spLocks noRot="1" noChangeAspect="1" noMove="1" noResize="1" noEditPoints="1" noAdjustHandles="1" noChangeArrowheads="1" noChangeShapeType="1" noTextEdit="1"/>
              </p:cNvSpPr>
              <p:nvPr/>
            </p:nvSpPr>
            <p:spPr>
              <a:xfrm>
                <a:off x="10903308" y="2420765"/>
                <a:ext cx="1006099" cy="307777"/>
              </a:xfrm>
              <a:prstGeom prst="rect">
                <a:avLst/>
              </a:prstGeom>
              <a:blipFill>
                <a:blip r:embed="rId10"/>
                <a:stretch>
                  <a:fillRect b="-7843"/>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2" name="Textfeld 21">
                <a:extLst>
                  <a:ext uri="{FF2B5EF4-FFF2-40B4-BE49-F238E27FC236}">
                    <a16:creationId xmlns:a16="http://schemas.microsoft.com/office/drawing/2014/main" id="{FDBCAD6F-F7B5-3DD7-2B96-FEAA64F2D30E}"/>
                  </a:ext>
                </a:extLst>
              </p:cNvPr>
              <p:cNvSpPr txBox="1"/>
              <p:nvPr/>
            </p:nvSpPr>
            <p:spPr>
              <a:xfrm>
                <a:off x="11087997" y="1651913"/>
                <a:ext cx="728421" cy="307777"/>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sz="1400" b="1" i="1" smtClean="0">
                          <a:latin typeface="Cambria Math" panose="02040503050406030204" pitchFamily="18" charset="0"/>
                        </a:rPr>
                        <m:t>𝟐𝟏𝟎</m:t>
                      </m:r>
                      <m:r>
                        <a:rPr lang="de-DE" sz="1400" b="1" i="1" smtClean="0">
                          <a:latin typeface="Cambria Math" panose="02040503050406030204" pitchFamily="18" charset="0"/>
                        </a:rPr>
                        <m:t>𝒈</m:t>
                      </m:r>
                    </m:oMath>
                  </m:oMathPara>
                </a14:m>
                <a:endParaRPr lang="de-DE" sz="1400" b="1" dirty="0"/>
              </a:p>
            </p:txBody>
          </p:sp>
        </mc:Choice>
        <mc:Fallback xmlns="">
          <p:sp>
            <p:nvSpPr>
              <p:cNvPr id="22" name="Textfeld 21">
                <a:extLst>
                  <a:ext uri="{FF2B5EF4-FFF2-40B4-BE49-F238E27FC236}">
                    <a16:creationId xmlns:a16="http://schemas.microsoft.com/office/drawing/2014/main" id="{FDBCAD6F-F7B5-3DD7-2B96-FEAA64F2D30E}"/>
                  </a:ext>
                </a:extLst>
              </p:cNvPr>
              <p:cNvSpPr txBox="1">
                <a:spLocks noRot="1" noChangeAspect="1" noMove="1" noResize="1" noEditPoints="1" noAdjustHandles="1" noChangeArrowheads="1" noChangeShapeType="1" noTextEdit="1"/>
              </p:cNvSpPr>
              <p:nvPr/>
            </p:nvSpPr>
            <p:spPr>
              <a:xfrm>
                <a:off x="11087997" y="1651913"/>
                <a:ext cx="728421" cy="307777"/>
              </a:xfrm>
              <a:prstGeom prst="rect">
                <a:avLst/>
              </a:prstGeom>
              <a:blipFill>
                <a:blip r:embed="rId11"/>
                <a:stretch>
                  <a:fillRect b="-8000"/>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3" name="Textfeld 22">
                <a:extLst>
                  <a:ext uri="{FF2B5EF4-FFF2-40B4-BE49-F238E27FC236}">
                    <a16:creationId xmlns:a16="http://schemas.microsoft.com/office/drawing/2014/main" id="{C163F2E9-215B-23CE-DE09-BEE87CBC4BE1}"/>
                  </a:ext>
                </a:extLst>
              </p:cNvPr>
              <p:cNvSpPr txBox="1"/>
              <p:nvPr/>
            </p:nvSpPr>
            <p:spPr>
              <a:xfrm>
                <a:off x="9127461" y="1659038"/>
                <a:ext cx="728421" cy="307777"/>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sz="1400" b="1" i="1" smtClean="0">
                          <a:latin typeface="Cambria Math" panose="02040503050406030204" pitchFamily="18" charset="0"/>
                        </a:rPr>
                        <m:t>𝟐𝟎𝟎</m:t>
                      </m:r>
                      <m:r>
                        <a:rPr lang="de-DE" sz="1400" b="1" i="1" smtClean="0">
                          <a:latin typeface="Cambria Math" panose="02040503050406030204" pitchFamily="18" charset="0"/>
                        </a:rPr>
                        <m:t>𝒈</m:t>
                      </m:r>
                    </m:oMath>
                  </m:oMathPara>
                </a14:m>
                <a:endParaRPr lang="de-DE" sz="1400" b="1" dirty="0"/>
              </a:p>
            </p:txBody>
          </p:sp>
        </mc:Choice>
        <mc:Fallback xmlns="">
          <p:sp>
            <p:nvSpPr>
              <p:cNvPr id="23" name="Textfeld 22">
                <a:extLst>
                  <a:ext uri="{FF2B5EF4-FFF2-40B4-BE49-F238E27FC236}">
                    <a16:creationId xmlns:a16="http://schemas.microsoft.com/office/drawing/2014/main" id="{C163F2E9-215B-23CE-DE09-BEE87CBC4BE1}"/>
                  </a:ext>
                </a:extLst>
              </p:cNvPr>
              <p:cNvSpPr txBox="1">
                <a:spLocks noRot="1" noChangeAspect="1" noMove="1" noResize="1" noEditPoints="1" noAdjustHandles="1" noChangeArrowheads="1" noChangeShapeType="1" noTextEdit="1"/>
              </p:cNvSpPr>
              <p:nvPr/>
            </p:nvSpPr>
            <p:spPr>
              <a:xfrm>
                <a:off x="9127461" y="1659038"/>
                <a:ext cx="728421" cy="307777"/>
              </a:xfrm>
              <a:prstGeom prst="rect">
                <a:avLst/>
              </a:prstGeom>
              <a:blipFill>
                <a:blip r:embed="rId12"/>
                <a:stretch>
                  <a:fillRect b="-7843"/>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4" name="Textfeld 23">
                <a:extLst>
                  <a:ext uri="{FF2B5EF4-FFF2-40B4-BE49-F238E27FC236}">
                    <a16:creationId xmlns:a16="http://schemas.microsoft.com/office/drawing/2014/main" id="{FCC48F7E-0C6D-A920-9232-77A870007433}"/>
                  </a:ext>
                </a:extLst>
              </p:cNvPr>
              <p:cNvSpPr txBox="1"/>
              <p:nvPr/>
            </p:nvSpPr>
            <p:spPr>
              <a:xfrm>
                <a:off x="9395533" y="2489605"/>
                <a:ext cx="579738" cy="307777"/>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sz="1400" b="1" i="1" smtClean="0">
                          <a:latin typeface="Cambria Math" panose="02040503050406030204" pitchFamily="18" charset="0"/>
                          <a:ea typeface="Cambria Math" panose="02040503050406030204" pitchFamily="18" charset="0"/>
                        </a:rPr>
                        <m:t>𝑹</m:t>
                      </m:r>
                    </m:oMath>
                  </m:oMathPara>
                </a14:m>
                <a:endParaRPr lang="de-DE" sz="1400" b="1" dirty="0"/>
              </a:p>
            </p:txBody>
          </p:sp>
        </mc:Choice>
        <mc:Fallback xmlns="">
          <p:sp>
            <p:nvSpPr>
              <p:cNvPr id="24" name="Textfeld 23">
                <a:extLst>
                  <a:ext uri="{FF2B5EF4-FFF2-40B4-BE49-F238E27FC236}">
                    <a16:creationId xmlns:a16="http://schemas.microsoft.com/office/drawing/2014/main" id="{FCC48F7E-0C6D-A920-9232-77A870007433}"/>
                  </a:ext>
                </a:extLst>
              </p:cNvPr>
              <p:cNvSpPr txBox="1">
                <a:spLocks noRot="1" noChangeAspect="1" noMove="1" noResize="1" noEditPoints="1" noAdjustHandles="1" noChangeArrowheads="1" noChangeShapeType="1" noTextEdit="1"/>
              </p:cNvSpPr>
              <p:nvPr/>
            </p:nvSpPr>
            <p:spPr>
              <a:xfrm>
                <a:off x="9395533" y="2489605"/>
                <a:ext cx="579738" cy="307777"/>
              </a:xfrm>
              <a:prstGeom prst="rect">
                <a:avLst/>
              </a:prstGeom>
              <a:blipFill>
                <a:blip r:embed="rId13"/>
                <a:stretch>
                  <a:fillRect/>
                </a:stretch>
              </a:blipFill>
            </p:spPr>
            <p:txBody>
              <a:bodyPr/>
              <a:lstStyle/>
              <a:p>
                <a:r>
                  <a:rPr lang="de-DE">
                    <a:noFill/>
                  </a:rPr>
                  <a:t> </a:t>
                </a:r>
              </a:p>
            </p:txBody>
          </p:sp>
        </mc:Fallback>
      </mc:AlternateContent>
      <p:sp>
        <p:nvSpPr>
          <p:cNvPr id="25" name="Geschweifte Klammer rechts 24">
            <a:extLst>
              <a:ext uri="{FF2B5EF4-FFF2-40B4-BE49-F238E27FC236}">
                <a16:creationId xmlns:a16="http://schemas.microsoft.com/office/drawing/2014/main" id="{B4F44A3A-D46A-3802-B9D7-32A29690720D}"/>
              </a:ext>
            </a:extLst>
          </p:cNvPr>
          <p:cNvSpPr/>
          <p:nvPr/>
        </p:nvSpPr>
        <p:spPr>
          <a:xfrm>
            <a:off x="6945824" y="3564733"/>
            <a:ext cx="45719" cy="362741"/>
          </a:xfrm>
          <a:prstGeom prst="rightBrace">
            <a:avLst>
              <a:gd name="adj1" fmla="val 91669"/>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6" name="Textfeld 25">
            <a:extLst>
              <a:ext uri="{FF2B5EF4-FFF2-40B4-BE49-F238E27FC236}">
                <a16:creationId xmlns:a16="http://schemas.microsoft.com/office/drawing/2014/main" id="{1A045369-AF5E-4093-FB14-9A3495727082}"/>
              </a:ext>
            </a:extLst>
          </p:cNvPr>
          <p:cNvSpPr txBox="1"/>
          <p:nvPr/>
        </p:nvSpPr>
        <p:spPr>
          <a:xfrm>
            <a:off x="11087998" y="5875832"/>
            <a:ext cx="821410" cy="338554"/>
          </a:xfrm>
          <a:prstGeom prst="rect">
            <a:avLst/>
          </a:prstGeom>
          <a:noFill/>
        </p:spPr>
        <p:txBody>
          <a:bodyPr wrap="square" rtlCol="0">
            <a:spAutoFit/>
          </a:bodyPr>
          <a:lstStyle/>
          <a:p>
            <a:r>
              <a:rPr lang="de-DE" sz="800" b="1" dirty="0"/>
              <a:t>Any </a:t>
            </a:r>
            <a:r>
              <a:rPr lang="de-DE" sz="800" b="1" dirty="0" err="1"/>
              <a:t>Physical</a:t>
            </a:r>
            <a:r>
              <a:rPr lang="de-DE" sz="800" b="1" dirty="0"/>
              <a:t> Stimulus (S)</a:t>
            </a:r>
          </a:p>
        </p:txBody>
      </p:sp>
      <p:sp>
        <p:nvSpPr>
          <p:cNvPr id="28" name="Textfeld 27">
            <a:extLst>
              <a:ext uri="{FF2B5EF4-FFF2-40B4-BE49-F238E27FC236}">
                <a16:creationId xmlns:a16="http://schemas.microsoft.com/office/drawing/2014/main" id="{E04C9D7A-E668-8439-94DE-72AA2D0D1F12}"/>
              </a:ext>
            </a:extLst>
          </p:cNvPr>
          <p:cNvSpPr txBox="1"/>
          <p:nvPr/>
        </p:nvSpPr>
        <p:spPr>
          <a:xfrm>
            <a:off x="5687878" y="2854102"/>
            <a:ext cx="768775" cy="584775"/>
          </a:xfrm>
          <a:prstGeom prst="rect">
            <a:avLst/>
          </a:prstGeom>
          <a:solidFill>
            <a:schemeClr val="bg1"/>
          </a:solidFill>
        </p:spPr>
        <p:txBody>
          <a:bodyPr wrap="square" rtlCol="0">
            <a:spAutoFit/>
          </a:bodyPr>
          <a:lstStyle/>
          <a:p>
            <a:pPr algn="ctr"/>
            <a:r>
              <a:rPr lang="de-DE" sz="800" b="1" dirty="0" err="1"/>
              <a:t>Sensual</a:t>
            </a:r>
            <a:r>
              <a:rPr lang="de-DE" sz="800" b="1" dirty="0"/>
              <a:t> </a:t>
            </a:r>
            <a:r>
              <a:rPr lang="de-DE" sz="800" b="1" dirty="0" err="1"/>
              <a:t>Acuity</a:t>
            </a:r>
            <a:r>
              <a:rPr lang="de-DE" sz="800" b="1" dirty="0"/>
              <a:t>/# </a:t>
            </a:r>
            <a:r>
              <a:rPr lang="de-DE" sz="800" b="1" dirty="0" err="1"/>
              <a:t>of</a:t>
            </a:r>
            <a:r>
              <a:rPr lang="de-DE" sz="800" b="1" dirty="0"/>
              <a:t> </a:t>
            </a:r>
            <a:r>
              <a:rPr lang="de-DE" sz="800" b="1" dirty="0" err="1"/>
              <a:t>Differiantals</a:t>
            </a:r>
            <a:br>
              <a:rPr lang="de-DE" sz="800" b="1" dirty="0"/>
            </a:br>
            <a:r>
              <a:rPr lang="de-DE" sz="800" b="1" dirty="0"/>
              <a:t>(R)</a:t>
            </a:r>
          </a:p>
        </p:txBody>
      </p:sp>
      <p:graphicFrame>
        <p:nvGraphicFramePr>
          <p:cNvPr id="30" name="Tabelle 30">
            <a:extLst>
              <a:ext uri="{FF2B5EF4-FFF2-40B4-BE49-F238E27FC236}">
                <a16:creationId xmlns:a16="http://schemas.microsoft.com/office/drawing/2014/main" id="{EA06F0EA-1A59-F609-6E45-0E924BA17B51}"/>
              </a:ext>
            </a:extLst>
          </p:cNvPr>
          <p:cNvGraphicFramePr>
            <a:graphicFrameLocks noGrp="1"/>
          </p:cNvGraphicFramePr>
          <p:nvPr>
            <p:extLst>
              <p:ext uri="{D42A27DB-BD31-4B8C-83A1-F6EECF244321}">
                <p14:modId xmlns:p14="http://schemas.microsoft.com/office/powerpoint/2010/main" val="3524315974"/>
              </p:ext>
            </p:extLst>
          </p:nvPr>
        </p:nvGraphicFramePr>
        <p:xfrm>
          <a:off x="695324" y="1857462"/>
          <a:ext cx="4940892" cy="3672657"/>
        </p:xfrm>
        <a:graphic>
          <a:graphicData uri="http://schemas.openxmlformats.org/drawingml/2006/table">
            <a:tbl>
              <a:tblPr firstRow="1" bandRow="1">
                <a:tableStyleId>{5C22544A-7EE6-4342-B048-85BDC9FD1C3A}</a:tableStyleId>
              </a:tblPr>
              <a:tblGrid>
                <a:gridCol w="2470446">
                  <a:extLst>
                    <a:ext uri="{9D8B030D-6E8A-4147-A177-3AD203B41FA5}">
                      <a16:colId xmlns:a16="http://schemas.microsoft.com/office/drawing/2014/main" val="982460633"/>
                    </a:ext>
                  </a:extLst>
                </a:gridCol>
                <a:gridCol w="2470446">
                  <a:extLst>
                    <a:ext uri="{9D8B030D-6E8A-4147-A177-3AD203B41FA5}">
                      <a16:colId xmlns:a16="http://schemas.microsoft.com/office/drawing/2014/main" val="2609667763"/>
                    </a:ext>
                  </a:extLst>
                </a:gridCol>
              </a:tblGrid>
              <a:tr h="408073">
                <a:tc>
                  <a:txBody>
                    <a:bodyPr/>
                    <a:lstStyle/>
                    <a:p>
                      <a:r>
                        <a:rPr lang="de-DE" dirty="0"/>
                        <a:t>Dimension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c (Weber-Constant)</a:t>
                      </a:r>
                    </a:p>
                  </a:txBody>
                  <a:tcPr/>
                </a:tc>
                <a:extLst>
                  <a:ext uri="{0D108BD9-81ED-4DB2-BD59-A6C34878D82A}">
                    <a16:rowId xmlns:a16="http://schemas.microsoft.com/office/drawing/2014/main" val="1378545469"/>
                  </a:ext>
                </a:extLst>
              </a:tr>
              <a:tr h="408073">
                <a:tc>
                  <a:txBody>
                    <a:bodyPr/>
                    <a:lstStyle/>
                    <a:p>
                      <a:r>
                        <a:rPr lang="de-DE" dirty="0"/>
                        <a:t>Electric </a:t>
                      </a:r>
                      <a:r>
                        <a:rPr lang="de-DE" dirty="0" err="1"/>
                        <a:t>Current</a:t>
                      </a:r>
                      <a:endParaRPr lang="de-DE" dirty="0"/>
                    </a:p>
                  </a:txBody>
                  <a:tcPr/>
                </a:tc>
                <a:tc>
                  <a:txBody>
                    <a:bodyPr/>
                    <a:lstStyle/>
                    <a:p>
                      <a:r>
                        <a:rPr lang="de-DE" dirty="0"/>
                        <a:t>0.013 (1.3%)</a:t>
                      </a:r>
                    </a:p>
                  </a:txBody>
                  <a:tcPr/>
                </a:tc>
                <a:extLst>
                  <a:ext uri="{0D108BD9-81ED-4DB2-BD59-A6C34878D82A}">
                    <a16:rowId xmlns:a16="http://schemas.microsoft.com/office/drawing/2014/main" val="3232097030"/>
                  </a:ext>
                </a:extLst>
              </a:tr>
              <a:tr h="408073">
                <a:tc>
                  <a:txBody>
                    <a:bodyPr/>
                    <a:lstStyle/>
                    <a:p>
                      <a:r>
                        <a:rPr lang="de-DE" dirty="0" err="1"/>
                        <a:t>Weight</a:t>
                      </a:r>
                      <a:endParaRPr lang="de-DE" dirty="0"/>
                    </a:p>
                  </a:txBody>
                  <a:tcPr/>
                </a:tc>
                <a:tc>
                  <a:txBody>
                    <a:bodyPr/>
                    <a:lstStyle/>
                    <a:p>
                      <a:r>
                        <a:rPr lang="de-DE" dirty="0"/>
                        <a:t>0.050 (5.0%)</a:t>
                      </a:r>
                    </a:p>
                  </a:txBody>
                  <a:tcPr/>
                </a:tc>
                <a:extLst>
                  <a:ext uri="{0D108BD9-81ED-4DB2-BD59-A6C34878D82A}">
                    <a16:rowId xmlns:a16="http://schemas.microsoft.com/office/drawing/2014/main" val="2445881388"/>
                  </a:ext>
                </a:extLst>
              </a:tr>
              <a:tr h="408073">
                <a:tc>
                  <a:txBody>
                    <a:bodyPr/>
                    <a:lstStyle/>
                    <a:p>
                      <a:r>
                        <a:rPr lang="de-DE" dirty="0" err="1"/>
                        <a:t>Brightness</a:t>
                      </a:r>
                      <a:endParaRPr lang="de-DE" dirty="0"/>
                    </a:p>
                  </a:txBody>
                  <a:tcPr/>
                </a:tc>
                <a:tc>
                  <a:txBody>
                    <a:bodyPr/>
                    <a:lstStyle/>
                    <a:p>
                      <a:r>
                        <a:rPr lang="de-DE" dirty="0"/>
                        <a:t>0.016 (1.6%)</a:t>
                      </a:r>
                    </a:p>
                  </a:txBody>
                  <a:tcPr/>
                </a:tc>
                <a:extLst>
                  <a:ext uri="{0D108BD9-81ED-4DB2-BD59-A6C34878D82A}">
                    <a16:rowId xmlns:a16="http://schemas.microsoft.com/office/drawing/2014/main" val="3855587204"/>
                  </a:ext>
                </a:extLst>
              </a:tr>
              <a:tr h="408073">
                <a:tc>
                  <a:txBody>
                    <a:bodyPr/>
                    <a:lstStyle/>
                    <a:p>
                      <a:r>
                        <a:rPr lang="de-DE" dirty="0"/>
                        <a:t>Taste (</a:t>
                      </a:r>
                      <a:r>
                        <a:rPr lang="de-DE" dirty="0" err="1"/>
                        <a:t>of</a:t>
                      </a:r>
                      <a:r>
                        <a:rPr lang="de-DE" dirty="0"/>
                        <a:t> Salt)</a:t>
                      </a:r>
                    </a:p>
                  </a:txBody>
                  <a:tcPr/>
                </a:tc>
                <a:tc>
                  <a:txBody>
                    <a:bodyPr/>
                    <a:lstStyle/>
                    <a:p>
                      <a:r>
                        <a:rPr lang="de-DE" dirty="0"/>
                        <a:t>0.083 (8.3%)</a:t>
                      </a:r>
                    </a:p>
                  </a:txBody>
                  <a:tcPr/>
                </a:tc>
                <a:extLst>
                  <a:ext uri="{0D108BD9-81ED-4DB2-BD59-A6C34878D82A}">
                    <a16:rowId xmlns:a16="http://schemas.microsoft.com/office/drawing/2014/main" val="682259994"/>
                  </a:ext>
                </a:extLst>
              </a:tr>
              <a:tr h="408073">
                <a:tc>
                  <a:txBody>
                    <a:bodyPr/>
                    <a:lstStyle/>
                    <a:p>
                      <a:r>
                        <a:rPr lang="de-DE" dirty="0"/>
                        <a:t>Hearing</a:t>
                      </a:r>
                    </a:p>
                  </a:txBody>
                  <a:tcPr/>
                </a:tc>
                <a:tc>
                  <a:txBody>
                    <a:bodyPr/>
                    <a:lstStyle/>
                    <a:p>
                      <a:r>
                        <a:rPr lang="de-DE" dirty="0"/>
                        <a:t>0.048 (4.8%)</a:t>
                      </a:r>
                    </a:p>
                  </a:txBody>
                  <a:tcPr/>
                </a:tc>
                <a:extLst>
                  <a:ext uri="{0D108BD9-81ED-4DB2-BD59-A6C34878D82A}">
                    <a16:rowId xmlns:a16="http://schemas.microsoft.com/office/drawing/2014/main" val="1520861479"/>
                  </a:ext>
                </a:extLst>
              </a:tr>
              <a:tr h="408073">
                <a:tc>
                  <a:txBody>
                    <a:bodyPr/>
                    <a:lstStyle/>
                    <a:p>
                      <a:r>
                        <a:rPr lang="de-DE" dirty="0"/>
                        <a:t>Pain (Thermal)</a:t>
                      </a:r>
                    </a:p>
                  </a:txBody>
                  <a:tcPr/>
                </a:tc>
                <a:tc>
                  <a:txBody>
                    <a:bodyPr/>
                    <a:lstStyle/>
                    <a:p>
                      <a:r>
                        <a:rPr lang="de-DE" dirty="0"/>
                        <a:t>0.033 (3.3%)</a:t>
                      </a:r>
                    </a:p>
                  </a:txBody>
                  <a:tcPr/>
                </a:tc>
                <a:extLst>
                  <a:ext uri="{0D108BD9-81ED-4DB2-BD59-A6C34878D82A}">
                    <a16:rowId xmlns:a16="http://schemas.microsoft.com/office/drawing/2014/main" val="763362332"/>
                  </a:ext>
                </a:extLst>
              </a:tr>
              <a:tr h="408073">
                <a:tc>
                  <a:txBody>
                    <a:bodyPr/>
                    <a:lstStyle/>
                    <a:p>
                      <a:r>
                        <a:rPr lang="de-DE" dirty="0"/>
                        <a:t>Touch</a:t>
                      </a:r>
                    </a:p>
                  </a:txBody>
                  <a:tcPr/>
                </a:tc>
                <a:tc>
                  <a:txBody>
                    <a:bodyPr/>
                    <a:lstStyle/>
                    <a:p>
                      <a:r>
                        <a:rPr lang="de-DE" dirty="0"/>
                        <a:t>0.030 (3.0%)</a:t>
                      </a:r>
                    </a:p>
                  </a:txBody>
                  <a:tcPr/>
                </a:tc>
                <a:extLst>
                  <a:ext uri="{0D108BD9-81ED-4DB2-BD59-A6C34878D82A}">
                    <a16:rowId xmlns:a16="http://schemas.microsoft.com/office/drawing/2014/main" val="584376782"/>
                  </a:ext>
                </a:extLst>
              </a:tr>
              <a:tr h="408073">
                <a:tc>
                  <a:txBody>
                    <a:bodyPr/>
                    <a:lstStyle/>
                    <a:p>
                      <a:r>
                        <a:rPr lang="de-DE" dirty="0"/>
                        <a:t>Loudness</a:t>
                      </a:r>
                    </a:p>
                  </a:txBody>
                  <a:tcPr/>
                </a:tc>
                <a:tc>
                  <a:txBody>
                    <a:bodyPr/>
                    <a:lstStyle/>
                    <a:p>
                      <a:r>
                        <a:rPr lang="de-DE" dirty="0"/>
                        <a:t>0.050 (5%)</a:t>
                      </a:r>
                    </a:p>
                  </a:txBody>
                  <a:tcPr/>
                </a:tc>
                <a:extLst>
                  <a:ext uri="{0D108BD9-81ED-4DB2-BD59-A6C34878D82A}">
                    <a16:rowId xmlns:a16="http://schemas.microsoft.com/office/drawing/2014/main" val="304372702"/>
                  </a:ext>
                </a:extLst>
              </a:tr>
            </a:tbl>
          </a:graphicData>
        </a:graphic>
      </p:graphicFrame>
    </p:spTree>
    <p:extLst>
      <p:ext uri="{BB962C8B-B14F-4D97-AF65-F5344CB8AC3E}">
        <p14:creationId xmlns:p14="http://schemas.microsoft.com/office/powerpoint/2010/main" val="34300174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1827AA-8703-31AE-D9A3-4A3DAF94A41C}"/>
              </a:ext>
            </a:extLst>
          </p:cNvPr>
          <p:cNvSpPr>
            <a:spLocks noGrp="1"/>
          </p:cNvSpPr>
          <p:nvPr>
            <p:ph type="title"/>
          </p:nvPr>
        </p:nvSpPr>
        <p:spPr/>
        <p:txBody>
          <a:bodyPr/>
          <a:lstStyle/>
          <a:p>
            <a:r>
              <a:rPr lang="de-DE" dirty="0"/>
              <a:t>Stevens Law</a:t>
            </a:r>
          </a:p>
        </p:txBody>
      </p:sp>
      <p:sp>
        <p:nvSpPr>
          <p:cNvPr id="3" name="Fußzeilenplatzhalter 2">
            <a:extLst>
              <a:ext uri="{FF2B5EF4-FFF2-40B4-BE49-F238E27FC236}">
                <a16:creationId xmlns:a16="http://schemas.microsoft.com/office/drawing/2014/main" id="{5D9B9F1F-DF6C-25E6-4E39-B6C5CC2B3202}"/>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2FDC8D12-18E2-AF6C-1353-8989921DDDD0}"/>
              </a:ext>
            </a:extLst>
          </p:cNvPr>
          <p:cNvSpPr>
            <a:spLocks noGrp="1"/>
          </p:cNvSpPr>
          <p:nvPr>
            <p:ph type="sldNum" sz="quarter" idx="28"/>
          </p:nvPr>
        </p:nvSpPr>
        <p:spPr/>
        <p:txBody>
          <a:bodyPr/>
          <a:lstStyle/>
          <a:p>
            <a:fld id="{BA24374A-C3A8-471A-8837-3FC31668ABE5}" type="slidenum">
              <a:rPr lang="de-DE" smtClean="0"/>
              <a:pPr/>
              <a:t>19</a:t>
            </a:fld>
            <a:endParaRPr lang="de-DE" dirty="0"/>
          </a:p>
        </p:txBody>
      </p:sp>
      <p:sp>
        <p:nvSpPr>
          <p:cNvPr id="5" name="Textplatzhalter 4">
            <a:extLst>
              <a:ext uri="{FF2B5EF4-FFF2-40B4-BE49-F238E27FC236}">
                <a16:creationId xmlns:a16="http://schemas.microsoft.com/office/drawing/2014/main" id="{3BC43475-B3BD-D4F0-85FB-0FD0925141A0}"/>
              </a:ext>
            </a:extLst>
          </p:cNvPr>
          <p:cNvSpPr>
            <a:spLocks noGrp="1"/>
          </p:cNvSpPr>
          <p:nvPr>
            <p:ph type="body" sz="quarter" idx="21"/>
          </p:nvPr>
        </p:nvSpPr>
        <p:spPr/>
        <p:txBody>
          <a:bodyPr/>
          <a:lstStyle/>
          <a:p>
            <a:r>
              <a:rPr lang="en-US" sz="1400" dirty="0"/>
              <a:t>Perception</a:t>
            </a:r>
            <a:endParaRPr lang="de-DE" dirty="0"/>
          </a:p>
        </p:txBody>
      </p:sp>
      <mc:AlternateContent xmlns:mc="http://schemas.openxmlformats.org/markup-compatibility/2006" xmlns:a14="http://schemas.microsoft.com/office/drawing/2010/main">
        <mc:Choice Requires="a14">
          <p:sp>
            <p:nvSpPr>
              <p:cNvPr id="6" name="Textplatzhalter 5">
                <a:extLst>
                  <a:ext uri="{FF2B5EF4-FFF2-40B4-BE49-F238E27FC236}">
                    <a16:creationId xmlns:a16="http://schemas.microsoft.com/office/drawing/2014/main" id="{40C0A8C4-13FA-D9FA-41B3-92F7E18E2DC7}"/>
                  </a:ext>
                </a:extLst>
              </p:cNvPr>
              <p:cNvSpPr>
                <a:spLocks noGrp="1"/>
              </p:cNvSpPr>
              <p:nvPr>
                <p:ph type="body" sz="quarter" idx="29"/>
              </p:nvPr>
            </p:nvSpPr>
            <p:spPr>
              <a:xfrm>
                <a:off x="695325" y="1449388"/>
                <a:ext cx="5400675" cy="4679950"/>
              </a:xfrm>
            </p:spPr>
            <p:txBody>
              <a:bodyPr/>
              <a:lstStyle/>
              <a:p>
                <a:r>
                  <a:rPr lang="de-DE" dirty="0"/>
                  <a:t>The </a:t>
                </a:r>
                <a:r>
                  <a:rPr lang="de-DE" dirty="0" err="1"/>
                  <a:t>process</a:t>
                </a:r>
                <a:r>
                  <a:rPr lang="de-DE" dirty="0"/>
                  <a:t> of </a:t>
                </a:r>
                <a:r>
                  <a:rPr lang="de-DE" dirty="0" err="1"/>
                  <a:t>measuring</a:t>
                </a:r>
                <a:r>
                  <a:rPr lang="de-DE" dirty="0"/>
                  <a:t> </a:t>
                </a:r>
                <a:r>
                  <a:rPr lang="de-DE" dirty="0" err="1"/>
                  <a:t>how</a:t>
                </a:r>
                <a:r>
                  <a:rPr lang="de-DE" dirty="0"/>
                  <a:t> </a:t>
                </a:r>
                <a:r>
                  <a:rPr lang="de-DE" dirty="0" err="1"/>
                  <a:t>changes</a:t>
                </a:r>
                <a:r>
                  <a:rPr lang="de-DE" dirty="0"/>
                  <a:t> in </a:t>
                </a:r>
                <a:r>
                  <a:rPr lang="de-DE" b="1" dirty="0" err="1">
                    <a:solidFill>
                      <a:schemeClr val="accent1"/>
                    </a:solidFill>
                  </a:rPr>
                  <a:t>stimulus</a:t>
                </a:r>
                <a:r>
                  <a:rPr lang="de-DE" b="1" dirty="0">
                    <a:solidFill>
                      <a:schemeClr val="accent1"/>
                    </a:solidFill>
                  </a:rPr>
                  <a:t> </a:t>
                </a:r>
                <a:r>
                  <a:rPr lang="de-DE" b="1" dirty="0" err="1">
                    <a:solidFill>
                      <a:schemeClr val="accent1"/>
                    </a:solidFill>
                  </a:rPr>
                  <a:t>intensity</a:t>
                </a:r>
                <a:r>
                  <a:rPr lang="de-DE" b="1" dirty="0">
                    <a:solidFill>
                      <a:schemeClr val="accent1"/>
                    </a:solidFill>
                  </a:rPr>
                  <a:t> </a:t>
                </a:r>
                <a:r>
                  <a:rPr lang="de-DE" b="1" dirty="0" err="1">
                    <a:solidFill>
                      <a:schemeClr val="accent1"/>
                    </a:solidFill>
                  </a:rPr>
                  <a:t>relates</a:t>
                </a:r>
                <a:r>
                  <a:rPr lang="de-DE" b="1" dirty="0">
                    <a:solidFill>
                      <a:schemeClr val="accent1"/>
                    </a:solidFill>
                  </a:rPr>
                  <a:t> to </a:t>
                </a:r>
                <a:r>
                  <a:rPr lang="de-DE" b="1" dirty="0" err="1">
                    <a:solidFill>
                      <a:schemeClr val="accent1"/>
                    </a:solidFill>
                  </a:rPr>
                  <a:t>changes</a:t>
                </a:r>
                <a:r>
                  <a:rPr lang="de-DE" b="1" dirty="0">
                    <a:solidFill>
                      <a:schemeClr val="accent1"/>
                    </a:solidFill>
                  </a:rPr>
                  <a:t> in </a:t>
                </a:r>
                <a:r>
                  <a:rPr lang="de-DE" b="1" dirty="0" err="1">
                    <a:solidFill>
                      <a:schemeClr val="accent1"/>
                    </a:solidFill>
                  </a:rPr>
                  <a:t>perceived</a:t>
                </a:r>
                <a:r>
                  <a:rPr lang="de-DE" b="1" dirty="0">
                    <a:solidFill>
                      <a:schemeClr val="accent1"/>
                    </a:solidFill>
                  </a:rPr>
                  <a:t> </a:t>
                </a:r>
                <a:r>
                  <a:rPr lang="de-DE" b="1" dirty="0" err="1">
                    <a:solidFill>
                      <a:schemeClr val="accent1"/>
                    </a:solidFill>
                  </a:rPr>
                  <a:t>intensity</a:t>
                </a:r>
                <a:endParaRPr lang="de-DE" b="1" dirty="0">
                  <a:solidFill>
                    <a:schemeClr val="accent1"/>
                  </a:solidFill>
                </a:endParaRPr>
              </a:p>
              <a:p>
                <a:r>
                  <a:rPr lang="de-DE" dirty="0"/>
                  <a:t>The </a:t>
                </a:r>
                <a:r>
                  <a:rPr lang="de-DE" dirty="0" err="1"/>
                  <a:t>relationship</a:t>
                </a:r>
                <a:r>
                  <a:rPr lang="de-DE" dirty="0"/>
                  <a:t> </a:t>
                </a:r>
                <a:r>
                  <a:rPr lang="de-DE" dirty="0" err="1"/>
                  <a:t>between</a:t>
                </a:r>
                <a:r>
                  <a:rPr lang="de-DE" dirty="0"/>
                  <a:t> </a:t>
                </a:r>
                <a:r>
                  <a:rPr lang="de-DE" dirty="0" err="1"/>
                  <a:t>perceived</a:t>
                </a:r>
                <a:r>
                  <a:rPr lang="de-DE" dirty="0"/>
                  <a:t> </a:t>
                </a:r>
                <a:r>
                  <a:rPr lang="de-DE" dirty="0" err="1"/>
                  <a:t>intensity</a:t>
                </a:r>
                <a:r>
                  <a:rPr lang="de-DE" dirty="0"/>
                  <a:t> of a </a:t>
                </a:r>
                <a:r>
                  <a:rPr lang="de-DE" dirty="0" err="1"/>
                  <a:t>stimulus</a:t>
                </a:r>
                <a:r>
                  <a:rPr lang="de-DE" dirty="0"/>
                  <a:t> (S), ist </a:t>
                </a:r>
                <a:r>
                  <a:rPr lang="de-DE" dirty="0" err="1"/>
                  <a:t>physical</a:t>
                </a:r>
                <a:r>
                  <a:rPr lang="de-DE" dirty="0"/>
                  <a:t> </a:t>
                </a:r>
                <a:r>
                  <a:rPr lang="de-DE" dirty="0" err="1"/>
                  <a:t>intensity</a:t>
                </a:r>
                <a:r>
                  <a:rPr lang="de-DE" dirty="0"/>
                  <a:t> (R), </a:t>
                </a:r>
                <a:r>
                  <a:rPr lang="de-DE" dirty="0" err="1"/>
                  <a:t>the</a:t>
                </a:r>
                <a:r>
                  <a:rPr lang="de-DE" dirty="0"/>
                  <a:t> </a:t>
                </a:r>
                <a:r>
                  <a:rPr lang="de-DE" dirty="0" err="1"/>
                  <a:t>perceptual</a:t>
                </a:r>
                <a:r>
                  <a:rPr lang="de-DE" dirty="0"/>
                  <a:t> </a:t>
                </a:r>
                <a:r>
                  <a:rPr lang="de-DE" dirty="0" err="1"/>
                  <a:t>constant</a:t>
                </a:r>
                <a:r>
                  <a:rPr lang="de-DE" dirty="0"/>
                  <a:t> (c), and </a:t>
                </a:r>
                <a:r>
                  <a:rPr lang="de-DE" dirty="0" err="1"/>
                  <a:t>the</a:t>
                </a:r>
                <a:r>
                  <a:rPr lang="de-DE" dirty="0"/>
                  <a:t> </a:t>
                </a:r>
                <a:r>
                  <a:rPr lang="de-DE" dirty="0" err="1"/>
                  <a:t>exponent</a:t>
                </a:r>
                <a:r>
                  <a:rPr lang="de-DE" dirty="0"/>
                  <a:t> n </a:t>
                </a:r>
                <a:r>
                  <a:rPr lang="de-DE" dirty="0" err="1"/>
                  <a:t>is</a:t>
                </a:r>
                <a:r>
                  <a:rPr lang="de-DE" dirty="0"/>
                  <a:t> different </a:t>
                </a:r>
                <a:r>
                  <a:rPr lang="de-DE" dirty="0" err="1"/>
                  <a:t>for</a:t>
                </a:r>
                <a:r>
                  <a:rPr lang="de-DE" dirty="0"/>
                  <a:t> </a:t>
                </a:r>
                <a:r>
                  <a:rPr lang="de-DE" dirty="0" err="1"/>
                  <a:t>each</a:t>
                </a:r>
                <a:r>
                  <a:rPr lang="de-DE" dirty="0"/>
                  <a:t> </a:t>
                </a:r>
                <a:r>
                  <a:rPr lang="de-DE" dirty="0" err="1"/>
                  <a:t>perceptual</a:t>
                </a:r>
                <a:r>
                  <a:rPr lang="de-DE" dirty="0"/>
                  <a:t> </a:t>
                </a:r>
                <a:r>
                  <a:rPr lang="de-DE" dirty="0" err="1"/>
                  <a:t>dimension</a:t>
                </a:r>
                <a:r>
                  <a:rPr lang="de-DE" dirty="0"/>
                  <a:t> </a:t>
                </a:r>
                <a:r>
                  <a:rPr lang="de-DE" dirty="0" err="1"/>
                  <a:t>is</a:t>
                </a:r>
                <a:r>
                  <a:rPr lang="de-DE" dirty="0"/>
                  <a:t>:</a:t>
                </a:r>
                <a:endParaRPr lang="de-DE" b="0" i="0" dirty="0">
                  <a:latin typeface="Cambria Math" panose="02040503050406030204" pitchFamily="18" charset="0"/>
                </a:endParaRPr>
              </a:p>
              <a:p>
                <a:pPr lvl="1"/>
                <a14:m>
                  <m:oMath xmlns:m="http://schemas.openxmlformats.org/officeDocument/2006/math">
                    <m:r>
                      <a:rPr lang="de-DE" b="0" i="0" smtClean="0">
                        <a:latin typeface="Cambria Math" panose="02040503050406030204" pitchFamily="18" charset="0"/>
                      </a:rPr>
                      <m:t> </m:t>
                    </m:r>
                    <m:r>
                      <a:rPr lang="de-DE" b="0" i="1" smtClean="0">
                        <a:latin typeface="Cambria Math" panose="02040503050406030204" pitchFamily="18" charset="0"/>
                      </a:rPr>
                      <m:t>𝑆</m:t>
                    </m:r>
                    <m:r>
                      <a:rPr lang="de-DE" b="0" i="1" smtClean="0">
                        <a:latin typeface="Cambria Math" panose="02040503050406030204" pitchFamily="18" charset="0"/>
                      </a:rPr>
                      <m:t>=</m:t>
                    </m:r>
                    <m:r>
                      <a:rPr lang="de-DE" b="0" i="1" smtClean="0">
                        <a:latin typeface="Cambria Math" panose="02040503050406030204" pitchFamily="18" charset="0"/>
                      </a:rPr>
                      <m:t>𝑐</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𝑅</m:t>
                        </m:r>
                      </m:e>
                      <m:sup>
                        <m:r>
                          <a:rPr lang="de-DE" b="0" i="1" smtClean="0">
                            <a:latin typeface="Cambria Math" panose="02040503050406030204" pitchFamily="18" charset="0"/>
                          </a:rPr>
                          <m:t>𝑛</m:t>
                        </m:r>
                      </m:sup>
                    </m:sSup>
                  </m:oMath>
                </a14:m>
                <a:endParaRPr lang="de-DE" dirty="0"/>
              </a:p>
            </p:txBody>
          </p:sp>
        </mc:Choice>
        <mc:Fallback xmlns="">
          <p:sp>
            <p:nvSpPr>
              <p:cNvPr id="6" name="Textplatzhalter 5">
                <a:extLst>
                  <a:ext uri="{FF2B5EF4-FFF2-40B4-BE49-F238E27FC236}">
                    <a16:creationId xmlns:a16="http://schemas.microsoft.com/office/drawing/2014/main" id="{40C0A8C4-13FA-D9FA-41B3-92F7E18E2DC7}"/>
                  </a:ext>
                </a:extLst>
              </p:cNvPr>
              <p:cNvSpPr>
                <a:spLocks noGrp="1" noRot="1" noChangeAspect="1" noMove="1" noResize="1" noEditPoints="1" noAdjustHandles="1" noChangeArrowheads="1" noChangeShapeType="1" noTextEdit="1"/>
              </p:cNvSpPr>
              <p:nvPr>
                <p:ph type="body" sz="quarter" idx="29"/>
              </p:nvPr>
            </p:nvSpPr>
            <p:spPr>
              <a:xfrm>
                <a:off x="695325" y="1449388"/>
                <a:ext cx="5400675" cy="4679950"/>
              </a:xfrm>
              <a:blipFill>
                <a:blip r:embed="rId2"/>
                <a:stretch>
                  <a:fillRect l="-790" t="-913" r="-2370"/>
                </a:stretch>
              </a:blipFill>
            </p:spPr>
            <p:txBody>
              <a:bodyPr/>
              <a:lstStyle/>
              <a:p>
                <a:r>
                  <a:rPr lang="de-DE">
                    <a:noFill/>
                  </a:rPr>
                  <a:t> </a:t>
                </a:r>
              </a:p>
            </p:txBody>
          </p:sp>
        </mc:Fallback>
      </mc:AlternateContent>
      <p:pic>
        <p:nvPicPr>
          <p:cNvPr id="3074" name="Picture 2" descr="DeepHCI | 人機互動">
            <a:extLst>
              <a:ext uri="{FF2B5EF4-FFF2-40B4-BE49-F238E27FC236}">
                <a16:creationId xmlns:a16="http://schemas.microsoft.com/office/drawing/2014/main" id="{F5F53151-25BE-05C2-51ED-2333DA5896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5117" y="1559483"/>
            <a:ext cx="5408706" cy="4288055"/>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2E3593F0-B9ED-3F23-188C-4035BE0CF796}"/>
              </a:ext>
            </a:extLst>
          </p:cNvPr>
          <p:cNvSpPr txBox="1"/>
          <p:nvPr/>
        </p:nvSpPr>
        <p:spPr>
          <a:xfrm>
            <a:off x="6397190" y="5851532"/>
            <a:ext cx="6095198" cy="261610"/>
          </a:xfrm>
          <a:prstGeom prst="rect">
            <a:avLst/>
          </a:prstGeom>
          <a:noFill/>
        </p:spPr>
        <p:txBody>
          <a:bodyPr wrap="square">
            <a:spAutoFit/>
          </a:bodyPr>
          <a:lstStyle/>
          <a:p>
            <a:r>
              <a:rPr lang="de-DE" sz="1100" dirty="0"/>
              <a:t>Image from: https://deephci.wordpress.com/</a:t>
            </a:r>
          </a:p>
        </p:txBody>
      </p:sp>
    </p:spTree>
    <p:extLst>
      <p:ext uri="{BB962C8B-B14F-4D97-AF65-F5344CB8AC3E}">
        <p14:creationId xmlns:p14="http://schemas.microsoft.com/office/powerpoint/2010/main" val="14311926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5E6972-5B1C-0C9A-9F63-B3AE8667B22C}"/>
              </a:ext>
            </a:extLst>
          </p:cNvPr>
          <p:cNvSpPr>
            <a:spLocks noGrp="1"/>
          </p:cNvSpPr>
          <p:nvPr>
            <p:ph type="title"/>
          </p:nvPr>
        </p:nvSpPr>
        <p:spPr/>
        <p:txBody>
          <a:bodyPr/>
          <a:lstStyle/>
          <a:p>
            <a:r>
              <a:rPr lang="de-DE" dirty="0"/>
              <a:t>Learning Goals</a:t>
            </a:r>
          </a:p>
        </p:txBody>
      </p:sp>
      <p:sp>
        <p:nvSpPr>
          <p:cNvPr id="3" name="Fußzeilenplatzhalter 2">
            <a:extLst>
              <a:ext uri="{FF2B5EF4-FFF2-40B4-BE49-F238E27FC236}">
                <a16:creationId xmlns:a16="http://schemas.microsoft.com/office/drawing/2014/main" id="{57AEB3BE-BCD1-5703-91B5-F8B243809A90}"/>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B0BBCC7C-E52C-CF0E-60EC-F9B837FDB529}"/>
              </a:ext>
            </a:extLst>
          </p:cNvPr>
          <p:cNvSpPr>
            <a:spLocks noGrp="1"/>
          </p:cNvSpPr>
          <p:nvPr>
            <p:ph type="sldNum" sz="quarter" idx="28"/>
          </p:nvPr>
        </p:nvSpPr>
        <p:spPr/>
        <p:txBody>
          <a:bodyPr/>
          <a:lstStyle/>
          <a:p>
            <a:fld id="{BA24374A-C3A8-471A-8837-3FC31668ABE5}" type="slidenum">
              <a:rPr lang="de-DE" smtClean="0"/>
              <a:pPr/>
              <a:t>2</a:t>
            </a:fld>
            <a:endParaRPr lang="de-DE" dirty="0"/>
          </a:p>
        </p:txBody>
      </p:sp>
      <p:sp>
        <p:nvSpPr>
          <p:cNvPr id="5" name="Textplatzhalter 4">
            <a:extLst>
              <a:ext uri="{FF2B5EF4-FFF2-40B4-BE49-F238E27FC236}">
                <a16:creationId xmlns:a16="http://schemas.microsoft.com/office/drawing/2014/main" id="{1499889A-C9CD-C962-0910-85D414E43725}"/>
              </a:ext>
            </a:extLst>
          </p:cNvPr>
          <p:cNvSpPr>
            <a:spLocks noGrp="1"/>
          </p:cNvSpPr>
          <p:nvPr>
            <p:ph type="body" sz="quarter" idx="21"/>
          </p:nvPr>
        </p:nvSpPr>
        <p:spPr/>
        <p:txBody>
          <a:bodyPr/>
          <a:lstStyle/>
          <a:p>
            <a:r>
              <a:rPr lang="en-US" sz="1400" dirty="0"/>
              <a:t>Perception</a:t>
            </a:r>
            <a:endParaRPr lang="de-DE" dirty="0"/>
          </a:p>
        </p:txBody>
      </p:sp>
      <p:sp>
        <p:nvSpPr>
          <p:cNvPr id="6" name="Textplatzhalter 5">
            <a:extLst>
              <a:ext uri="{FF2B5EF4-FFF2-40B4-BE49-F238E27FC236}">
                <a16:creationId xmlns:a16="http://schemas.microsoft.com/office/drawing/2014/main" id="{2A7B5845-7BAD-5ED1-6270-27D26986B835}"/>
              </a:ext>
            </a:extLst>
          </p:cNvPr>
          <p:cNvSpPr>
            <a:spLocks noGrp="1"/>
          </p:cNvSpPr>
          <p:nvPr>
            <p:ph type="body" sz="quarter" idx="29"/>
          </p:nvPr>
        </p:nvSpPr>
        <p:spPr/>
        <p:txBody>
          <a:bodyPr/>
          <a:lstStyle/>
          <a:p>
            <a:r>
              <a:rPr lang="en-US" dirty="0"/>
              <a:t>Understand …</a:t>
            </a:r>
          </a:p>
          <a:p>
            <a:pPr lvl="1"/>
            <a:r>
              <a:rPr lang="en-US" dirty="0"/>
              <a:t>perception and sensual processes</a:t>
            </a:r>
          </a:p>
          <a:p>
            <a:pPr lvl="1"/>
            <a:r>
              <a:rPr lang="en-US" dirty="0"/>
              <a:t>principles of human and multi-se</a:t>
            </a:r>
            <a:r>
              <a:rPr lang="de-DE" dirty="0" err="1"/>
              <a:t>nsory</a:t>
            </a:r>
            <a:r>
              <a:rPr lang="de-DE" dirty="0"/>
              <a:t> </a:t>
            </a:r>
            <a:r>
              <a:rPr lang="de-DE" dirty="0" err="1"/>
              <a:t>perception</a:t>
            </a:r>
            <a:endParaRPr lang="de-DE" dirty="0"/>
          </a:p>
          <a:p>
            <a:pPr lvl="1"/>
            <a:r>
              <a:rPr lang="en-US" dirty="0"/>
              <a:t>perceptual channels such as vision, hearing, smell &amp; taste, haptics</a:t>
            </a:r>
          </a:p>
          <a:p>
            <a:pPr lvl="1"/>
            <a:r>
              <a:rPr lang="en-US" dirty="0"/>
              <a:t>how HCI addresses human perception</a:t>
            </a:r>
          </a:p>
          <a:p>
            <a:r>
              <a:rPr lang="en-US" dirty="0"/>
              <a:t>Be able to explain …</a:t>
            </a:r>
          </a:p>
          <a:p>
            <a:pPr lvl="1"/>
            <a:r>
              <a:rPr lang="en-US" dirty="0"/>
              <a:t>explain human perceptual channels </a:t>
            </a:r>
          </a:p>
          <a:p>
            <a:pPr lvl="1"/>
            <a:r>
              <a:rPr lang="en-US" dirty="0"/>
              <a:t>how HCI can utilize perception</a:t>
            </a:r>
          </a:p>
          <a:p>
            <a:endParaRPr lang="de-DE" dirty="0"/>
          </a:p>
        </p:txBody>
      </p:sp>
    </p:spTree>
    <p:extLst>
      <p:ext uri="{BB962C8B-B14F-4D97-AF65-F5344CB8AC3E}">
        <p14:creationId xmlns:p14="http://schemas.microsoft.com/office/powerpoint/2010/main" val="5778157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0E3A96-D6A7-AFA2-12BF-FEB127237BA7}"/>
              </a:ext>
            </a:extLst>
          </p:cNvPr>
          <p:cNvSpPr>
            <a:spLocks noGrp="1"/>
          </p:cNvSpPr>
          <p:nvPr>
            <p:ph type="title"/>
          </p:nvPr>
        </p:nvSpPr>
        <p:spPr/>
        <p:txBody>
          <a:bodyPr/>
          <a:lstStyle/>
          <a:p>
            <a:r>
              <a:rPr lang="de-DE" dirty="0" err="1"/>
              <a:t>Measuring</a:t>
            </a:r>
            <a:r>
              <a:rPr lang="de-DE" dirty="0"/>
              <a:t> </a:t>
            </a:r>
            <a:r>
              <a:rPr lang="de-DE" dirty="0" err="1"/>
              <a:t>the</a:t>
            </a:r>
            <a:r>
              <a:rPr lang="de-DE" dirty="0"/>
              <a:t> JND</a:t>
            </a:r>
          </a:p>
        </p:txBody>
      </p:sp>
      <p:sp>
        <p:nvSpPr>
          <p:cNvPr id="3" name="Fußzeilenplatzhalter 2">
            <a:extLst>
              <a:ext uri="{FF2B5EF4-FFF2-40B4-BE49-F238E27FC236}">
                <a16:creationId xmlns:a16="http://schemas.microsoft.com/office/drawing/2014/main" id="{353DDCB8-9207-DD7C-C322-B20630B56D3E}"/>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C1B59614-C084-BC13-F79C-72D106061F47}"/>
              </a:ext>
            </a:extLst>
          </p:cNvPr>
          <p:cNvSpPr>
            <a:spLocks noGrp="1"/>
          </p:cNvSpPr>
          <p:nvPr>
            <p:ph type="sldNum" sz="quarter" idx="28"/>
          </p:nvPr>
        </p:nvSpPr>
        <p:spPr/>
        <p:txBody>
          <a:bodyPr/>
          <a:lstStyle/>
          <a:p>
            <a:fld id="{BA24374A-C3A8-471A-8837-3FC31668ABE5}" type="slidenum">
              <a:rPr lang="de-DE" smtClean="0"/>
              <a:pPr/>
              <a:t>20</a:t>
            </a:fld>
            <a:endParaRPr lang="de-DE" dirty="0"/>
          </a:p>
        </p:txBody>
      </p:sp>
      <p:sp>
        <p:nvSpPr>
          <p:cNvPr id="5" name="Textplatzhalter 4">
            <a:extLst>
              <a:ext uri="{FF2B5EF4-FFF2-40B4-BE49-F238E27FC236}">
                <a16:creationId xmlns:a16="http://schemas.microsoft.com/office/drawing/2014/main" id="{B66950D7-7224-D7DB-A93D-F5C2D51F9B24}"/>
              </a:ext>
            </a:extLst>
          </p:cNvPr>
          <p:cNvSpPr>
            <a:spLocks noGrp="1"/>
          </p:cNvSpPr>
          <p:nvPr>
            <p:ph type="body" sz="quarter" idx="21"/>
          </p:nvPr>
        </p:nvSpPr>
        <p:spPr/>
        <p:txBody>
          <a:bodyPr/>
          <a:lstStyle/>
          <a:p>
            <a:r>
              <a:rPr lang="en-US" sz="1400" dirty="0"/>
              <a:t>Perception</a:t>
            </a:r>
            <a:endParaRPr lang="de-DE" dirty="0"/>
          </a:p>
        </p:txBody>
      </p:sp>
      <p:sp>
        <p:nvSpPr>
          <p:cNvPr id="6" name="Textplatzhalter 5">
            <a:extLst>
              <a:ext uri="{FF2B5EF4-FFF2-40B4-BE49-F238E27FC236}">
                <a16:creationId xmlns:a16="http://schemas.microsoft.com/office/drawing/2014/main" id="{2014AE0C-84D8-14CB-6F0F-3ABA1910F043}"/>
              </a:ext>
            </a:extLst>
          </p:cNvPr>
          <p:cNvSpPr>
            <a:spLocks noGrp="1"/>
          </p:cNvSpPr>
          <p:nvPr>
            <p:ph type="body" sz="quarter" idx="29"/>
          </p:nvPr>
        </p:nvSpPr>
        <p:spPr>
          <a:xfrm>
            <a:off x="695323" y="1449388"/>
            <a:ext cx="8824061" cy="4679950"/>
          </a:xfrm>
        </p:spPr>
        <p:txBody>
          <a:bodyPr>
            <a:normAutofit fontScale="92500" lnSpcReduction="10000"/>
          </a:bodyPr>
          <a:lstStyle/>
          <a:p>
            <a:r>
              <a:rPr lang="en-US" dirty="0"/>
              <a:t>In a </a:t>
            </a:r>
            <a:r>
              <a:rPr lang="en-US" b="1" dirty="0">
                <a:solidFill>
                  <a:schemeClr val="accent1"/>
                </a:solidFill>
              </a:rPr>
              <a:t>Yes-No Procedure </a:t>
            </a:r>
            <a:r>
              <a:rPr lang="en-US" dirty="0"/>
              <a:t>the presence or absence of the signal must be detected (yes or no response).</a:t>
            </a:r>
          </a:p>
          <a:p>
            <a:pPr lvl="1"/>
            <a:r>
              <a:rPr lang="en-US" dirty="0"/>
              <a:t>The correct response can range from 0% to 100% </a:t>
            </a:r>
          </a:p>
          <a:p>
            <a:r>
              <a:rPr lang="en-US" dirty="0"/>
              <a:t>In a </a:t>
            </a:r>
            <a:r>
              <a:rPr lang="en-US" b="1" dirty="0">
                <a:solidFill>
                  <a:schemeClr val="accent1"/>
                </a:solidFill>
              </a:rPr>
              <a:t>Forced-Choice Procedure </a:t>
            </a:r>
            <a:r>
              <a:rPr lang="en-US" dirty="0"/>
              <a:t>a subject is forced to choose from alternative choices, one of which contains the stimulus</a:t>
            </a:r>
          </a:p>
          <a:p>
            <a:pPr lvl="1"/>
            <a:r>
              <a:rPr lang="en-US" dirty="0"/>
              <a:t>e.g., in a two-alternative forced choice (2AFC) describes a subject choosing between two alternative</a:t>
            </a:r>
          </a:p>
          <a:p>
            <a:pPr lvl="1"/>
            <a:r>
              <a:rPr lang="en-US" dirty="0"/>
              <a:t>As there is already a 50% chance of a correct response with 2AFC, threshold is commonly considered as 75%</a:t>
            </a:r>
          </a:p>
          <a:p>
            <a:r>
              <a:rPr lang="en-US" b="1" dirty="0">
                <a:solidFill>
                  <a:schemeClr val="accent1"/>
                </a:solidFill>
              </a:rPr>
              <a:t>Parameter </a:t>
            </a:r>
            <a:r>
              <a:rPr lang="en-US" b="1" dirty="0" err="1">
                <a:solidFill>
                  <a:schemeClr val="accent1"/>
                </a:solidFill>
              </a:rPr>
              <a:t>Esimtation</a:t>
            </a:r>
            <a:r>
              <a:rPr lang="en-US" b="1" dirty="0">
                <a:solidFill>
                  <a:schemeClr val="accent1"/>
                </a:solidFill>
              </a:rPr>
              <a:t> by Sequential Testing (PEST) or </a:t>
            </a:r>
            <a:r>
              <a:rPr lang="en-US" b="1" dirty="0" err="1">
                <a:solidFill>
                  <a:schemeClr val="accent1"/>
                </a:solidFill>
              </a:rPr>
              <a:t>Staircaise</a:t>
            </a:r>
            <a:r>
              <a:rPr lang="en-US" b="1" dirty="0">
                <a:solidFill>
                  <a:schemeClr val="accent1"/>
                </a:solidFill>
              </a:rPr>
              <a:t> Test </a:t>
            </a:r>
            <a:r>
              <a:rPr lang="en-US" dirty="0"/>
              <a:t>addresses the problem of step size and starting intensity </a:t>
            </a:r>
          </a:p>
          <a:p>
            <a:pPr lvl="1"/>
            <a:r>
              <a:rPr lang="en-US" dirty="0"/>
              <a:t>Begins the session with large steps with the intensity progressively halved until the smallest noticeable step has been found</a:t>
            </a:r>
          </a:p>
        </p:txBody>
      </p:sp>
      <p:pic>
        <p:nvPicPr>
          <p:cNvPr id="4098" name="Picture 2" descr="Psychophysics of Vision by Michael Kalloniatis and Charles Luu – Webvision">
            <a:extLst>
              <a:ext uri="{FF2B5EF4-FFF2-40B4-BE49-F238E27FC236}">
                <a16:creationId xmlns:a16="http://schemas.microsoft.com/office/drawing/2014/main" id="{CD83625C-F527-822F-6C79-E4BAB90DBA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7007"/>
          <a:stretch/>
        </p:blipFill>
        <p:spPr bwMode="auto">
          <a:xfrm>
            <a:off x="9584942" y="391875"/>
            <a:ext cx="2310946" cy="1788926"/>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AD1E2D3B-E9F7-53C6-42BD-0DD7FD9D8BB3}"/>
              </a:ext>
            </a:extLst>
          </p:cNvPr>
          <p:cNvSpPr txBox="1"/>
          <p:nvPr/>
        </p:nvSpPr>
        <p:spPr>
          <a:xfrm>
            <a:off x="8651875" y="5793914"/>
            <a:ext cx="3540125" cy="400110"/>
          </a:xfrm>
          <a:prstGeom prst="rect">
            <a:avLst/>
          </a:prstGeom>
          <a:noFill/>
        </p:spPr>
        <p:txBody>
          <a:bodyPr wrap="square">
            <a:spAutoFit/>
          </a:bodyPr>
          <a:lstStyle/>
          <a:p>
            <a:r>
              <a:rPr lang="de-DE" sz="1000" dirty="0"/>
              <a:t>Images from: https://webvision.med.utah.edu/book/part-viii-psychophysics-of-vision/psychophysics-of-vision/</a:t>
            </a:r>
          </a:p>
        </p:txBody>
      </p:sp>
      <p:pic>
        <p:nvPicPr>
          <p:cNvPr id="4100" name="Picture 4">
            <a:extLst>
              <a:ext uri="{FF2B5EF4-FFF2-40B4-BE49-F238E27FC236}">
                <a16:creationId xmlns:a16="http://schemas.microsoft.com/office/drawing/2014/main" id="{9788BCB1-615B-1372-C8CA-405CA55142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076" b="16995"/>
          <a:stretch/>
        </p:blipFill>
        <p:spPr bwMode="auto">
          <a:xfrm>
            <a:off x="9575565" y="2428939"/>
            <a:ext cx="2413478" cy="1644717"/>
          </a:xfrm>
          <a:prstGeom prst="rect">
            <a:avLst/>
          </a:prstGeom>
          <a:noFill/>
          <a:extLst>
            <a:ext uri="{909E8E84-426E-40DD-AFC4-6F175D3DCCD1}">
              <a14:hiddenFill xmlns:a14="http://schemas.microsoft.com/office/drawing/2010/main">
                <a:solidFill>
                  <a:srgbClr val="FFFFFF"/>
                </a:solidFill>
              </a14:hiddenFill>
            </a:ext>
          </a:extLst>
        </p:spPr>
      </p:pic>
      <p:pic>
        <p:nvPicPr>
          <p:cNvPr id="10" name="Grafik 9">
            <a:extLst>
              <a:ext uri="{FF2B5EF4-FFF2-40B4-BE49-F238E27FC236}">
                <a16:creationId xmlns:a16="http://schemas.microsoft.com/office/drawing/2014/main" id="{86B308EF-67D1-3666-2627-BBABB636BBC1}"/>
              </a:ext>
            </a:extLst>
          </p:cNvPr>
          <p:cNvPicPr>
            <a:picLocks noChangeAspect="1"/>
          </p:cNvPicPr>
          <p:nvPr/>
        </p:nvPicPr>
        <p:blipFill>
          <a:blip r:embed="rId4"/>
          <a:stretch>
            <a:fillRect/>
          </a:stretch>
        </p:blipFill>
        <p:spPr>
          <a:xfrm>
            <a:off x="9619817" y="4381433"/>
            <a:ext cx="2369226" cy="1412481"/>
          </a:xfrm>
          <a:prstGeom prst="rect">
            <a:avLst/>
          </a:prstGeom>
        </p:spPr>
      </p:pic>
      <p:sp>
        <p:nvSpPr>
          <p:cNvPr id="9" name="Textfeld 8">
            <a:extLst>
              <a:ext uri="{FF2B5EF4-FFF2-40B4-BE49-F238E27FC236}">
                <a16:creationId xmlns:a16="http://schemas.microsoft.com/office/drawing/2014/main" id="{545EE4D4-55C1-7128-3F95-6127097CA728}"/>
              </a:ext>
            </a:extLst>
          </p:cNvPr>
          <p:cNvSpPr txBox="1"/>
          <p:nvPr/>
        </p:nvSpPr>
        <p:spPr>
          <a:xfrm>
            <a:off x="10345235" y="105082"/>
            <a:ext cx="1047867" cy="307777"/>
          </a:xfrm>
          <a:prstGeom prst="rect">
            <a:avLst/>
          </a:prstGeom>
          <a:noFill/>
        </p:spPr>
        <p:txBody>
          <a:bodyPr wrap="square">
            <a:spAutoFit/>
          </a:bodyPr>
          <a:lstStyle/>
          <a:p>
            <a:r>
              <a:rPr lang="en-US" sz="1400" b="1" dirty="0"/>
              <a:t> Yes-No</a:t>
            </a:r>
            <a:r>
              <a:rPr lang="en-US" sz="1400" b="1" dirty="0">
                <a:solidFill>
                  <a:schemeClr val="accent1"/>
                </a:solidFill>
              </a:rPr>
              <a:t> </a:t>
            </a:r>
            <a:endParaRPr lang="de-DE" sz="1400" b="1" dirty="0"/>
          </a:p>
        </p:txBody>
      </p:sp>
      <p:sp>
        <p:nvSpPr>
          <p:cNvPr id="11" name="Textfeld 10">
            <a:extLst>
              <a:ext uri="{FF2B5EF4-FFF2-40B4-BE49-F238E27FC236}">
                <a16:creationId xmlns:a16="http://schemas.microsoft.com/office/drawing/2014/main" id="{8AE75CA6-F649-52BC-9EC1-33016E16CA10}"/>
              </a:ext>
            </a:extLst>
          </p:cNvPr>
          <p:cNvSpPr txBox="1"/>
          <p:nvPr/>
        </p:nvSpPr>
        <p:spPr>
          <a:xfrm>
            <a:off x="10489613" y="2180801"/>
            <a:ext cx="759110" cy="307777"/>
          </a:xfrm>
          <a:prstGeom prst="rect">
            <a:avLst/>
          </a:prstGeom>
          <a:noFill/>
        </p:spPr>
        <p:txBody>
          <a:bodyPr wrap="square">
            <a:spAutoFit/>
          </a:bodyPr>
          <a:lstStyle/>
          <a:p>
            <a:r>
              <a:rPr lang="en-US" sz="1400" b="1" dirty="0"/>
              <a:t>2AFC</a:t>
            </a:r>
            <a:endParaRPr lang="de-DE" sz="1400" b="1" dirty="0"/>
          </a:p>
        </p:txBody>
      </p:sp>
      <p:sp>
        <p:nvSpPr>
          <p:cNvPr id="12" name="Textfeld 11">
            <a:extLst>
              <a:ext uri="{FF2B5EF4-FFF2-40B4-BE49-F238E27FC236}">
                <a16:creationId xmlns:a16="http://schemas.microsoft.com/office/drawing/2014/main" id="{F7BD8FEF-691E-6578-570F-803C0EFAADB0}"/>
              </a:ext>
            </a:extLst>
          </p:cNvPr>
          <p:cNvSpPr txBox="1"/>
          <p:nvPr/>
        </p:nvSpPr>
        <p:spPr>
          <a:xfrm>
            <a:off x="10507926" y="4162434"/>
            <a:ext cx="759110" cy="307777"/>
          </a:xfrm>
          <a:prstGeom prst="rect">
            <a:avLst/>
          </a:prstGeom>
          <a:noFill/>
        </p:spPr>
        <p:txBody>
          <a:bodyPr wrap="square">
            <a:spAutoFit/>
          </a:bodyPr>
          <a:lstStyle/>
          <a:p>
            <a:r>
              <a:rPr lang="en-US" sz="1400" b="1" dirty="0"/>
              <a:t>PEST</a:t>
            </a:r>
            <a:endParaRPr lang="de-DE" sz="1400" b="1" dirty="0"/>
          </a:p>
        </p:txBody>
      </p:sp>
    </p:spTree>
    <p:extLst>
      <p:ext uri="{BB962C8B-B14F-4D97-AF65-F5344CB8AC3E}">
        <p14:creationId xmlns:p14="http://schemas.microsoft.com/office/powerpoint/2010/main" val="949316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E63A8A-D1C6-53D4-0159-F15E9CC363E2}"/>
              </a:ext>
            </a:extLst>
          </p:cNvPr>
          <p:cNvSpPr>
            <a:spLocks noGrp="1"/>
          </p:cNvSpPr>
          <p:nvPr>
            <p:ph type="title"/>
          </p:nvPr>
        </p:nvSpPr>
        <p:spPr/>
        <p:txBody>
          <a:bodyPr/>
          <a:lstStyle/>
          <a:p>
            <a:r>
              <a:rPr lang="de-DE" dirty="0" err="1"/>
              <a:t>Example</a:t>
            </a:r>
            <a:r>
              <a:rPr lang="de-DE" dirty="0"/>
              <a:t>: </a:t>
            </a:r>
            <a:r>
              <a:rPr lang="en-US" dirty="0"/>
              <a:t>Visual-Haptic Integration</a:t>
            </a:r>
            <a:endParaRPr lang="de-DE" dirty="0"/>
          </a:p>
        </p:txBody>
      </p:sp>
      <p:sp>
        <p:nvSpPr>
          <p:cNvPr id="3" name="Fußzeilenplatzhalter 2">
            <a:extLst>
              <a:ext uri="{FF2B5EF4-FFF2-40B4-BE49-F238E27FC236}">
                <a16:creationId xmlns:a16="http://schemas.microsoft.com/office/drawing/2014/main" id="{DA9D3ADB-5D19-2CE2-C5E5-3CD35553B2E5}"/>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CEA07A8E-5659-724B-96D1-548966D078C1}"/>
              </a:ext>
            </a:extLst>
          </p:cNvPr>
          <p:cNvSpPr>
            <a:spLocks noGrp="1"/>
          </p:cNvSpPr>
          <p:nvPr>
            <p:ph type="sldNum" sz="quarter" idx="28"/>
          </p:nvPr>
        </p:nvSpPr>
        <p:spPr/>
        <p:txBody>
          <a:bodyPr/>
          <a:lstStyle/>
          <a:p>
            <a:fld id="{BA24374A-C3A8-471A-8837-3FC31668ABE5}" type="slidenum">
              <a:rPr lang="de-DE" smtClean="0"/>
              <a:pPr/>
              <a:t>21</a:t>
            </a:fld>
            <a:endParaRPr lang="de-DE" dirty="0"/>
          </a:p>
        </p:txBody>
      </p:sp>
      <p:sp>
        <p:nvSpPr>
          <p:cNvPr id="5" name="Textplatzhalter 4">
            <a:extLst>
              <a:ext uri="{FF2B5EF4-FFF2-40B4-BE49-F238E27FC236}">
                <a16:creationId xmlns:a16="http://schemas.microsoft.com/office/drawing/2014/main" id="{5BFDF970-0A10-5ABD-57A0-E0DBEAEC4086}"/>
              </a:ext>
            </a:extLst>
          </p:cNvPr>
          <p:cNvSpPr>
            <a:spLocks noGrp="1"/>
          </p:cNvSpPr>
          <p:nvPr>
            <p:ph type="body" sz="quarter" idx="21"/>
          </p:nvPr>
        </p:nvSpPr>
        <p:spPr/>
        <p:txBody>
          <a:bodyPr/>
          <a:lstStyle/>
          <a:p>
            <a:r>
              <a:rPr lang="en-US" sz="1400" dirty="0"/>
              <a:t>Perception</a:t>
            </a:r>
            <a:endParaRPr lang="de-DE" dirty="0"/>
          </a:p>
        </p:txBody>
      </p:sp>
      <p:sp>
        <p:nvSpPr>
          <p:cNvPr id="6" name="Textplatzhalter 5">
            <a:extLst>
              <a:ext uri="{FF2B5EF4-FFF2-40B4-BE49-F238E27FC236}">
                <a16:creationId xmlns:a16="http://schemas.microsoft.com/office/drawing/2014/main" id="{14FB6D60-8B39-EF7C-AAB9-C465F83EEB8F}"/>
              </a:ext>
            </a:extLst>
          </p:cNvPr>
          <p:cNvSpPr>
            <a:spLocks noGrp="1"/>
          </p:cNvSpPr>
          <p:nvPr>
            <p:ph type="body" sz="quarter" idx="29"/>
          </p:nvPr>
        </p:nvSpPr>
        <p:spPr/>
        <p:txBody>
          <a:bodyPr/>
          <a:lstStyle/>
          <a:p>
            <a:endParaRPr lang="de-DE"/>
          </a:p>
        </p:txBody>
      </p:sp>
      <p:pic>
        <p:nvPicPr>
          <p:cNvPr id="7" name="Content Placeholder 5" descr="A picture containing indoor&#10;&#10;Description generated with very high confidence">
            <a:extLst>
              <a:ext uri="{FF2B5EF4-FFF2-40B4-BE49-F238E27FC236}">
                <a16:creationId xmlns:a16="http://schemas.microsoft.com/office/drawing/2014/main" id="{5C8922CA-EA62-B632-C52B-28D537BB6EFF}"/>
              </a:ext>
            </a:extLst>
          </p:cNvPr>
          <p:cNvPicPr>
            <a:picLocks noChangeAspect="1"/>
          </p:cNvPicPr>
          <p:nvPr/>
        </p:nvPicPr>
        <p:blipFill rotWithShape="1">
          <a:blip r:embed="rId2">
            <a:extLst>
              <a:ext uri="{28A0092B-C50C-407E-A947-70E740481C1C}">
                <a14:useLocalDpi xmlns:a14="http://schemas.microsoft.com/office/drawing/2010/main" val="0"/>
              </a:ext>
            </a:extLst>
          </a:blip>
          <a:srcRect l="22737" r="27435"/>
          <a:stretch/>
        </p:blipFill>
        <p:spPr>
          <a:xfrm>
            <a:off x="8826501" y="1506181"/>
            <a:ext cx="2895600" cy="4442324"/>
          </a:xfrm>
          <a:prstGeom prst="rect">
            <a:avLst/>
          </a:prstGeom>
        </p:spPr>
      </p:pic>
      <p:pic>
        <p:nvPicPr>
          <p:cNvPr id="8" name="Picture 8" descr="A picture containing indoor&#10;&#10;Description generated with very high confidence">
            <a:extLst>
              <a:ext uri="{FF2B5EF4-FFF2-40B4-BE49-F238E27FC236}">
                <a16:creationId xmlns:a16="http://schemas.microsoft.com/office/drawing/2014/main" id="{BCB7DF57-A4C2-FC05-183B-BE7D88396C69}"/>
              </a:ext>
            </a:extLst>
          </p:cNvPr>
          <p:cNvPicPr>
            <a:picLocks noChangeAspect="1"/>
          </p:cNvPicPr>
          <p:nvPr/>
        </p:nvPicPr>
        <p:blipFill rotWithShape="1">
          <a:blip r:embed="rId3">
            <a:extLst>
              <a:ext uri="{28A0092B-C50C-407E-A947-70E740481C1C}">
                <a14:useLocalDpi xmlns:a14="http://schemas.microsoft.com/office/drawing/2010/main" val="0"/>
              </a:ext>
            </a:extLst>
          </a:blip>
          <a:srcRect l="26447" r="23724"/>
          <a:stretch/>
        </p:blipFill>
        <p:spPr>
          <a:xfrm>
            <a:off x="5951836" y="1520316"/>
            <a:ext cx="2844875" cy="4442324"/>
          </a:xfrm>
          <a:prstGeom prst="rect">
            <a:avLst/>
          </a:prstGeom>
        </p:spPr>
      </p:pic>
      <p:pic>
        <p:nvPicPr>
          <p:cNvPr id="9" name="Grafik 8">
            <a:extLst>
              <a:ext uri="{FF2B5EF4-FFF2-40B4-BE49-F238E27FC236}">
                <a16:creationId xmlns:a16="http://schemas.microsoft.com/office/drawing/2014/main" id="{3F3DE9C8-F414-0182-2633-455177227E10}"/>
              </a:ext>
            </a:extLst>
          </p:cNvPr>
          <p:cNvPicPr>
            <a:picLocks noChangeAspect="1"/>
          </p:cNvPicPr>
          <p:nvPr/>
        </p:nvPicPr>
        <p:blipFill rotWithShape="1">
          <a:blip r:embed="rId4">
            <a:extLst>
              <a:ext uri="{28A0092B-C50C-407E-A947-70E740481C1C}">
                <a14:useLocalDpi xmlns:a14="http://schemas.microsoft.com/office/drawing/2010/main" val="0"/>
              </a:ext>
            </a:extLst>
          </a:blip>
          <a:srcRect l="16806" t="11111" r="2778"/>
          <a:stretch/>
        </p:blipFill>
        <p:spPr>
          <a:xfrm>
            <a:off x="695324" y="1506181"/>
            <a:ext cx="5235575" cy="4451697"/>
          </a:xfrm>
          <a:prstGeom prst="rect">
            <a:avLst/>
          </a:prstGeom>
        </p:spPr>
      </p:pic>
    </p:spTree>
    <p:extLst>
      <p:ext uri="{BB962C8B-B14F-4D97-AF65-F5344CB8AC3E}">
        <p14:creationId xmlns:p14="http://schemas.microsoft.com/office/powerpoint/2010/main" val="36940245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6F7AED-87AF-DD30-437A-DAF6DE125E85}"/>
              </a:ext>
            </a:extLst>
          </p:cNvPr>
          <p:cNvSpPr>
            <a:spLocks noGrp="1"/>
          </p:cNvSpPr>
          <p:nvPr>
            <p:ph type="title"/>
          </p:nvPr>
        </p:nvSpPr>
        <p:spPr/>
        <p:txBody>
          <a:bodyPr/>
          <a:lstStyle/>
          <a:p>
            <a:r>
              <a:rPr lang="de-DE" dirty="0" err="1"/>
              <a:t>Measuring</a:t>
            </a:r>
            <a:r>
              <a:rPr lang="de-DE" dirty="0"/>
              <a:t> </a:t>
            </a:r>
            <a:r>
              <a:rPr lang="de-DE" dirty="0" err="1"/>
              <a:t>Tactile</a:t>
            </a:r>
            <a:r>
              <a:rPr lang="de-DE" dirty="0"/>
              <a:t> </a:t>
            </a:r>
            <a:r>
              <a:rPr lang="de-DE" dirty="0" err="1"/>
              <a:t>Sensitivity</a:t>
            </a:r>
            <a:endParaRPr lang="de-DE" dirty="0"/>
          </a:p>
        </p:txBody>
      </p:sp>
      <p:sp>
        <p:nvSpPr>
          <p:cNvPr id="3" name="Fußzeilenplatzhalter 2">
            <a:extLst>
              <a:ext uri="{FF2B5EF4-FFF2-40B4-BE49-F238E27FC236}">
                <a16:creationId xmlns:a16="http://schemas.microsoft.com/office/drawing/2014/main" id="{55377A11-F685-8A29-BD4E-63C478021301}"/>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7B1A4215-8EFE-B463-5E2A-58E86C368E90}"/>
              </a:ext>
            </a:extLst>
          </p:cNvPr>
          <p:cNvSpPr>
            <a:spLocks noGrp="1"/>
          </p:cNvSpPr>
          <p:nvPr>
            <p:ph type="sldNum" sz="quarter" idx="28"/>
          </p:nvPr>
        </p:nvSpPr>
        <p:spPr/>
        <p:txBody>
          <a:bodyPr/>
          <a:lstStyle/>
          <a:p>
            <a:fld id="{BA24374A-C3A8-471A-8837-3FC31668ABE5}" type="slidenum">
              <a:rPr lang="de-DE" smtClean="0"/>
              <a:pPr/>
              <a:t>22</a:t>
            </a:fld>
            <a:endParaRPr lang="de-DE" dirty="0"/>
          </a:p>
        </p:txBody>
      </p:sp>
      <p:sp>
        <p:nvSpPr>
          <p:cNvPr id="5" name="Textplatzhalter 4">
            <a:extLst>
              <a:ext uri="{FF2B5EF4-FFF2-40B4-BE49-F238E27FC236}">
                <a16:creationId xmlns:a16="http://schemas.microsoft.com/office/drawing/2014/main" id="{104BD287-44CB-F127-9602-F2805384833F}"/>
              </a:ext>
            </a:extLst>
          </p:cNvPr>
          <p:cNvSpPr>
            <a:spLocks noGrp="1"/>
          </p:cNvSpPr>
          <p:nvPr>
            <p:ph type="body" sz="quarter" idx="21"/>
          </p:nvPr>
        </p:nvSpPr>
        <p:spPr/>
        <p:txBody>
          <a:bodyPr/>
          <a:lstStyle/>
          <a:p>
            <a:r>
              <a:rPr lang="en-US" sz="1400" dirty="0"/>
              <a:t>Perception</a:t>
            </a:r>
            <a:endParaRPr lang="de-DE" dirty="0"/>
          </a:p>
        </p:txBody>
      </p:sp>
      <p:sp>
        <p:nvSpPr>
          <p:cNvPr id="6" name="Textplatzhalter 5">
            <a:extLst>
              <a:ext uri="{FF2B5EF4-FFF2-40B4-BE49-F238E27FC236}">
                <a16:creationId xmlns:a16="http://schemas.microsoft.com/office/drawing/2014/main" id="{01A3A800-5251-71DA-C169-5A63868DD646}"/>
              </a:ext>
            </a:extLst>
          </p:cNvPr>
          <p:cNvSpPr>
            <a:spLocks noGrp="1"/>
          </p:cNvSpPr>
          <p:nvPr>
            <p:ph type="body" sz="quarter" idx="29"/>
          </p:nvPr>
        </p:nvSpPr>
        <p:spPr/>
        <p:txBody>
          <a:bodyPr/>
          <a:lstStyle/>
          <a:p>
            <a:endParaRPr lang="de-DE"/>
          </a:p>
        </p:txBody>
      </p:sp>
      <p:pic>
        <p:nvPicPr>
          <p:cNvPr id="7" name="Graphic 2">
            <a:extLst>
              <a:ext uri="{FF2B5EF4-FFF2-40B4-BE49-F238E27FC236}">
                <a16:creationId xmlns:a16="http://schemas.microsoft.com/office/drawing/2014/main" id="{D0E3961F-69BF-1C7E-2464-003544CB0CB0}"/>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5707" b="22272"/>
          <a:stretch/>
        </p:blipFill>
        <p:spPr>
          <a:xfrm>
            <a:off x="695325" y="1471662"/>
            <a:ext cx="5781675" cy="4442325"/>
          </a:xfrm>
          <a:prstGeom prst="rect">
            <a:avLst/>
          </a:prstGeom>
        </p:spPr>
      </p:pic>
      <p:pic>
        <p:nvPicPr>
          <p:cNvPr id="8" name="Content Placeholder 6" descr="A picture containing person, appliance, man, indoor&#10;&#10;Description generated with high confidence">
            <a:extLst>
              <a:ext uri="{FF2B5EF4-FFF2-40B4-BE49-F238E27FC236}">
                <a16:creationId xmlns:a16="http://schemas.microsoft.com/office/drawing/2014/main" id="{47FCBE50-9FA1-FC22-4986-08C01D8EC7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9058" y="1471662"/>
            <a:ext cx="4997616" cy="4442325"/>
          </a:xfrm>
          <a:prstGeom prst="rect">
            <a:avLst/>
          </a:prstGeom>
        </p:spPr>
      </p:pic>
    </p:spTree>
    <p:extLst>
      <p:ext uri="{BB962C8B-B14F-4D97-AF65-F5344CB8AC3E}">
        <p14:creationId xmlns:p14="http://schemas.microsoft.com/office/powerpoint/2010/main" val="29156073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70D1F7-4656-42D2-87A8-3181FE5CDAB8}"/>
              </a:ext>
            </a:extLst>
          </p:cNvPr>
          <p:cNvSpPr>
            <a:spLocks noGrp="1"/>
          </p:cNvSpPr>
          <p:nvPr>
            <p:ph type="title"/>
          </p:nvPr>
        </p:nvSpPr>
        <p:spPr/>
        <p:txBody>
          <a:bodyPr/>
          <a:lstStyle/>
          <a:p>
            <a:r>
              <a:rPr lang="de-DE" dirty="0"/>
              <a:t>2AFC Task</a:t>
            </a:r>
          </a:p>
        </p:txBody>
      </p:sp>
      <p:sp>
        <p:nvSpPr>
          <p:cNvPr id="3" name="Fußzeilenplatzhalter 2">
            <a:extLst>
              <a:ext uri="{FF2B5EF4-FFF2-40B4-BE49-F238E27FC236}">
                <a16:creationId xmlns:a16="http://schemas.microsoft.com/office/drawing/2014/main" id="{3AFA2F55-A1B1-EB4C-2143-0AE2117DA756}"/>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D14013C4-5DFD-AEFE-08C2-F6452E94FF17}"/>
              </a:ext>
            </a:extLst>
          </p:cNvPr>
          <p:cNvSpPr>
            <a:spLocks noGrp="1"/>
          </p:cNvSpPr>
          <p:nvPr>
            <p:ph type="sldNum" sz="quarter" idx="28"/>
          </p:nvPr>
        </p:nvSpPr>
        <p:spPr/>
        <p:txBody>
          <a:bodyPr/>
          <a:lstStyle/>
          <a:p>
            <a:fld id="{BA24374A-C3A8-471A-8837-3FC31668ABE5}" type="slidenum">
              <a:rPr lang="de-DE" smtClean="0"/>
              <a:pPr/>
              <a:t>23</a:t>
            </a:fld>
            <a:endParaRPr lang="de-DE" dirty="0"/>
          </a:p>
        </p:txBody>
      </p:sp>
      <p:sp>
        <p:nvSpPr>
          <p:cNvPr id="5" name="Textplatzhalter 4">
            <a:extLst>
              <a:ext uri="{FF2B5EF4-FFF2-40B4-BE49-F238E27FC236}">
                <a16:creationId xmlns:a16="http://schemas.microsoft.com/office/drawing/2014/main" id="{D92316AE-A54E-EA82-C8DA-9FC46578CF0F}"/>
              </a:ext>
            </a:extLst>
          </p:cNvPr>
          <p:cNvSpPr>
            <a:spLocks noGrp="1"/>
          </p:cNvSpPr>
          <p:nvPr>
            <p:ph type="body" sz="quarter" idx="21"/>
          </p:nvPr>
        </p:nvSpPr>
        <p:spPr/>
        <p:txBody>
          <a:bodyPr/>
          <a:lstStyle/>
          <a:p>
            <a:r>
              <a:rPr lang="en-US" sz="1400" dirty="0"/>
              <a:t>Perception</a:t>
            </a:r>
            <a:endParaRPr lang="de-DE" dirty="0"/>
          </a:p>
        </p:txBody>
      </p:sp>
      <p:sp>
        <p:nvSpPr>
          <p:cNvPr id="6" name="Textplatzhalter 5">
            <a:extLst>
              <a:ext uri="{FF2B5EF4-FFF2-40B4-BE49-F238E27FC236}">
                <a16:creationId xmlns:a16="http://schemas.microsoft.com/office/drawing/2014/main" id="{F4EAF340-7F92-B209-3C71-B99F85FCBD70}"/>
              </a:ext>
            </a:extLst>
          </p:cNvPr>
          <p:cNvSpPr>
            <a:spLocks noGrp="1"/>
          </p:cNvSpPr>
          <p:nvPr>
            <p:ph type="body" sz="quarter" idx="29"/>
          </p:nvPr>
        </p:nvSpPr>
        <p:spPr/>
        <p:txBody>
          <a:bodyPr/>
          <a:lstStyle/>
          <a:p>
            <a:r>
              <a:rPr lang="en-US" dirty="0"/>
              <a:t>A psychophysical experiment using a two-alternative forced choice (2AFC) task</a:t>
            </a:r>
          </a:p>
          <a:p>
            <a:r>
              <a:rPr lang="en-US" dirty="0"/>
              <a:t>Discrimination of height / depth differences </a:t>
            </a:r>
          </a:p>
          <a:p>
            <a:pPr lvl="1"/>
            <a:r>
              <a:rPr lang="en-US" dirty="0"/>
              <a:t>Bumps: “is a bump higher?”</a:t>
            </a:r>
          </a:p>
          <a:p>
            <a:pPr lvl="1"/>
            <a:r>
              <a:rPr lang="en-US" dirty="0"/>
              <a:t>Holes: “is a hole deeper?”</a:t>
            </a:r>
          </a:p>
          <a:p>
            <a:endParaRPr lang="en-US" dirty="0"/>
          </a:p>
          <a:p>
            <a:endParaRPr lang="de-DE" dirty="0"/>
          </a:p>
        </p:txBody>
      </p:sp>
      <p:pic>
        <p:nvPicPr>
          <p:cNvPr id="7" name="Picture 7">
            <a:extLst>
              <a:ext uri="{FF2B5EF4-FFF2-40B4-BE49-F238E27FC236}">
                <a16:creationId xmlns:a16="http://schemas.microsoft.com/office/drawing/2014/main" id="{A108CD4A-19E0-2B59-889B-37B243D6DF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4029324"/>
            <a:ext cx="10515600" cy="1841286"/>
          </a:xfrm>
          <a:prstGeom prst="rect">
            <a:avLst/>
          </a:prstGeom>
        </p:spPr>
      </p:pic>
    </p:spTree>
    <p:extLst>
      <p:ext uri="{BB962C8B-B14F-4D97-AF65-F5344CB8AC3E}">
        <p14:creationId xmlns:p14="http://schemas.microsoft.com/office/powerpoint/2010/main" val="22995556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E82085-A727-78C0-5924-13D910583968}"/>
              </a:ext>
            </a:extLst>
          </p:cNvPr>
          <p:cNvSpPr>
            <a:spLocks noGrp="1"/>
          </p:cNvSpPr>
          <p:nvPr>
            <p:ph type="title"/>
          </p:nvPr>
        </p:nvSpPr>
        <p:spPr/>
        <p:txBody>
          <a:bodyPr/>
          <a:lstStyle/>
          <a:p>
            <a:r>
              <a:rPr lang="de-DE" dirty="0"/>
              <a:t>Just </a:t>
            </a:r>
            <a:r>
              <a:rPr lang="de-DE" dirty="0" err="1"/>
              <a:t>Noticable</a:t>
            </a:r>
            <a:r>
              <a:rPr lang="de-DE" dirty="0"/>
              <a:t> </a:t>
            </a:r>
            <a:r>
              <a:rPr lang="de-DE" dirty="0" err="1"/>
              <a:t>Differences</a:t>
            </a:r>
            <a:r>
              <a:rPr lang="de-DE" dirty="0"/>
              <a:t> (JNDs)</a:t>
            </a:r>
          </a:p>
        </p:txBody>
      </p:sp>
      <p:sp>
        <p:nvSpPr>
          <p:cNvPr id="3" name="Fußzeilenplatzhalter 2">
            <a:extLst>
              <a:ext uri="{FF2B5EF4-FFF2-40B4-BE49-F238E27FC236}">
                <a16:creationId xmlns:a16="http://schemas.microsoft.com/office/drawing/2014/main" id="{D17ADA98-88E0-8C44-B3D8-8B599F651135}"/>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A90DEDA3-2B06-D3D2-6711-6EDF91BFA7A6}"/>
              </a:ext>
            </a:extLst>
          </p:cNvPr>
          <p:cNvSpPr>
            <a:spLocks noGrp="1"/>
          </p:cNvSpPr>
          <p:nvPr>
            <p:ph type="sldNum" sz="quarter" idx="28"/>
          </p:nvPr>
        </p:nvSpPr>
        <p:spPr/>
        <p:txBody>
          <a:bodyPr/>
          <a:lstStyle/>
          <a:p>
            <a:fld id="{BA24374A-C3A8-471A-8837-3FC31668ABE5}" type="slidenum">
              <a:rPr lang="de-DE" smtClean="0"/>
              <a:pPr/>
              <a:t>24</a:t>
            </a:fld>
            <a:endParaRPr lang="de-DE" dirty="0"/>
          </a:p>
        </p:txBody>
      </p:sp>
      <p:sp>
        <p:nvSpPr>
          <p:cNvPr id="5" name="Textplatzhalter 4">
            <a:extLst>
              <a:ext uri="{FF2B5EF4-FFF2-40B4-BE49-F238E27FC236}">
                <a16:creationId xmlns:a16="http://schemas.microsoft.com/office/drawing/2014/main" id="{714C5984-FB66-3C39-01C1-98476ED7F227}"/>
              </a:ext>
            </a:extLst>
          </p:cNvPr>
          <p:cNvSpPr>
            <a:spLocks noGrp="1"/>
          </p:cNvSpPr>
          <p:nvPr>
            <p:ph type="body" sz="quarter" idx="21"/>
          </p:nvPr>
        </p:nvSpPr>
        <p:spPr/>
        <p:txBody>
          <a:bodyPr/>
          <a:lstStyle/>
          <a:p>
            <a:r>
              <a:rPr lang="en-US" sz="1400" dirty="0"/>
              <a:t>Perception</a:t>
            </a:r>
            <a:endParaRPr lang="de-DE" dirty="0"/>
          </a:p>
        </p:txBody>
      </p:sp>
      <p:sp>
        <p:nvSpPr>
          <p:cNvPr id="6" name="Textplatzhalter 5">
            <a:extLst>
              <a:ext uri="{FF2B5EF4-FFF2-40B4-BE49-F238E27FC236}">
                <a16:creationId xmlns:a16="http://schemas.microsoft.com/office/drawing/2014/main" id="{99D2B302-1532-BE1E-6DD1-F11963E3B10D}"/>
              </a:ext>
            </a:extLst>
          </p:cNvPr>
          <p:cNvSpPr>
            <a:spLocks noGrp="1"/>
          </p:cNvSpPr>
          <p:nvPr>
            <p:ph type="body" sz="quarter" idx="29"/>
          </p:nvPr>
        </p:nvSpPr>
        <p:spPr/>
        <p:txBody>
          <a:bodyPr/>
          <a:lstStyle/>
          <a:p>
            <a:endParaRPr lang="de-DE"/>
          </a:p>
        </p:txBody>
      </p:sp>
      <p:pic>
        <p:nvPicPr>
          <p:cNvPr id="7" name="Content Placeholder 4" descr="A picture containing animal, insect&#10;&#10;Description generated with high confidence">
            <a:extLst>
              <a:ext uri="{FF2B5EF4-FFF2-40B4-BE49-F238E27FC236}">
                <a16:creationId xmlns:a16="http://schemas.microsoft.com/office/drawing/2014/main" id="{9D2EEDF8-B2E2-D5A4-F26A-0374EBE341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212101"/>
            <a:ext cx="10515600" cy="3154680"/>
          </a:xfrm>
          <a:prstGeom prst="rect">
            <a:avLst/>
          </a:prstGeom>
        </p:spPr>
      </p:pic>
      <p:sp>
        <p:nvSpPr>
          <p:cNvPr id="9" name="Textfeld 8">
            <a:extLst>
              <a:ext uri="{FF2B5EF4-FFF2-40B4-BE49-F238E27FC236}">
                <a16:creationId xmlns:a16="http://schemas.microsoft.com/office/drawing/2014/main" id="{96334739-5EF6-B062-4271-030A6B2D363B}"/>
              </a:ext>
            </a:extLst>
          </p:cNvPr>
          <p:cNvSpPr txBox="1"/>
          <p:nvPr/>
        </p:nvSpPr>
        <p:spPr>
          <a:xfrm>
            <a:off x="539015" y="5366781"/>
            <a:ext cx="11112366" cy="646331"/>
          </a:xfrm>
          <a:prstGeom prst="rect">
            <a:avLst/>
          </a:prstGeom>
          <a:noFill/>
        </p:spPr>
        <p:txBody>
          <a:bodyPr wrap="square">
            <a:spAutoFit/>
          </a:bodyPr>
          <a:lstStyle/>
          <a:p>
            <a:pPr algn="ctr"/>
            <a:r>
              <a:rPr lang="en-US" dirty="0"/>
              <a:t> 3d printed plates with bumps / holes from 0.675 to 1.05mm height / depth in</a:t>
            </a:r>
          </a:p>
          <a:p>
            <a:pPr algn="ctr"/>
            <a:r>
              <a:rPr lang="en-US" b="1" dirty="0"/>
              <a:t>0.075mm steps</a:t>
            </a:r>
            <a:endParaRPr lang="en-US" dirty="0"/>
          </a:p>
        </p:txBody>
      </p:sp>
    </p:spTree>
    <p:extLst>
      <p:ext uri="{BB962C8B-B14F-4D97-AF65-F5344CB8AC3E}">
        <p14:creationId xmlns:p14="http://schemas.microsoft.com/office/powerpoint/2010/main" val="11839961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F392D3-9952-2620-18FD-42536C455F02}"/>
              </a:ext>
            </a:extLst>
          </p:cNvPr>
          <p:cNvSpPr>
            <a:spLocks noGrp="1"/>
          </p:cNvSpPr>
          <p:nvPr>
            <p:ph type="title"/>
          </p:nvPr>
        </p:nvSpPr>
        <p:spPr/>
        <p:txBody>
          <a:bodyPr/>
          <a:lstStyle/>
          <a:p>
            <a:endParaRPr lang="de-DE"/>
          </a:p>
        </p:txBody>
      </p:sp>
      <p:sp>
        <p:nvSpPr>
          <p:cNvPr id="3" name="Fußzeilenplatzhalter 2">
            <a:extLst>
              <a:ext uri="{FF2B5EF4-FFF2-40B4-BE49-F238E27FC236}">
                <a16:creationId xmlns:a16="http://schemas.microsoft.com/office/drawing/2014/main" id="{B4BCE430-5C93-7646-781E-50529DF4CDF9}"/>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A8352E41-A640-171D-F7A4-454E87DD18CB}"/>
              </a:ext>
            </a:extLst>
          </p:cNvPr>
          <p:cNvSpPr>
            <a:spLocks noGrp="1"/>
          </p:cNvSpPr>
          <p:nvPr>
            <p:ph type="sldNum" sz="quarter" idx="28"/>
          </p:nvPr>
        </p:nvSpPr>
        <p:spPr/>
        <p:txBody>
          <a:bodyPr/>
          <a:lstStyle/>
          <a:p>
            <a:fld id="{BA24374A-C3A8-471A-8837-3FC31668ABE5}" type="slidenum">
              <a:rPr lang="de-DE" smtClean="0"/>
              <a:pPr/>
              <a:t>25</a:t>
            </a:fld>
            <a:endParaRPr lang="de-DE" dirty="0"/>
          </a:p>
        </p:txBody>
      </p:sp>
      <p:sp>
        <p:nvSpPr>
          <p:cNvPr id="5" name="Textplatzhalter 4">
            <a:extLst>
              <a:ext uri="{FF2B5EF4-FFF2-40B4-BE49-F238E27FC236}">
                <a16:creationId xmlns:a16="http://schemas.microsoft.com/office/drawing/2014/main" id="{DDB7D59E-0798-E9F9-8F4C-DE7A72E3AF6A}"/>
              </a:ext>
            </a:extLst>
          </p:cNvPr>
          <p:cNvSpPr>
            <a:spLocks noGrp="1"/>
          </p:cNvSpPr>
          <p:nvPr>
            <p:ph type="body" sz="quarter" idx="21"/>
          </p:nvPr>
        </p:nvSpPr>
        <p:spPr/>
        <p:txBody>
          <a:bodyPr/>
          <a:lstStyle/>
          <a:p>
            <a:endParaRPr lang="de-DE"/>
          </a:p>
        </p:txBody>
      </p:sp>
      <p:sp>
        <p:nvSpPr>
          <p:cNvPr id="6" name="Textplatzhalter 5">
            <a:extLst>
              <a:ext uri="{FF2B5EF4-FFF2-40B4-BE49-F238E27FC236}">
                <a16:creationId xmlns:a16="http://schemas.microsoft.com/office/drawing/2014/main" id="{652B3DE4-1E2F-BA81-3C18-C4F1EF4141BB}"/>
              </a:ext>
            </a:extLst>
          </p:cNvPr>
          <p:cNvSpPr>
            <a:spLocks noGrp="1"/>
          </p:cNvSpPr>
          <p:nvPr>
            <p:ph type="body" sz="quarter" idx="29"/>
          </p:nvPr>
        </p:nvSpPr>
        <p:spPr/>
        <p:txBody>
          <a:bodyPr/>
          <a:lstStyle/>
          <a:p>
            <a:endParaRPr lang="de-DE"/>
          </a:p>
        </p:txBody>
      </p:sp>
      <p:pic>
        <p:nvPicPr>
          <p:cNvPr id="7" name="haptics">
            <a:hlinkClick r:id="" action="ppaction://media"/>
            <a:extLst>
              <a:ext uri="{FF2B5EF4-FFF2-40B4-BE49-F238E27FC236}">
                <a16:creationId xmlns:a16="http://schemas.microsoft.com/office/drawing/2014/main" id="{075A8CB7-066B-F1F4-A574-9C76E3865B5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98161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37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mute="1">
                <p:cTn id="12" fill="hold" display="0">
                  <p:stCondLst>
                    <p:cond delay="indefinite"/>
                  </p:stCondLst>
                </p:cTn>
                <p:tgtEl>
                  <p:spTgt spid="7"/>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076A1F-38A9-9DB9-C0D6-E8CDB40D5C7B}"/>
              </a:ext>
            </a:extLst>
          </p:cNvPr>
          <p:cNvSpPr>
            <a:spLocks noGrp="1"/>
          </p:cNvSpPr>
          <p:nvPr>
            <p:ph type="title"/>
          </p:nvPr>
        </p:nvSpPr>
        <p:spPr/>
        <p:txBody>
          <a:bodyPr/>
          <a:lstStyle/>
          <a:p>
            <a:r>
              <a:rPr lang="en-US" sz="3200" dirty="0"/>
              <a:t>Effect of Hands on Tactile Sensitivity</a:t>
            </a:r>
            <a:endParaRPr lang="de-DE" dirty="0"/>
          </a:p>
        </p:txBody>
      </p:sp>
      <p:sp>
        <p:nvSpPr>
          <p:cNvPr id="3" name="Fußzeilenplatzhalter 2">
            <a:extLst>
              <a:ext uri="{FF2B5EF4-FFF2-40B4-BE49-F238E27FC236}">
                <a16:creationId xmlns:a16="http://schemas.microsoft.com/office/drawing/2014/main" id="{DB995777-7D0D-36C1-7496-D01C25E0954A}"/>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062FD95B-A97B-BD41-0769-7AD3598C73C0}"/>
              </a:ext>
            </a:extLst>
          </p:cNvPr>
          <p:cNvSpPr>
            <a:spLocks noGrp="1"/>
          </p:cNvSpPr>
          <p:nvPr>
            <p:ph type="sldNum" sz="quarter" idx="28"/>
          </p:nvPr>
        </p:nvSpPr>
        <p:spPr/>
        <p:txBody>
          <a:bodyPr/>
          <a:lstStyle/>
          <a:p>
            <a:fld id="{BA24374A-C3A8-471A-8837-3FC31668ABE5}" type="slidenum">
              <a:rPr lang="de-DE" smtClean="0"/>
              <a:pPr/>
              <a:t>26</a:t>
            </a:fld>
            <a:endParaRPr lang="de-DE" dirty="0"/>
          </a:p>
        </p:txBody>
      </p:sp>
      <p:sp>
        <p:nvSpPr>
          <p:cNvPr id="5" name="Textplatzhalter 4">
            <a:extLst>
              <a:ext uri="{FF2B5EF4-FFF2-40B4-BE49-F238E27FC236}">
                <a16:creationId xmlns:a16="http://schemas.microsoft.com/office/drawing/2014/main" id="{2F553FDE-E2C8-3F95-10A5-6949A98629A0}"/>
              </a:ext>
            </a:extLst>
          </p:cNvPr>
          <p:cNvSpPr>
            <a:spLocks noGrp="1"/>
          </p:cNvSpPr>
          <p:nvPr>
            <p:ph type="body" sz="quarter" idx="21"/>
          </p:nvPr>
        </p:nvSpPr>
        <p:spPr/>
        <p:txBody>
          <a:bodyPr/>
          <a:lstStyle/>
          <a:p>
            <a:r>
              <a:rPr lang="en-US" sz="1400" dirty="0"/>
              <a:t>Perception</a:t>
            </a:r>
            <a:endParaRPr lang="de-DE" dirty="0"/>
          </a:p>
        </p:txBody>
      </p:sp>
      <p:sp>
        <p:nvSpPr>
          <p:cNvPr id="6" name="Textplatzhalter 5">
            <a:extLst>
              <a:ext uri="{FF2B5EF4-FFF2-40B4-BE49-F238E27FC236}">
                <a16:creationId xmlns:a16="http://schemas.microsoft.com/office/drawing/2014/main" id="{9142B9E0-6CE5-98A7-E438-43FEF1816F8C}"/>
              </a:ext>
            </a:extLst>
          </p:cNvPr>
          <p:cNvSpPr>
            <a:spLocks noGrp="1"/>
          </p:cNvSpPr>
          <p:nvPr>
            <p:ph type="body" sz="quarter" idx="29"/>
          </p:nvPr>
        </p:nvSpPr>
        <p:spPr/>
        <p:txBody>
          <a:bodyPr/>
          <a:lstStyle/>
          <a:p>
            <a:endParaRPr lang="de-DE"/>
          </a:p>
        </p:txBody>
      </p:sp>
      <p:pic>
        <p:nvPicPr>
          <p:cNvPr id="7" name="Grafik 6">
            <a:extLst>
              <a:ext uri="{FF2B5EF4-FFF2-40B4-BE49-F238E27FC236}">
                <a16:creationId xmlns:a16="http://schemas.microsoft.com/office/drawing/2014/main" id="{0FA92038-E40B-FF09-2719-DB9962EB3067}"/>
              </a:ext>
            </a:extLst>
          </p:cNvPr>
          <p:cNvPicPr>
            <a:picLocks noChangeAspect="1"/>
          </p:cNvPicPr>
          <p:nvPr/>
        </p:nvPicPr>
        <p:blipFill rotWithShape="1">
          <a:blip r:embed="rId2"/>
          <a:srcRect r="30906"/>
          <a:stretch/>
        </p:blipFill>
        <p:spPr>
          <a:xfrm>
            <a:off x="1421776" y="1592264"/>
            <a:ext cx="9348446" cy="4537501"/>
          </a:xfrm>
          <a:prstGeom prst="rect">
            <a:avLst/>
          </a:prstGeom>
        </p:spPr>
      </p:pic>
    </p:spTree>
    <p:extLst>
      <p:ext uri="{BB962C8B-B14F-4D97-AF65-F5344CB8AC3E}">
        <p14:creationId xmlns:p14="http://schemas.microsoft.com/office/powerpoint/2010/main" val="25215879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platzhalter 10">
            <a:extLst>
              <a:ext uri="{FF2B5EF4-FFF2-40B4-BE49-F238E27FC236}">
                <a16:creationId xmlns:a16="http://schemas.microsoft.com/office/drawing/2014/main" id="{027AEEF4-B1F1-A532-EBA0-3D1ED4195ACD}"/>
              </a:ext>
            </a:extLst>
          </p:cNvPr>
          <p:cNvSpPr>
            <a:spLocks noGrp="1"/>
          </p:cNvSpPr>
          <p:nvPr>
            <p:ph type="body" sz="quarter" idx="21"/>
          </p:nvPr>
        </p:nvSpPr>
        <p:spPr>
          <a:xfrm>
            <a:off x="1806129" y="6317998"/>
            <a:ext cx="6845745" cy="540001"/>
          </a:xfrm>
        </p:spPr>
        <p:txBody>
          <a:bodyPr>
            <a:normAutofit/>
          </a:bodyPr>
          <a:lstStyle/>
          <a:p>
            <a:r>
              <a:rPr lang="en-US" sz="1200" dirty="0"/>
              <a:t>The following content is licensed under a Creative Commons Attribution 4.0 International license (CC BY-SA 4.0)</a:t>
            </a:r>
          </a:p>
        </p:txBody>
      </p:sp>
      <p:sp>
        <p:nvSpPr>
          <p:cNvPr id="22" name="Untertitel 21">
            <a:extLst>
              <a:ext uri="{FF2B5EF4-FFF2-40B4-BE49-F238E27FC236}">
                <a16:creationId xmlns:a16="http://schemas.microsoft.com/office/drawing/2014/main" id="{2A9E134A-6386-E5DC-8BB2-7350FB346F5D}"/>
              </a:ext>
            </a:extLst>
          </p:cNvPr>
          <p:cNvSpPr>
            <a:spLocks noGrp="1"/>
          </p:cNvSpPr>
          <p:nvPr>
            <p:ph type="subTitle" idx="1"/>
          </p:nvPr>
        </p:nvSpPr>
        <p:spPr/>
        <p:txBody>
          <a:bodyPr/>
          <a:lstStyle/>
          <a:p>
            <a:r>
              <a:rPr lang="de-DE" dirty="0"/>
              <a:t>The Dominant Sense</a:t>
            </a:r>
          </a:p>
        </p:txBody>
      </p:sp>
      <p:pic>
        <p:nvPicPr>
          <p:cNvPr id="26" name="Bildplatzhalter 25" descr="Frankfurt UAS Logo">
            <a:extLst>
              <a:ext uri="{FF2B5EF4-FFF2-40B4-BE49-F238E27FC236}">
                <a16:creationId xmlns:a16="http://schemas.microsoft.com/office/drawing/2014/main" id="{B67F61A0-498D-B3E3-81B5-D2F1481BEAE2}"/>
              </a:ext>
            </a:extLst>
          </p:cNvPr>
          <p:cNvPicPr>
            <a:picLocks noGrp="1" noChangeAspect="1"/>
          </p:cNvPicPr>
          <p:nvPr>
            <p:ph type="pic" sz="quarter" idx="25"/>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4803" r="-14803"/>
          <a:stretch/>
        </p:blipFill>
        <p:spPr/>
      </p:pic>
      <p:sp>
        <p:nvSpPr>
          <p:cNvPr id="21" name="Titel 20">
            <a:extLst>
              <a:ext uri="{FF2B5EF4-FFF2-40B4-BE49-F238E27FC236}">
                <a16:creationId xmlns:a16="http://schemas.microsoft.com/office/drawing/2014/main" id="{74AE008E-4998-8FBF-E060-8060811B8296}"/>
              </a:ext>
            </a:extLst>
          </p:cNvPr>
          <p:cNvSpPr>
            <a:spLocks noGrp="1"/>
          </p:cNvSpPr>
          <p:nvPr>
            <p:ph type="title"/>
          </p:nvPr>
        </p:nvSpPr>
        <p:spPr/>
        <p:txBody>
          <a:bodyPr/>
          <a:lstStyle/>
          <a:p>
            <a:r>
              <a:rPr lang="en-US" sz="3200" dirty="0"/>
              <a:t>Vision</a:t>
            </a:r>
            <a:endParaRPr lang="de-DE" dirty="0"/>
          </a:p>
        </p:txBody>
      </p:sp>
      <p:sp>
        <p:nvSpPr>
          <p:cNvPr id="29" name="Fußzeilenplatzhalter 28">
            <a:extLst>
              <a:ext uri="{FF2B5EF4-FFF2-40B4-BE49-F238E27FC236}">
                <a16:creationId xmlns:a16="http://schemas.microsoft.com/office/drawing/2014/main" id="{1AC71F81-F602-A4C2-46BE-A340BF3ABB9D}"/>
              </a:ext>
            </a:extLst>
          </p:cNvPr>
          <p:cNvSpPr>
            <a:spLocks noGrp="1"/>
          </p:cNvSpPr>
          <p:nvPr>
            <p:ph type="ftr" sz="quarter" idx="27"/>
          </p:nvPr>
        </p:nvSpPr>
        <p:spPr/>
        <p:txBody>
          <a:bodyPr/>
          <a:lstStyle/>
          <a:p>
            <a:r>
              <a:rPr lang="de-DE" dirty="0"/>
              <a:t>Prof. Dr. Valentin Schwind</a:t>
            </a:r>
          </a:p>
        </p:txBody>
      </p:sp>
      <p:sp>
        <p:nvSpPr>
          <p:cNvPr id="10" name="Foliennummernplatzhalter 9">
            <a:extLst>
              <a:ext uri="{FF2B5EF4-FFF2-40B4-BE49-F238E27FC236}">
                <a16:creationId xmlns:a16="http://schemas.microsoft.com/office/drawing/2014/main" id="{09B34132-5F57-672E-9E99-94213FE2FAB2}"/>
              </a:ext>
            </a:extLst>
          </p:cNvPr>
          <p:cNvSpPr>
            <a:spLocks noGrp="1"/>
          </p:cNvSpPr>
          <p:nvPr>
            <p:ph type="sldNum" sz="quarter" idx="28"/>
          </p:nvPr>
        </p:nvSpPr>
        <p:spPr/>
        <p:txBody>
          <a:bodyPr/>
          <a:lstStyle/>
          <a:p>
            <a:fld id="{BA24374A-C3A8-471A-8837-3FC31668ABE5}" type="slidenum">
              <a:rPr lang="de-DE" smtClean="0"/>
              <a:pPr/>
              <a:t>27</a:t>
            </a:fld>
            <a:endParaRPr lang="de-DE" dirty="0"/>
          </a:p>
        </p:txBody>
      </p:sp>
      <p:pic>
        <p:nvPicPr>
          <p:cNvPr id="2" name="Picture 2">
            <a:extLst>
              <a:ext uri="{FF2B5EF4-FFF2-40B4-BE49-F238E27FC236}">
                <a16:creationId xmlns:a16="http://schemas.microsoft.com/office/drawing/2014/main" id="{D486E752-767E-CBF0-388D-1E6691652E0E}"/>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bwMode="auto">
          <a:xfrm>
            <a:off x="695325" y="6432491"/>
            <a:ext cx="974974" cy="34124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7">
            <a:extLst>
              <a:ext uri="{FF2B5EF4-FFF2-40B4-BE49-F238E27FC236}">
                <a16:creationId xmlns:a16="http://schemas.microsoft.com/office/drawing/2014/main" id="{19697C04-79C1-048F-D0A4-BA18F95E2E4E}"/>
              </a:ext>
            </a:extLst>
          </p:cNvPr>
          <p:cNvSpPr/>
          <p:nvPr/>
        </p:nvSpPr>
        <p:spPr>
          <a:xfrm>
            <a:off x="0" y="5844404"/>
            <a:ext cx="12192000" cy="402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0" tIns="108000" rIns="720000" bIns="108000" rtlCol="0" anchor="b" anchorCtr="0">
            <a:spAutoFit/>
          </a:bodyPr>
          <a:lstStyle/>
          <a:p>
            <a:r>
              <a:rPr lang="en-US" sz="1200" dirty="0">
                <a:solidFill>
                  <a:sysClr val="windowText" lastClr="000000"/>
                </a:solidFill>
              </a:rPr>
              <a:t>Slides adapted from hci-lecture.org (A. Schmidt, N. Henze, K. Wolf, V. Schwind), Image from </a:t>
            </a:r>
            <a:r>
              <a:rPr lang="en-US" sz="1200" dirty="0">
                <a:solidFill>
                  <a:sysClr val="windowText" lastClr="000000"/>
                </a:solidFill>
                <a:hlinkClick r:id="rId7"/>
              </a:rPr>
              <a:t>https://pxhere.com/de/photo/1007006</a:t>
            </a:r>
            <a:r>
              <a:rPr lang="en-US" sz="1200" dirty="0">
                <a:solidFill>
                  <a:sysClr val="windowText" lastClr="000000"/>
                </a:solidFill>
              </a:rPr>
              <a:t> </a:t>
            </a:r>
          </a:p>
        </p:txBody>
      </p:sp>
      <p:pic>
        <p:nvPicPr>
          <p:cNvPr id="7" name="Bildplatzhalter 6" descr="Ein Bild, das Person, drinnen, tragen, schließen enthält.&#10;&#10;Automatisch generierte Beschreibung">
            <a:extLst>
              <a:ext uri="{FF2B5EF4-FFF2-40B4-BE49-F238E27FC236}">
                <a16:creationId xmlns:a16="http://schemas.microsoft.com/office/drawing/2014/main" id="{B5925A54-2D69-4771-923C-E7344A9B4936}"/>
              </a:ext>
            </a:extLst>
          </p:cNvPr>
          <p:cNvPicPr>
            <a:picLocks noGrp="1" noChangeAspect="1"/>
          </p:cNvPicPr>
          <p:nvPr>
            <p:ph type="pic" sz="quarter" idx="13"/>
          </p:nvPr>
        </p:nvPicPr>
        <p:blipFill rotWithShape="1">
          <a:blip r:embed="rId8">
            <a:extLst>
              <a:ext uri="{28A0092B-C50C-407E-A947-70E740481C1C}">
                <a14:useLocalDpi xmlns:a14="http://schemas.microsoft.com/office/drawing/2010/main" val="0"/>
              </a:ext>
            </a:extLst>
          </a:blip>
          <a:srcRect t="44542" b="37056"/>
          <a:stretch/>
        </p:blipFill>
        <p:spPr>
          <a:xfrm>
            <a:off x="0" y="1089025"/>
            <a:ext cx="12192000" cy="2879725"/>
          </a:xfrm>
        </p:spPr>
      </p:pic>
    </p:spTree>
    <p:extLst>
      <p:ext uri="{BB962C8B-B14F-4D97-AF65-F5344CB8AC3E}">
        <p14:creationId xmlns:p14="http://schemas.microsoft.com/office/powerpoint/2010/main" val="21195511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8CF096-7608-5451-E03B-73F4D1683337}"/>
              </a:ext>
            </a:extLst>
          </p:cNvPr>
          <p:cNvSpPr>
            <a:spLocks noGrp="1"/>
          </p:cNvSpPr>
          <p:nvPr>
            <p:ph type="title"/>
          </p:nvPr>
        </p:nvSpPr>
        <p:spPr>
          <a:xfrm>
            <a:off x="695325" y="115889"/>
            <a:ext cx="10801350" cy="973136"/>
          </a:xfrm>
        </p:spPr>
        <p:txBody>
          <a:bodyPr/>
          <a:lstStyle/>
          <a:p>
            <a:r>
              <a:rPr lang="de-DE" dirty="0"/>
              <a:t>The </a:t>
            </a:r>
            <a:r>
              <a:rPr lang="de-DE" dirty="0" err="1"/>
              <a:t>Dominance</a:t>
            </a:r>
            <a:r>
              <a:rPr lang="de-DE" dirty="0"/>
              <a:t> </a:t>
            </a:r>
            <a:r>
              <a:rPr lang="de-DE" dirty="0" err="1"/>
              <a:t>of</a:t>
            </a:r>
            <a:r>
              <a:rPr lang="de-DE" dirty="0"/>
              <a:t> Vision</a:t>
            </a:r>
          </a:p>
        </p:txBody>
      </p:sp>
      <p:sp>
        <p:nvSpPr>
          <p:cNvPr id="3" name="Fußzeilenplatzhalter 2">
            <a:extLst>
              <a:ext uri="{FF2B5EF4-FFF2-40B4-BE49-F238E27FC236}">
                <a16:creationId xmlns:a16="http://schemas.microsoft.com/office/drawing/2014/main" id="{EC0DEFEC-8BE2-B1A8-50B8-C083694C5343}"/>
              </a:ext>
            </a:extLst>
          </p:cNvPr>
          <p:cNvSpPr>
            <a:spLocks noGrp="1"/>
          </p:cNvSpPr>
          <p:nvPr>
            <p:ph type="ftr" sz="quarter" idx="27"/>
          </p:nvPr>
        </p:nvSpPr>
        <p:spPr>
          <a:xfrm>
            <a:off x="8651875" y="6318000"/>
            <a:ext cx="2844798" cy="540000"/>
          </a:xfrm>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8BB8F1C9-093D-AA33-3C74-2E3F3E049267}"/>
              </a:ext>
            </a:extLst>
          </p:cNvPr>
          <p:cNvSpPr>
            <a:spLocks noGrp="1"/>
          </p:cNvSpPr>
          <p:nvPr>
            <p:ph type="sldNum" sz="quarter" idx="28"/>
          </p:nvPr>
        </p:nvSpPr>
        <p:spPr>
          <a:xfrm>
            <a:off x="11496674" y="6318000"/>
            <a:ext cx="695325" cy="540000"/>
          </a:xfrm>
        </p:spPr>
        <p:txBody>
          <a:bodyPr/>
          <a:lstStyle/>
          <a:p>
            <a:fld id="{BA24374A-C3A8-471A-8837-3FC31668ABE5}" type="slidenum">
              <a:rPr lang="de-DE" smtClean="0"/>
              <a:pPr/>
              <a:t>28</a:t>
            </a:fld>
            <a:endParaRPr lang="de-DE" dirty="0"/>
          </a:p>
        </p:txBody>
      </p:sp>
      <p:sp>
        <p:nvSpPr>
          <p:cNvPr id="5" name="Textplatzhalter 4">
            <a:extLst>
              <a:ext uri="{FF2B5EF4-FFF2-40B4-BE49-F238E27FC236}">
                <a16:creationId xmlns:a16="http://schemas.microsoft.com/office/drawing/2014/main" id="{45EE92F5-FD0C-E7D5-7A22-2C6A0CC99C47}"/>
              </a:ext>
            </a:extLst>
          </p:cNvPr>
          <p:cNvSpPr>
            <a:spLocks noGrp="1"/>
          </p:cNvSpPr>
          <p:nvPr>
            <p:ph type="body" sz="quarter" idx="21"/>
          </p:nvPr>
        </p:nvSpPr>
        <p:spPr>
          <a:xfrm>
            <a:off x="695325" y="6317998"/>
            <a:ext cx="7956549" cy="540001"/>
          </a:xfrm>
        </p:spPr>
        <p:txBody>
          <a:bodyPr/>
          <a:lstStyle/>
          <a:p>
            <a:r>
              <a:rPr lang="de-DE" dirty="0"/>
              <a:t>Vision</a:t>
            </a:r>
          </a:p>
        </p:txBody>
      </p:sp>
      <p:sp>
        <p:nvSpPr>
          <p:cNvPr id="6" name="Textplatzhalter 5">
            <a:extLst>
              <a:ext uri="{FF2B5EF4-FFF2-40B4-BE49-F238E27FC236}">
                <a16:creationId xmlns:a16="http://schemas.microsoft.com/office/drawing/2014/main" id="{3423A23C-B9FB-4E00-2595-095EE7AB47EE}"/>
              </a:ext>
            </a:extLst>
          </p:cNvPr>
          <p:cNvSpPr>
            <a:spLocks noGrp="1"/>
          </p:cNvSpPr>
          <p:nvPr>
            <p:ph type="body" sz="quarter" idx="29"/>
          </p:nvPr>
        </p:nvSpPr>
        <p:spPr>
          <a:xfrm>
            <a:off x="695325" y="1449388"/>
            <a:ext cx="10801350" cy="4679950"/>
          </a:xfrm>
        </p:spPr>
        <p:txBody>
          <a:bodyPr>
            <a:normAutofit fontScale="92500"/>
          </a:bodyPr>
          <a:lstStyle/>
          <a:p>
            <a:r>
              <a:rPr lang="en-US" b="1" dirty="0">
                <a:solidFill>
                  <a:schemeClr val="accent1"/>
                </a:solidFill>
              </a:rPr>
              <a:t>Information Processing</a:t>
            </a:r>
            <a:r>
              <a:rPr lang="en-US" dirty="0"/>
              <a:t>: provides a substantial amount of information about our environment. The rich set of data helps us to navigate our environment, recognize objects and people, and perform complex tasks</a:t>
            </a:r>
          </a:p>
          <a:p>
            <a:r>
              <a:rPr lang="en-US" b="1" dirty="0">
                <a:solidFill>
                  <a:schemeClr val="accent1"/>
                </a:solidFill>
              </a:rPr>
              <a:t>Evolutionary Significance</a:t>
            </a:r>
            <a:r>
              <a:rPr lang="en-US" dirty="0"/>
              <a:t>: spot predators and prey from a distance, navigate diverse environments, and identify edible plants and fruits has been essential for human ancestors. </a:t>
            </a:r>
          </a:p>
          <a:p>
            <a:r>
              <a:rPr lang="en-US" b="1" dirty="0">
                <a:solidFill>
                  <a:schemeClr val="accent1"/>
                </a:solidFill>
              </a:rPr>
              <a:t>Communication and Social Interaction</a:t>
            </a:r>
            <a:r>
              <a:rPr lang="en-US" dirty="0"/>
              <a:t>: facial expressions, body language, and eye contact convey a wealth of social information. </a:t>
            </a:r>
          </a:p>
          <a:p>
            <a:r>
              <a:rPr lang="en-US" b="1" dirty="0">
                <a:solidFill>
                  <a:schemeClr val="accent1"/>
                </a:solidFill>
              </a:rPr>
              <a:t>Learning and Memory</a:t>
            </a:r>
            <a:r>
              <a:rPr lang="en-US" dirty="0"/>
              <a:t>: human memory appears to be particularly adept at recalling visual information compared to other types of data.</a:t>
            </a:r>
          </a:p>
          <a:p>
            <a:r>
              <a:rPr lang="en-US" b="1" dirty="0">
                <a:solidFill>
                  <a:schemeClr val="accent1"/>
                </a:solidFill>
              </a:rPr>
              <a:t>Cultural and Technological Influences</a:t>
            </a:r>
            <a:r>
              <a:rPr lang="en-US" dirty="0"/>
              <a:t>: The human-made environment and cultural artifacts heavily rely on visual elements. From reading and writing to the use of screens in various devices, modern society is structured around the visual processing of information. </a:t>
            </a:r>
            <a:endParaRPr lang="de-DE" dirty="0"/>
          </a:p>
        </p:txBody>
      </p:sp>
    </p:spTree>
    <p:extLst>
      <p:ext uri="{BB962C8B-B14F-4D97-AF65-F5344CB8AC3E}">
        <p14:creationId xmlns:p14="http://schemas.microsoft.com/office/powerpoint/2010/main" val="28010898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C60105F-D43D-0993-FA36-8888629656D7}"/>
              </a:ext>
            </a:extLst>
          </p:cNvPr>
          <p:cNvSpPr>
            <a:spLocks noGrp="1"/>
          </p:cNvSpPr>
          <p:nvPr>
            <p:ph type="title"/>
          </p:nvPr>
        </p:nvSpPr>
        <p:spPr/>
        <p:txBody>
          <a:bodyPr/>
          <a:lstStyle/>
          <a:p>
            <a:r>
              <a:rPr lang="de-DE" dirty="0" err="1"/>
              <a:t>Electromagnetic</a:t>
            </a:r>
            <a:r>
              <a:rPr lang="de-DE" dirty="0"/>
              <a:t> Radiation</a:t>
            </a:r>
          </a:p>
        </p:txBody>
      </p:sp>
      <p:sp>
        <p:nvSpPr>
          <p:cNvPr id="4" name="Fußzeilenplatzhalter 3">
            <a:extLst>
              <a:ext uri="{FF2B5EF4-FFF2-40B4-BE49-F238E27FC236}">
                <a16:creationId xmlns:a16="http://schemas.microsoft.com/office/drawing/2014/main" id="{1BE7A5F2-84DD-B7B0-DBF8-D5825E7C42CE}"/>
              </a:ext>
            </a:extLst>
          </p:cNvPr>
          <p:cNvSpPr>
            <a:spLocks noGrp="1"/>
          </p:cNvSpPr>
          <p:nvPr>
            <p:ph type="ftr" sz="quarter" idx="32"/>
          </p:nvPr>
        </p:nvSpPr>
        <p:spPr/>
        <p:txBody>
          <a:bodyPr/>
          <a:lstStyle/>
          <a:p>
            <a:r>
              <a:rPr lang="de-DE"/>
              <a:t>Prof. Dr. Valentin Schwind</a:t>
            </a:r>
            <a:endParaRPr lang="de-DE" dirty="0"/>
          </a:p>
        </p:txBody>
      </p:sp>
      <p:sp>
        <p:nvSpPr>
          <p:cNvPr id="5" name="Foliennummernplatzhalter 4">
            <a:extLst>
              <a:ext uri="{FF2B5EF4-FFF2-40B4-BE49-F238E27FC236}">
                <a16:creationId xmlns:a16="http://schemas.microsoft.com/office/drawing/2014/main" id="{FBA9B8D7-9BC6-2675-CCF1-A177CD7E3FCF}"/>
              </a:ext>
            </a:extLst>
          </p:cNvPr>
          <p:cNvSpPr>
            <a:spLocks noGrp="1"/>
          </p:cNvSpPr>
          <p:nvPr>
            <p:ph type="sldNum" sz="quarter" idx="33"/>
          </p:nvPr>
        </p:nvSpPr>
        <p:spPr/>
        <p:txBody>
          <a:bodyPr/>
          <a:lstStyle/>
          <a:p>
            <a:fld id="{BA24374A-C3A8-471A-8837-3FC31668ABE5}" type="slidenum">
              <a:rPr lang="de-DE" smtClean="0"/>
              <a:pPr/>
              <a:t>29</a:t>
            </a:fld>
            <a:endParaRPr lang="de-DE" dirty="0"/>
          </a:p>
        </p:txBody>
      </p:sp>
      <p:sp>
        <p:nvSpPr>
          <p:cNvPr id="8" name="Textplatzhalter 7">
            <a:extLst>
              <a:ext uri="{FF2B5EF4-FFF2-40B4-BE49-F238E27FC236}">
                <a16:creationId xmlns:a16="http://schemas.microsoft.com/office/drawing/2014/main" id="{81C6F1B4-C138-ECF3-E5F0-B17DD7987B3B}"/>
              </a:ext>
            </a:extLst>
          </p:cNvPr>
          <p:cNvSpPr>
            <a:spLocks noGrp="1"/>
          </p:cNvSpPr>
          <p:nvPr>
            <p:ph type="body" sz="quarter" idx="21"/>
          </p:nvPr>
        </p:nvSpPr>
        <p:spPr/>
        <p:txBody>
          <a:bodyPr/>
          <a:lstStyle/>
          <a:p>
            <a:r>
              <a:rPr lang="en-US" sz="1400" dirty="0"/>
              <a:t>Vision</a:t>
            </a:r>
            <a:endParaRPr lang="de-DE" dirty="0"/>
          </a:p>
        </p:txBody>
      </p:sp>
      <p:sp>
        <p:nvSpPr>
          <p:cNvPr id="9" name="Textplatzhalter 8">
            <a:extLst>
              <a:ext uri="{FF2B5EF4-FFF2-40B4-BE49-F238E27FC236}">
                <a16:creationId xmlns:a16="http://schemas.microsoft.com/office/drawing/2014/main" id="{BB86A745-F217-52F7-F0E2-304584F6A735}"/>
              </a:ext>
            </a:extLst>
          </p:cNvPr>
          <p:cNvSpPr>
            <a:spLocks noGrp="1"/>
          </p:cNvSpPr>
          <p:nvPr>
            <p:ph type="body" sz="quarter" idx="34"/>
          </p:nvPr>
        </p:nvSpPr>
        <p:spPr/>
        <p:txBody>
          <a:bodyPr/>
          <a:lstStyle/>
          <a:p>
            <a:endParaRPr lang="de-DE" dirty="0"/>
          </a:p>
        </p:txBody>
      </p:sp>
      <p:sp>
        <p:nvSpPr>
          <p:cNvPr id="10" name="Inhaltsplatzhalter 9">
            <a:extLst>
              <a:ext uri="{FF2B5EF4-FFF2-40B4-BE49-F238E27FC236}">
                <a16:creationId xmlns:a16="http://schemas.microsoft.com/office/drawing/2014/main" id="{095EDA75-385F-5727-1847-04D43E02EAEE}"/>
              </a:ext>
            </a:extLst>
          </p:cNvPr>
          <p:cNvSpPr>
            <a:spLocks noGrp="1"/>
          </p:cNvSpPr>
          <p:nvPr>
            <p:ph sz="quarter" idx="35"/>
          </p:nvPr>
        </p:nvSpPr>
        <p:spPr/>
        <p:txBody>
          <a:bodyPr/>
          <a:lstStyle/>
          <a:p>
            <a:r>
              <a:rPr lang="en-US" sz="1000" dirty="0"/>
              <a:t>A diagram of the electromagnetic spectrum, showing various properties across the range of frequencies and wavelengths,</a:t>
            </a:r>
          </a:p>
          <a:p>
            <a:r>
              <a:rPr lang="en-US" sz="1000" dirty="0" err="1">
                <a:hlinkClick r:id="rId2" tooltip="User:Inductiveload"/>
              </a:rPr>
              <a:t>Inductiveload</a:t>
            </a:r>
            <a:r>
              <a:rPr lang="en-US" sz="1000" dirty="0"/>
              <a:t>, </a:t>
            </a:r>
            <a:r>
              <a:rPr lang="en-US" sz="1000" dirty="0">
                <a:hlinkClick r:id="rId3"/>
              </a:rPr>
              <a:t>NASA</a:t>
            </a:r>
            <a:r>
              <a:rPr lang="en-US" sz="1000" dirty="0"/>
              <a:t> - self-made, information by NASA, </a:t>
            </a:r>
            <a:r>
              <a:rPr lang="de-DE" sz="1000" dirty="0">
                <a:hlinkClick r:id="rId4"/>
              </a:rPr>
              <a:t>CC BY-SA 3.0</a:t>
            </a:r>
            <a:r>
              <a:rPr lang="de-DE" sz="1000" dirty="0"/>
              <a:t>, Source: </a:t>
            </a:r>
            <a:r>
              <a:rPr lang="de-DE" sz="1000" dirty="0">
                <a:hlinkClick r:id="rId5"/>
              </a:rPr>
              <a:t>https://en.wikipedia.org/wiki/Electromagnetic_spectrum</a:t>
            </a:r>
            <a:endParaRPr lang="de-DE" sz="1000" dirty="0"/>
          </a:p>
          <a:p>
            <a:r>
              <a:rPr lang="de-DE" sz="1000" dirty="0"/>
              <a:t>The </a:t>
            </a:r>
            <a:r>
              <a:rPr lang="de-DE" sz="1000" dirty="0" err="1"/>
              <a:t>electromagnetic</a:t>
            </a:r>
            <a:r>
              <a:rPr lang="de-DE" sz="1000" dirty="0"/>
              <a:t> </a:t>
            </a:r>
            <a:r>
              <a:rPr lang="de-DE" sz="1000" dirty="0" err="1"/>
              <a:t>spectrum</a:t>
            </a:r>
            <a:r>
              <a:rPr lang="de-DE" sz="1000" dirty="0"/>
              <a:t>,  </a:t>
            </a:r>
            <a:r>
              <a:rPr lang="de-DE" sz="1000" dirty="0">
                <a:hlinkClick r:id="rId6" tooltip="User:Victor Blacus"/>
              </a:rPr>
              <a:t>Victor </a:t>
            </a:r>
            <a:r>
              <a:rPr lang="de-DE" sz="1000" dirty="0" err="1">
                <a:hlinkClick r:id="rId6" tooltip="User:Victor Blacus"/>
              </a:rPr>
              <a:t>Blacus</a:t>
            </a:r>
            <a:r>
              <a:rPr lang="de-DE" sz="1000" dirty="0"/>
              <a:t>, </a:t>
            </a:r>
            <a:r>
              <a:rPr lang="de-DE" sz="1000" dirty="0">
                <a:hlinkClick r:id="rId7"/>
              </a:rPr>
              <a:t>CC BY-SA 3.0</a:t>
            </a:r>
            <a:r>
              <a:rPr lang="de-DE" sz="1000" dirty="0"/>
              <a:t>, </a:t>
            </a:r>
            <a:r>
              <a:rPr lang="de-DE" sz="1000" dirty="0">
                <a:hlinkClick r:id="rId5"/>
              </a:rPr>
              <a:t>https://en.wikipedia.org/wiki/Electromagnetic_spectrum</a:t>
            </a:r>
            <a:endParaRPr lang="de-DE" sz="1000" dirty="0"/>
          </a:p>
        </p:txBody>
      </p:sp>
      <p:pic>
        <p:nvPicPr>
          <p:cNvPr id="11" name="Grafik 10">
            <a:extLst>
              <a:ext uri="{FF2B5EF4-FFF2-40B4-BE49-F238E27FC236}">
                <a16:creationId xmlns:a16="http://schemas.microsoft.com/office/drawing/2014/main" id="{772A9516-5B66-02ED-FF0C-17A7416DE4F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95325" y="1449388"/>
            <a:ext cx="6844604" cy="4056061"/>
          </a:xfrm>
          <a:prstGeom prst="rect">
            <a:avLst/>
          </a:prstGeom>
        </p:spPr>
      </p:pic>
      <p:pic>
        <p:nvPicPr>
          <p:cNvPr id="12" name="Grafik 11">
            <a:extLst>
              <a:ext uri="{FF2B5EF4-FFF2-40B4-BE49-F238E27FC236}">
                <a16:creationId xmlns:a16="http://schemas.microsoft.com/office/drawing/2014/main" id="{923F33D8-2BB7-3AF6-3EB6-B190642FD25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062017" y="307181"/>
            <a:ext cx="3847476" cy="5841940"/>
          </a:xfrm>
          <a:prstGeom prst="rect">
            <a:avLst/>
          </a:prstGeom>
        </p:spPr>
      </p:pic>
    </p:spTree>
    <p:extLst>
      <p:ext uri="{BB962C8B-B14F-4D97-AF65-F5344CB8AC3E}">
        <p14:creationId xmlns:p14="http://schemas.microsoft.com/office/powerpoint/2010/main" val="24336846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C36F5B-444D-0AD9-CAE1-02F84FAF70BA}"/>
              </a:ext>
            </a:extLst>
          </p:cNvPr>
          <p:cNvSpPr>
            <a:spLocks noGrp="1"/>
          </p:cNvSpPr>
          <p:nvPr>
            <p:ph type="title"/>
          </p:nvPr>
        </p:nvSpPr>
        <p:spPr/>
        <p:txBody>
          <a:bodyPr/>
          <a:lstStyle/>
          <a:p>
            <a:endParaRPr lang="de-DE"/>
          </a:p>
        </p:txBody>
      </p:sp>
      <p:sp>
        <p:nvSpPr>
          <p:cNvPr id="3" name="Fußzeilenplatzhalter 2">
            <a:extLst>
              <a:ext uri="{FF2B5EF4-FFF2-40B4-BE49-F238E27FC236}">
                <a16:creationId xmlns:a16="http://schemas.microsoft.com/office/drawing/2014/main" id="{6661CD25-343B-7E9A-9E06-2EC37B965176}"/>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52E9CA80-351F-5653-0CF4-4C779F367943}"/>
              </a:ext>
            </a:extLst>
          </p:cNvPr>
          <p:cNvSpPr>
            <a:spLocks noGrp="1"/>
          </p:cNvSpPr>
          <p:nvPr>
            <p:ph type="sldNum" sz="quarter" idx="28"/>
          </p:nvPr>
        </p:nvSpPr>
        <p:spPr/>
        <p:txBody>
          <a:bodyPr/>
          <a:lstStyle/>
          <a:p>
            <a:fld id="{BA24374A-C3A8-471A-8837-3FC31668ABE5}" type="slidenum">
              <a:rPr lang="de-DE" smtClean="0"/>
              <a:pPr/>
              <a:t>3</a:t>
            </a:fld>
            <a:endParaRPr lang="de-DE" dirty="0"/>
          </a:p>
        </p:txBody>
      </p:sp>
      <p:sp>
        <p:nvSpPr>
          <p:cNvPr id="5" name="Textplatzhalter 4">
            <a:extLst>
              <a:ext uri="{FF2B5EF4-FFF2-40B4-BE49-F238E27FC236}">
                <a16:creationId xmlns:a16="http://schemas.microsoft.com/office/drawing/2014/main" id="{97584888-CCF3-7CA7-2B16-E29B28F2A955}"/>
              </a:ext>
            </a:extLst>
          </p:cNvPr>
          <p:cNvSpPr>
            <a:spLocks noGrp="1"/>
          </p:cNvSpPr>
          <p:nvPr>
            <p:ph type="body" sz="quarter" idx="21"/>
          </p:nvPr>
        </p:nvSpPr>
        <p:spPr/>
        <p:txBody>
          <a:bodyPr/>
          <a:lstStyle/>
          <a:p>
            <a:endParaRPr lang="de-DE"/>
          </a:p>
        </p:txBody>
      </p:sp>
      <p:sp>
        <p:nvSpPr>
          <p:cNvPr id="6" name="Textplatzhalter 5">
            <a:extLst>
              <a:ext uri="{FF2B5EF4-FFF2-40B4-BE49-F238E27FC236}">
                <a16:creationId xmlns:a16="http://schemas.microsoft.com/office/drawing/2014/main" id="{2AF3A4B2-AEFA-E66E-2368-679ED3FEFF5F}"/>
              </a:ext>
            </a:extLst>
          </p:cNvPr>
          <p:cNvSpPr>
            <a:spLocks noGrp="1"/>
          </p:cNvSpPr>
          <p:nvPr>
            <p:ph type="body" sz="quarter" idx="29"/>
          </p:nvPr>
        </p:nvSpPr>
        <p:spPr/>
        <p:txBody>
          <a:bodyPr/>
          <a:lstStyle/>
          <a:p>
            <a:endParaRPr lang="de-DE"/>
          </a:p>
        </p:txBody>
      </p:sp>
      <p:pic>
        <p:nvPicPr>
          <p:cNvPr id="7" name="Grafik 6" descr="Ein Bild, das draußen, Baum, Himmel enthält.&#10;&#10;Automatisch generierte Beschreibung">
            <a:extLst>
              <a:ext uri="{FF2B5EF4-FFF2-40B4-BE49-F238E27FC236}">
                <a16:creationId xmlns:a16="http://schemas.microsoft.com/office/drawing/2014/main" id="{BC55DE87-6927-9D3C-C2EE-756DA55EC584}"/>
              </a:ext>
            </a:extLst>
          </p:cNvPr>
          <p:cNvPicPr>
            <a:picLocks noChangeAspect="1"/>
          </p:cNvPicPr>
          <p:nvPr/>
        </p:nvPicPr>
        <p:blipFill rotWithShape="1">
          <a:blip r:embed="rId2">
            <a:extLst>
              <a:ext uri="{28A0092B-C50C-407E-A947-70E740481C1C}">
                <a14:useLocalDpi xmlns:a14="http://schemas.microsoft.com/office/drawing/2010/main" val="0"/>
              </a:ext>
            </a:extLst>
          </a:blip>
          <a:srcRect t="12585" b="52"/>
          <a:stretch/>
        </p:blipFill>
        <p:spPr>
          <a:xfrm>
            <a:off x="0" y="-242887"/>
            <a:ext cx="12192000" cy="7100887"/>
          </a:xfrm>
          <a:prstGeom prst="rect">
            <a:avLst/>
          </a:prstGeom>
        </p:spPr>
      </p:pic>
      <p:sp>
        <p:nvSpPr>
          <p:cNvPr id="8" name="Textfeld 7">
            <a:extLst>
              <a:ext uri="{FF2B5EF4-FFF2-40B4-BE49-F238E27FC236}">
                <a16:creationId xmlns:a16="http://schemas.microsoft.com/office/drawing/2014/main" id="{E6387F43-C766-CEF0-E3C1-5AC8D3324DC4}"/>
              </a:ext>
            </a:extLst>
          </p:cNvPr>
          <p:cNvSpPr txBox="1"/>
          <p:nvPr/>
        </p:nvSpPr>
        <p:spPr>
          <a:xfrm>
            <a:off x="4176248" y="5751948"/>
            <a:ext cx="3839514" cy="584775"/>
          </a:xfrm>
          <a:prstGeom prst="rect">
            <a:avLst/>
          </a:prstGeom>
          <a:noFill/>
        </p:spPr>
        <p:txBody>
          <a:bodyPr wrap="none" rtlCol="0">
            <a:spAutoFit/>
          </a:bodyPr>
          <a:lstStyle/>
          <a:p>
            <a:pPr algn="ctr"/>
            <a:r>
              <a:rPr lang="de-DE" sz="3200" b="1" dirty="0" err="1">
                <a:solidFill>
                  <a:schemeClr val="bg1"/>
                </a:solidFill>
              </a:rPr>
              <a:t>What</a:t>
            </a:r>
            <a:r>
              <a:rPr lang="de-DE" sz="3200" b="1" dirty="0">
                <a:solidFill>
                  <a:schemeClr val="bg1"/>
                </a:solidFill>
              </a:rPr>
              <a:t> </a:t>
            </a:r>
            <a:r>
              <a:rPr lang="de-DE" sz="3200" b="1" dirty="0" err="1">
                <a:solidFill>
                  <a:schemeClr val="bg1"/>
                </a:solidFill>
              </a:rPr>
              <a:t>is</a:t>
            </a:r>
            <a:r>
              <a:rPr lang="de-DE" sz="3200" b="1" dirty="0">
                <a:solidFill>
                  <a:schemeClr val="bg1"/>
                </a:solidFill>
              </a:rPr>
              <a:t> </a:t>
            </a:r>
            <a:r>
              <a:rPr lang="de-DE" sz="3200" b="1" dirty="0" err="1">
                <a:solidFill>
                  <a:schemeClr val="bg1"/>
                </a:solidFill>
              </a:rPr>
              <a:t>perception</a:t>
            </a:r>
            <a:r>
              <a:rPr lang="de-DE" sz="3200" b="1" dirty="0">
                <a:solidFill>
                  <a:schemeClr val="bg1"/>
                </a:solidFill>
              </a:rPr>
              <a:t>?</a:t>
            </a:r>
          </a:p>
        </p:txBody>
      </p:sp>
    </p:spTree>
    <p:extLst>
      <p:ext uri="{BB962C8B-B14F-4D97-AF65-F5344CB8AC3E}">
        <p14:creationId xmlns:p14="http://schemas.microsoft.com/office/powerpoint/2010/main" val="15239690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A72412D6-CF86-9A98-1A8A-755AB6749352}"/>
              </a:ext>
            </a:extLst>
          </p:cNvPr>
          <p:cNvSpPr>
            <a:spLocks noGrp="1"/>
          </p:cNvSpPr>
          <p:nvPr>
            <p:ph type="title"/>
          </p:nvPr>
        </p:nvSpPr>
        <p:spPr/>
        <p:txBody>
          <a:bodyPr/>
          <a:lstStyle/>
          <a:p>
            <a:r>
              <a:rPr lang="de-DE" dirty="0"/>
              <a:t>Facts </a:t>
            </a:r>
            <a:r>
              <a:rPr lang="de-DE" dirty="0" err="1"/>
              <a:t>about</a:t>
            </a:r>
            <a:r>
              <a:rPr lang="de-DE" dirty="0"/>
              <a:t> Visible Light</a:t>
            </a:r>
          </a:p>
        </p:txBody>
      </p:sp>
      <p:sp>
        <p:nvSpPr>
          <p:cNvPr id="3" name="Fußzeilenplatzhalter 2">
            <a:extLst>
              <a:ext uri="{FF2B5EF4-FFF2-40B4-BE49-F238E27FC236}">
                <a16:creationId xmlns:a16="http://schemas.microsoft.com/office/drawing/2014/main" id="{0EAA5E5C-5EAA-07BA-7B75-37B2B2A17B05}"/>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A595DF26-ECBF-3C5C-4849-C90D3C8E6AA1}"/>
              </a:ext>
            </a:extLst>
          </p:cNvPr>
          <p:cNvSpPr>
            <a:spLocks noGrp="1"/>
          </p:cNvSpPr>
          <p:nvPr>
            <p:ph type="sldNum" sz="quarter" idx="28"/>
          </p:nvPr>
        </p:nvSpPr>
        <p:spPr/>
        <p:txBody>
          <a:bodyPr/>
          <a:lstStyle/>
          <a:p>
            <a:fld id="{BA24374A-C3A8-471A-8837-3FC31668ABE5}" type="slidenum">
              <a:rPr lang="de-DE" smtClean="0"/>
              <a:pPr/>
              <a:t>30</a:t>
            </a:fld>
            <a:endParaRPr lang="de-DE" dirty="0"/>
          </a:p>
        </p:txBody>
      </p:sp>
      <p:sp>
        <p:nvSpPr>
          <p:cNvPr id="9" name="Textplatzhalter 8">
            <a:extLst>
              <a:ext uri="{FF2B5EF4-FFF2-40B4-BE49-F238E27FC236}">
                <a16:creationId xmlns:a16="http://schemas.microsoft.com/office/drawing/2014/main" id="{B7CB7B9E-3679-EB48-70D9-5DEC54E6DB25}"/>
              </a:ext>
            </a:extLst>
          </p:cNvPr>
          <p:cNvSpPr>
            <a:spLocks noGrp="1"/>
          </p:cNvSpPr>
          <p:nvPr>
            <p:ph type="body" sz="quarter" idx="21"/>
          </p:nvPr>
        </p:nvSpPr>
        <p:spPr/>
        <p:txBody>
          <a:bodyPr/>
          <a:lstStyle/>
          <a:p>
            <a:r>
              <a:rPr lang="en-US" sz="1400"/>
              <a:t>Vision</a:t>
            </a:r>
            <a:endParaRPr lang="de-DE"/>
          </a:p>
        </p:txBody>
      </p:sp>
      <p:sp>
        <p:nvSpPr>
          <p:cNvPr id="6" name="Textplatzhalter 5">
            <a:extLst>
              <a:ext uri="{FF2B5EF4-FFF2-40B4-BE49-F238E27FC236}">
                <a16:creationId xmlns:a16="http://schemas.microsoft.com/office/drawing/2014/main" id="{252CE40E-9845-2A44-7F05-6D3527A227FD}"/>
              </a:ext>
            </a:extLst>
          </p:cNvPr>
          <p:cNvSpPr>
            <a:spLocks noGrp="1"/>
          </p:cNvSpPr>
          <p:nvPr>
            <p:ph type="body" sz="quarter" idx="29"/>
          </p:nvPr>
        </p:nvSpPr>
        <p:spPr>
          <a:xfrm>
            <a:off x="695325" y="1449388"/>
            <a:ext cx="5400675" cy="4679950"/>
          </a:xfrm>
        </p:spPr>
        <p:txBody>
          <a:bodyPr>
            <a:normAutofit lnSpcReduction="10000"/>
          </a:bodyPr>
          <a:lstStyle/>
          <a:p>
            <a:r>
              <a:rPr lang="de-DE" dirty="0"/>
              <a:t>The visible light </a:t>
            </a:r>
            <a:r>
              <a:rPr lang="de-DE" dirty="0" err="1"/>
              <a:t>for</a:t>
            </a:r>
            <a:r>
              <a:rPr lang="de-DE" dirty="0"/>
              <a:t> </a:t>
            </a:r>
            <a:r>
              <a:rPr lang="de-DE" dirty="0" err="1"/>
              <a:t>humans</a:t>
            </a:r>
            <a:r>
              <a:rPr lang="de-DE" dirty="0"/>
              <a:t> has a </a:t>
            </a:r>
            <a:r>
              <a:rPr lang="de-DE" dirty="0" err="1"/>
              <a:t>wavelength</a:t>
            </a:r>
            <a:r>
              <a:rPr lang="de-DE" dirty="0"/>
              <a:t> </a:t>
            </a:r>
            <a:r>
              <a:rPr lang="de-DE" dirty="0" err="1"/>
              <a:t>between</a:t>
            </a:r>
            <a:r>
              <a:rPr lang="de-DE" dirty="0"/>
              <a:t> 280 </a:t>
            </a:r>
            <a:r>
              <a:rPr lang="de-DE" dirty="0" err="1"/>
              <a:t>nm</a:t>
            </a:r>
            <a:r>
              <a:rPr lang="de-DE" dirty="0"/>
              <a:t> (</a:t>
            </a:r>
            <a:r>
              <a:rPr lang="de-DE" dirty="0" err="1"/>
              <a:t>violet</a:t>
            </a:r>
            <a:r>
              <a:rPr lang="de-DE" dirty="0"/>
              <a:t>) and 740 </a:t>
            </a:r>
            <a:r>
              <a:rPr lang="de-DE" dirty="0" err="1"/>
              <a:t>nm</a:t>
            </a:r>
            <a:r>
              <a:rPr lang="de-DE" dirty="0"/>
              <a:t> (</a:t>
            </a:r>
            <a:r>
              <a:rPr lang="de-DE" dirty="0" err="1"/>
              <a:t>red</a:t>
            </a:r>
            <a:r>
              <a:rPr lang="de-DE" dirty="0"/>
              <a:t>) </a:t>
            </a:r>
          </a:p>
          <a:p>
            <a:pPr lvl="1"/>
            <a:r>
              <a:rPr lang="de-DE" dirty="0"/>
              <a:t>The </a:t>
            </a:r>
            <a:r>
              <a:rPr lang="de-DE" dirty="0" err="1"/>
              <a:t>sun</a:t>
            </a:r>
            <a:r>
              <a:rPr lang="de-DE" dirty="0"/>
              <a:t> </a:t>
            </a:r>
            <a:r>
              <a:rPr lang="de-DE" dirty="0" err="1"/>
              <a:t>emits</a:t>
            </a:r>
            <a:r>
              <a:rPr lang="de-DE" dirty="0"/>
              <a:t> a </a:t>
            </a:r>
            <a:r>
              <a:rPr lang="de-DE" dirty="0" err="1"/>
              <a:t>huge</a:t>
            </a:r>
            <a:r>
              <a:rPr lang="de-DE" dirty="0"/>
              <a:t> </a:t>
            </a:r>
            <a:r>
              <a:rPr lang="de-DE" dirty="0" err="1"/>
              <a:t>spectrum</a:t>
            </a:r>
            <a:r>
              <a:rPr lang="de-DE" dirty="0"/>
              <a:t> of  </a:t>
            </a:r>
            <a:r>
              <a:rPr lang="de-DE" dirty="0" err="1"/>
              <a:t>electromagnetic</a:t>
            </a:r>
            <a:r>
              <a:rPr lang="de-DE" dirty="0"/>
              <a:t> </a:t>
            </a:r>
            <a:r>
              <a:rPr lang="de-DE" dirty="0" err="1"/>
              <a:t>radiation</a:t>
            </a:r>
            <a:r>
              <a:rPr lang="de-DE" dirty="0"/>
              <a:t> and </a:t>
            </a:r>
            <a:r>
              <a:rPr lang="de-DE" dirty="0" err="1"/>
              <a:t>includes</a:t>
            </a:r>
            <a:r>
              <a:rPr lang="de-DE" dirty="0"/>
              <a:t> all </a:t>
            </a:r>
            <a:r>
              <a:rPr lang="de-DE" dirty="0" err="1"/>
              <a:t>waveforms</a:t>
            </a:r>
            <a:r>
              <a:rPr lang="de-DE" dirty="0"/>
              <a:t> of visible light</a:t>
            </a:r>
          </a:p>
          <a:p>
            <a:r>
              <a:rPr lang="en-US" dirty="0"/>
              <a:t>Colors containing only one wavelength are also called pure colors</a:t>
            </a:r>
          </a:p>
          <a:p>
            <a:pPr lvl="1"/>
            <a:r>
              <a:rPr lang="en-US" dirty="0"/>
              <a:t>Monochromatic light with high energy density is called laser</a:t>
            </a:r>
          </a:p>
          <a:p>
            <a:r>
              <a:rPr lang="en-US" dirty="0"/>
              <a:t>It is not possible to mix wave with different lengths to create a new color</a:t>
            </a:r>
            <a:endParaRPr lang="de-DE" dirty="0"/>
          </a:p>
          <a:p>
            <a:endParaRPr lang="de-DE" dirty="0"/>
          </a:p>
        </p:txBody>
      </p:sp>
      <p:pic>
        <p:nvPicPr>
          <p:cNvPr id="10" name="Picture 4" descr="The Brightness of the Sun">
            <a:extLst>
              <a:ext uri="{FF2B5EF4-FFF2-40B4-BE49-F238E27FC236}">
                <a16:creationId xmlns:a16="http://schemas.microsoft.com/office/drawing/2014/main" id="{97925631-5B0A-2DCA-5A1D-8731521623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1449387"/>
            <a:ext cx="4791075" cy="3180243"/>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Gerade Verbindung mit Pfeil 10">
            <a:extLst>
              <a:ext uri="{FF2B5EF4-FFF2-40B4-BE49-F238E27FC236}">
                <a16:creationId xmlns:a16="http://schemas.microsoft.com/office/drawing/2014/main" id="{825EFA18-86B4-B99D-E22E-9C1961A01CD0}"/>
              </a:ext>
            </a:extLst>
          </p:cNvPr>
          <p:cNvCxnSpPr>
            <a:cxnSpLocks/>
          </p:cNvCxnSpPr>
          <p:nvPr/>
        </p:nvCxnSpPr>
        <p:spPr>
          <a:xfrm>
            <a:off x="9573735" y="964878"/>
            <a:ext cx="166613" cy="57269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2" name="Textfeld 11">
            <a:extLst>
              <a:ext uri="{FF2B5EF4-FFF2-40B4-BE49-F238E27FC236}">
                <a16:creationId xmlns:a16="http://schemas.microsoft.com/office/drawing/2014/main" id="{367D9D9C-A4A7-423F-B54A-C37F656AD58B}"/>
              </a:ext>
            </a:extLst>
          </p:cNvPr>
          <p:cNvSpPr txBox="1"/>
          <p:nvPr/>
        </p:nvSpPr>
        <p:spPr>
          <a:xfrm>
            <a:off x="9212097" y="550408"/>
            <a:ext cx="723275" cy="369332"/>
          </a:xfrm>
          <a:prstGeom prst="rect">
            <a:avLst/>
          </a:prstGeom>
          <a:noFill/>
        </p:spPr>
        <p:txBody>
          <a:bodyPr wrap="none" rtlCol="0">
            <a:spAutoFit/>
          </a:bodyPr>
          <a:lstStyle/>
          <a:p>
            <a:r>
              <a:rPr lang="de-DE" dirty="0" err="1"/>
              <a:t>white</a:t>
            </a:r>
            <a:endParaRPr lang="de-DE" dirty="0"/>
          </a:p>
        </p:txBody>
      </p:sp>
      <p:pic>
        <p:nvPicPr>
          <p:cNvPr id="13" name="Picture 6" descr="Stacked vertically are 5 waves of different colors and wavelengths. The top wave is red with a long wavelengths, which indicate a low frequency. Moving downward, the color of each wave is different: orange, yellow, green, and blue. Also moving downward, the wavelengths become shorter as the frequencies increase.">
            <a:extLst>
              <a:ext uri="{FF2B5EF4-FFF2-40B4-BE49-F238E27FC236}">
                <a16:creationId xmlns:a16="http://schemas.microsoft.com/office/drawing/2014/main" id="{86366A25-AD7D-5343-6D94-2C23015545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22" t="6935" r="3344" b="6695"/>
          <a:stretch/>
        </p:blipFill>
        <p:spPr bwMode="auto">
          <a:xfrm>
            <a:off x="6705600" y="4758035"/>
            <a:ext cx="4791075" cy="1272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7385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E73C7D-9BB0-0C58-4120-8D91C11F8FFE}"/>
              </a:ext>
            </a:extLst>
          </p:cNvPr>
          <p:cNvSpPr>
            <a:spLocks noGrp="1"/>
          </p:cNvSpPr>
          <p:nvPr>
            <p:ph type="title"/>
          </p:nvPr>
        </p:nvSpPr>
        <p:spPr/>
        <p:txBody>
          <a:bodyPr/>
          <a:lstStyle/>
          <a:p>
            <a:r>
              <a:rPr lang="de-DE" dirty="0"/>
              <a:t>Light Absorption</a:t>
            </a:r>
          </a:p>
        </p:txBody>
      </p:sp>
      <p:sp>
        <p:nvSpPr>
          <p:cNvPr id="3" name="Fußzeilenplatzhalter 2">
            <a:extLst>
              <a:ext uri="{FF2B5EF4-FFF2-40B4-BE49-F238E27FC236}">
                <a16:creationId xmlns:a16="http://schemas.microsoft.com/office/drawing/2014/main" id="{DBA242A6-D98C-B5F4-56F8-93DE6B21C742}"/>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21D3310C-4C6B-3AD0-8297-DC8E288B8210}"/>
              </a:ext>
            </a:extLst>
          </p:cNvPr>
          <p:cNvSpPr>
            <a:spLocks noGrp="1"/>
          </p:cNvSpPr>
          <p:nvPr>
            <p:ph type="sldNum" sz="quarter" idx="28"/>
          </p:nvPr>
        </p:nvSpPr>
        <p:spPr/>
        <p:txBody>
          <a:bodyPr/>
          <a:lstStyle/>
          <a:p>
            <a:fld id="{BA24374A-C3A8-471A-8837-3FC31668ABE5}" type="slidenum">
              <a:rPr lang="de-DE" smtClean="0"/>
              <a:pPr/>
              <a:t>31</a:t>
            </a:fld>
            <a:endParaRPr lang="de-DE" dirty="0"/>
          </a:p>
        </p:txBody>
      </p:sp>
      <p:sp>
        <p:nvSpPr>
          <p:cNvPr id="5" name="Textplatzhalter 4">
            <a:extLst>
              <a:ext uri="{FF2B5EF4-FFF2-40B4-BE49-F238E27FC236}">
                <a16:creationId xmlns:a16="http://schemas.microsoft.com/office/drawing/2014/main" id="{D9D3626E-DBCE-4F29-5553-5284DD304180}"/>
              </a:ext>
            </a:extLst>
          </p:cNvPr>
          <p:cNvSpPr>
            <a:spLocks noGrp="1"/>
          </p:cNvSpPr>
          <p:nvPr>
            <p:ph type="body" sz="quarter" idx="21"/>
          </p:nvPr>
        </p:nvSpPr>
        <p:spPr/>
        <p:txBody>
          <a:bodyPr/>
          <a:lstStyle/>
          <a:p>
            <a:r>
              <a:rPr lang="en-US" sz="1400" dirty="0"/>
              <a:t>Vision</a:t>
            </a:r>
            <a:endParaRPr lang="de-DE" dirty="0"/>
          </a:p>
        </p:txBody>
      </p:sp>
      <p:sp>
        <p:nvSpPr>
          <p:cNvPr id="6" name="Textplatzhalter 5">
            <a:extLst>
              <a:ext uri="{FF2B5EF4-FFF2-40B4-BE49-F238E27FC236}">
                <a16:creationId xmlns:a16="http://schemas.microsoft.com/office/drawing/2014/main" id="{1B874A48-5AAA-D5DF-E8F8-C8D2C3A5D3A8}"/>
              </a:ext>
            </a:extLst>
          </p:cNvPr>
          <p:cNvSpPr>
            <a:spLocks noGrp="1"/>
          </p:cNvSpPr>
          <p:nvPr>
            <p:ph type="body" sz="quarter" idx="29"/>
          </p:nvPr>
        </p:nvSpPr>
        <p:spPr/>
        <p:txBody>
          <a:bodyPr/>
          <a:lstStyle/>
          <a:p>
            <a:r>
              <a:rPr lang="de-DE" dirty="0"/>
              <a:t>Not </a:t>
            </a:r>
            <a:r>
              <a:rPr lang="de-DE" dirty="0" err="1"/>
              <a:t>every</a:t>
            </a:r>
            <a:r>
              <a:rPr lang="de-DE" dirty="0"/>
              <a:t> </a:t>
            </a:r>
            <a:r>
              <a:rPr lang="de-DE" dirty="0" err="1"/>
              <a:t>surface</a:t>
            </a:r>
            <a:r>
              <a:rPr lang="de-DE" dirty="0"/>
              <a:t> </a:t>
            </a:r>
            <a:r>
              <a:rPr lang="de-DE" dirty="0" err="1"/>
              <a:t>reflects</a:t>
            </a:r>
            <a:r>
              <a:rPr lang="de-DE" dirty="0"/>
              <a:t> </a:t>
            </a:r>
            <a:r>
              <a:rPr lang="de-DE" dirty="0" err="1"/>
              <a:t>every</a:t>
            </a:r>
            <a:r>
              <a:rPr lang="de-DE" dirty="0"/>
              <a:t> </a:t>
            </a:r>
            <a:r>
              <a:rPr lang="de-DE" dirty="0" err="1"/>
              <a:t>color</a:t>
            </a:r>
            <a:endParaRPr lang="de-DE" dirty="0"/>
          </a:p>
          <a:p>
            <a:r>
              <a:rPr lang="en-US" dirty="0"/>
              <a:t>When light hits a surface, some of the light is absorbed and the rest is reflected</a:t>
            </a:r>
          </a:p>
          <a:p>
            <a:r>
              <a:rPr lang="en-US" dirty="0"/>
              <a:t>Based on their structure/material, surfaces only reflect color(s) in specific wavelengths</a:t>
            </a:r>
          </a:p>
          <a:p>
            <a:endParaRPr lang="de-DE" dirty="0"/>
          </a:p>
        </p:txBody>
      </p:sp>
      <p:pic>
        <p:nvPicPr>
          <p:cNvPr id="7" name="Picture 4" descr="https://www.siyavula.com/read/science/grade-8/visible-light/images/gr8ec04-gd-0026.png">
            <a:extLst>
              <a:ext uri="{FF2B5EF4-FFF2-40B4-BE49-F238E27FC236}">
                <a16:creationId xmlns:a16="http://schemas.microsoft.com/office/drawing/2014/main" id="{028A903C-A597-966C-F335-BDFB5BB095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8509" y="3474802"/>
            <a:ext cx="3185209" cy="256090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s://www.siyavula.com/read/science/grade-8/visible-light/images/gr8ec04-gd-0027.png">
            <a:extLst>
              <a:ext uri="{FF2B5EF4-FFF2-40B4-BE49-F238E27FC236}">
                <a16:creationId xmlns:a16="http://schemas.microsoft.com/office/drawing/2014/main" id="{1018EB08-8380-BE4A-3B23-16219A5A46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8899" y="3381175"/>
            <a:ext cx="3827525" cy="274816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ttps://www.siyavula.com/read/science/grade-8/visible-light/images/gr8ec04-gd-0028.png">
            <a:extLst>
              <a:ext uri="{FF2B5EF4-FFF2-40B4-BE49-F238E27FC236}">
                <a16:creationId xmlns:a16="http://schemas.microsoft.com/office/drawing/2014/main" id="{70E54645-B1E5-BEE0-CA2C-E0B7D9E37C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6973" y="3307850"/>
            <a:ext cx="3402935" cy="2232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37861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6F3F41-1F72-1852-FE6E-DC8C247B7778}"/>
              </a:ext>
            </a:extLst>
          </p:cNvPr>
          <p:cNvSpPr>
            <a:spLocks noGrp="1"/>
          </p:cNvSpPr>
          <p:nvPr>
            <p:ph type="title"/>
          </p:nvPr>
        </p:nvSpPr>
        <p:spPr/>
        <p:txBody>
          <a:bodyPr/>
          <a:lstStyle/>
          <a:p>
            <a:r>
              <a:rPr lang="de-DE" dirty="0"/>
              <a:t>Eye </a:t>
            </a:r>
            <a:r>
              <a:rPr lang="de-DE" dirty="0" err="1"/>
              <a:t>Anatomy</a:t>
            </a:r>
            <a:endParaRPr lang="de-DE" dirty="0"/>
          </a:p>
        </p:txBody>
      </p:sp>
      <p:sp>
        <p:nvSpPr>
          <p:cNvPr id="3" name="Fußzeilenplatzhalter 2">
            <a:extLst>
              <a:ext uri="{FF2B5EF4-FFF2-40B4-BE49-F238E27FC236}">
                <a16:creationId xmlns:a16="http://schemas.microsoft.com/office/drawing/2014/main" id="{73EF3784-267F-C753-1B3C-222BF4498616}"/>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96EC73AD-F8D0-4857-65F4-4B99345E08F6}"/>
              </a:ext>
            </a:extLst>
          </p:cNvPr>
          <p:cNvSpPr>
            <a:spLocks noGrp="1"/>
          </p:cNvSpPr>
          <p:nvPr>
            <p:ph type="sldNum" sz="quarter" idx="28"/>
          </p:nvPr>
        </p:nvSpPr>
        <p:spPr/>
        <p:txBody>
          <a:bodyPr/>
          <a:lstStyle/>
          <a:p>
            <a:fld id="{BA24374A-C3A8-471A-8837-3FC31668ABE5}" type="slidenum">
              <a:rPr lang="de-DE" smtClean="0"/>
              <a:pPr/>
              <a:t>32</a:t>
            </a:fld>
            <a:endParaRPr lang="de-DE" dirty="0"/>
          </a:p>
        </p:txBody>
      </p:sp>
      <p:sp>
        <p:nvSpPr>
          <p:cNvPr id="5" name="Textplatzhalter 4">
            <a:extLst>
              <a:ext uri="{FF2B5EF4-FFF2-40B4-BE49-F238E27FC236}">
                <a16:creationId xmlns:a16="http://schemas.microsoft.com/office/drawing/2014/main" id="{9AF320F2-D22E-5C14-DE33-77D25F0CB035}"/>
              </a:ext>
            </a:extLst>
          </p:cNvPr>
          <p:cNvSpPr>
            <a:spLocks noGrp="1"/>
          </p:cNvSpPr>
          <p:nvPr>
            <p:ph type="body" sz="quarter" idx="21"/>
          </p:nvPr>
        </p:nvSpPr>
        <p:spPr/>
        <p:txBody>
          <a:bodyPr/>
          <a:lstStyle/>
          <a:p>
            <a:r>
              <a:rPr lang="en-US" sz="1400" dirty="0"/>
              <a:t>Vision</a:t>
            </a:r>
            <a:endParaRPr lang="de-DE" dirty="0"/>
          </a:p>
        </p:txBody>
      </p:sp>
      <p:sp>
        <p:nvSpPr>
          <p:cNvPr id="6" name="Textplatzhalter 5">
            <a:extLst>
              <a:ext uri="{FF2B5EF4-FFF2-40B4-BE49-F238E27FC236}">
                <a16:creationId xmlns:a16="http://schemas.microsoft.com/office/drawing/2014/main" id="{BE4E4EA7-03AB-8D71-7F87-5BCAD49AB11B}"/>
              </a:ext>
            </a:extLst>
          </p:cNvPr>
          <p:cNvSpPr>
            <a:spLocks noGrp="1"/>
          </p:cNvSpPr>
          <p:nvPr>
            <p:ph type="body" sz="quarter" idx="29"/>
          </p:nvPr>
        </p:nvSpPr>
        <p:spPr>
          <a:xfrm>
            <a:off x="695325" y="1449388"/>
            <a:ext cx="6043100" cy="4679950"/>
          </a:xfrm>
        </p:spPr>
        <p:txBody>
          <a:bodyPr>
            <a:normAutofit fontScale="92500" lnSpcReduction="10000"/>
          </a:bodyPr>
          <a:lstStyle/>
          <a:p>
            <a:r>
              <a:rPr lang="en-US" dirty="0"/>
              <a:t>The </a:t>
            </a:r>
            <a:r>
              <a:rPr lang="en-US" b="1" dirty="0">
                <a:solidFill>
                  <a:schemeClr val="accent1"/>
                </a:solidFill>
              </a:rPr>
              <a:t>cornea</a:t>
            </a:r>
            <a:r>
              <a:rPr lang="en-US" dirty="0"/>
              <a:t> (~43 </a:t>
            </a:r>
            <a:r>
              <a:rPr lang="en-US" dirty="0" err="1"/>
              <a:t>dioptres</a:t>
            </a:r>
            <a:r>
              <a:rPr lang="en-US" dirty="0"/>
              <a:t>) and </a:t>
            </a:r>
            <a:r>
              <a:rPr lang="en-US" b="1" dirty="0">
                <a:solidFill>
                  <a:schemeClr val="accent1"/>
                </a:solidFill>
              </a:rPr>
              <a:t>lens</a:t>
            </a:r>
            <a:r>
              <a:rPr lang="en-US" dirty="0"/>
              <a:t> (~18 </a:t>
            </a:r>
            <a:r>
              <a:rPr lang="en-US" dirty="0" err="1"/>
              <a:t>dioptres</a:t>
            </a:r>
            <a:r>
              <a:rPr lang="en-US" dirty="0"/>
              <a:t>) are responsible for the </a:t>
            </a:r>
            <a:r>
              <a:rPr lang="en-US" b="1" dirty="0">
                <a:solidFill>
                  <a:schemeClr val="accent1"/>
                </a:solidFill>
              </a:rPr>
              <a:t>refraction of light </a:t>
            </a:r>
          </a:p>
          <a:p>
            <a:pPr lvl="1"/>
            <a:r>
              <a:rPr lang="en-US" dirty="0"/>
              <a:t>The lens can change its shape with a focal length ~17 - 22 mm</a:t>
            </a:r>
          </a:p>
          <a:p>
            <a:pPr lvl="1"/>
            <a:r>
              <a:rPr lang="en-US" dirty="0"/>
              <a:t>As the focal length is equal to the diagonal size the retina “sensor” the field of view is comparable with the focal length of a 50 mm lens</a:t>
            </a:r>
          </a:p>
          <a:p>
            <a:r>
              <a:rPr lang="en-US" dirty="0"/>
              <a:t>The </a:t>
            </a:r>
            <a:r>
              <a:rPr lang="en-US" b="1" dirty="0">
                <a:solidFill>
                  <a:schemeClr val="accent1"/>
                </a:solidFill>
              </a:rPr>
              <a:t>iris</a:t>
            </a:r>
            <a:r>
              <a:rPr lang="en-US" dirty="0"/>
              <a:t> and </a:t>
            </a:r>
            <a:r>
              <a:rPr lang="en-US" b="1" dirty="0">
                <a:solidFill>
                  <a:schemeClr val="accent1"/>
                </a:solidFill>
              </a:rPr>
              <a:t>pupil</a:t>
            </a:r>
            <a:r>
              <a:rPr lang="en-US" dirty="0"/>
              <a:t> (2 - 8 mm) control the </a:t>
            </a:r>
            <a:r>
              <a:rPr lang="en-US" b="1" dirty="0">
                <a:solidFill>
                  <a:schemeClr val="accent1"/>
                </a:solidFill>
              </a:rPr>
              <a:t>brightness </a:t>
            </a:r>
          </a:p>
          <a:p>
            <a:r>
              <a:rPr lang="en-US" dirty="0"/>
              <a:t>The</a:t>
            </a:r>
            <a:r>
              <a:rPr lang="en-US" b="1" dirty="0">
                <a:solidFill>
                  <a:schemeClr val="accent1"/>
                </a:solidFill>
              </a:rPr>
              <a:t> retina</a:t>
            </a:r>
            <a:r>
              <a:rPr lang="en-US" dirty="0"/>
              <a:t> includes the </a:t>
            </a:r>
            <a:r>
              <a:rPr lang="en-US" b="1" dirty="0">
                <a:solidFill>
                  <a:schemeClr val="accent1"/>
                </a:solidFill>
              </a:rPr>
              <a:t>photoreceptor cells</a:t>
            </a:r>
          </a:p>
          <a:p>
            <a:r>
              <a:rPr lang="en-US" b="1" dirty="0">
                <a:solidFill>
                  <a:schemeClr val="accent1"/>
                </a:solidFill>
              </a:rPr>
              <a:t>Each eye is controlled by seven extraocular muscles</a:t>
            </a:r>
            <a:r>
              <a:rPr lang="en-US" dirty="0"/>
              <a:t> (six the movement, one the eyelid)</a:t>
            </a:r>
            <a:endParaRPr lang="de-DE" b="1" dirty="0">
              <a:solidFill>
                <a:schemeClr val="accent1"/>
              </a:solidFill>
            </a:endParaRPr>
          </a:p>
        </p:txBody>
      </p:sp>
      <p:pic>
        <p:nvPicPr>
          <p:cNvPr id="8" name="Picture 2" descr="Bildergebnis für human eye">
            <a:extLst>
              <a:ext uri="{FF2B5EF4-FFF2-40B4-BE49-F238E27FC236}">
                <a16:creationId xmlns:a16="http://schemas.microsoft.com/office/drawing/2014/main" id="{10909170-B892-CB7A-7C52-47F357AEBB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1818" y="1372225"/>
            <a:ext cx="5186934" cy="4198480"/>
          </a:xfrm>
          <a:prstGeom prst="rect">
            <a:avLst/>
          </a:prstGeom>
          <a:noFill/>
          <a:extLst>
            <a:ext uri="{909E8E84-426E-40DD-AFC4-6F175D3DCCD1}">
              <a14:hiddenFill xmlns:a14="http://schemas.microsoft.com/office/drawing/2010/main">
                <a:solidFill>
                  <a:srgbClr val="FFFFFF"/>
                </a:solidFill>
              </a14:hiddenFill>
            </a:ext>
          </a:extLst>
        </p:spPr>
      </p:pic>
      <p:sp>
        <p:nvSpPr>
          <p:cNvPr id="9" name="Rechteck 8">
            <a:extLst>
              <a:ext uri="{FF2B5EF4-FFF2-40B4-BE49-F238E27FC236}">
                <a16:creationId xmlns:a16="http://schemas.microsoft.com/office/drawing/2014/main" id="{0979D285-ECF6-CE04-A306-DCD3E7C2EFC6}"/>
              </a:ext>
            </a:extLst>
          </p:cNvPr>
          <p:cNvSpPr/>
          <p:nvPr/>
        </p:nvSpPr>
        <p:spPr>
          <a:xfrm>
            <a:off x="6901818" y="5853906"/>
            <a:ext cx="5018433" cy="430887"/>
          </a:xfrm>
          <a:prstGeom prst="rect">
            <a:avLst/>
          </a:prstGeom>
        </p:spPr>
        <p:txBody>
          <a:bodyPr wrap="square">
            <a:spAutoFit/>
          </a:bodyPr>
          <a:lstStyle/>
          <a:p>
            <a:r>
              <a:rPr lang="de-DE" sz="1100" dirty="0"/>
              <a:t>Image </a:t>
            </a:r>
            <a:r>
              <a:rPr lang="de-DE" sz="1100" dirty="0" err="1"/>
              <a:t>from</a:t>
            </a:r>
            <a:r>
              <a:rPr lang="de-DE" sz="1100" dirty="0"/>
              <a:t>: https://www.nkcf.org/about-keratoconus/how-the-human-eye-works/</a:t>
            </a:r>
          </a:p>
        </p:txBody>
      </p:sp>
    </p:spTree>
    <p:extLst>
      <p:ext uri="{BB962C8B-B14F-4D97-AF65-F5344CB8AC3E}">
        <p14:creationId xmlns:p14="http://schemas.microsoft.com/office/powerpoint/2010/main" val="4628758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A2EC3DBD-2AE4-5F33-04FB-E76A010E42D3}"/>
              </a:ext>
            </a:extLst>
          </p:cNvPr>
          <p:cNvSpPr>
            <a:spLocks noGrp="1"/>
          </p:cNvSpPr>
          <p:nvPr>
            <p:ph type="title"/>
          </p:nvPr>
        </p:nvSpPr>
        <p:spPr/>
        <p:txBody>
          <a:bodyPr/>
          <a:lstStyle/>
          <a:p>
            <a:r>
              <a:rPr lang="de-DE" dirty="0"/>
              <a:t>Eyes and </a:t>
            </a:r>
            <a:r>
              <a:rPr lang="de-DE" dirty="0" err="1"/>
              <a:t>Cameras</a:t>
            </a:r>
            <a:endParaRPr lang="de-DE" dirty="0"/>
          </a:p>
        </p:txBody>
      </p:sp>
      <p:sp>
        <p:nvSpPr>
          <p:cNvPr id="3" name="Fußzeilenplatzhalter 2">
            <a:extLst>
              <a:ext uri="{FF2B5EF4-FFF2-40B4-BE49-F238E27FC236}">
                <a16:creationId xmlns:a16="http://schemas.microsoft.com/office/drawing/2014/main" id="{FDF5F77C-8012-825C-8F11-AFA819DEC6B3}"/>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4D9533B2-14D0-D342-BC0B-57E770E6FC55}"/>
              </a:ext>
            </a:extLst>
          </p:cNvPr>
          <p:cNvSpPr>
            <a:spLocks noGrp="1"/>
          </p:cNvSpPr>
          <p:nvPr>
            <p:ph type="sldNum" sz="quarter" idx="33"/>
          </p:nvPr>
        </p:nvSpPr>
        <p:spPr/>
        <p:txBody>
          <a:bodyPr/>
          <a:lstStyle/>
          <a:p>
            <a:fld id="{BA24374A-C3A8-471A-8837-3FC31668ABE5}" type="slidenum">
              <a:rPr lang="de-DE" smtClean="0"/>
              <a:pPr/>
              <a:t>33</a:t>
            </a:fld>
            <a:endParaRPr lang="de-DE" dirty="0"/>
          </a:p>
        </p:txBody>
      </p:sp>
      <p:sp>
        <p:nvSpPr>
          <p:cNvPr id="9" name="Textplatzhalter 8">
            <a:extLst>
              <a:ext uri="{FF2B5EF4-FFF2-40B4-BE49-F238E27FC236}">
                <a16:creationId xmlns:a16="http://schemas.microsoft.com/office/drawing/2014/main" id="{B17E6970-D021-7B11-8EF3-2FEFF258831C}"/>
              </a:ext>
            </a:extLst>
          </p:cNvPr>
          <p:cNvSpPr>
            <a:spLocks noGrp="1"/>
          </p:cNvSpPr>
          <p:nvPr>
            <p:ph type="body" sz="quarter" idx="21"/>
          </p:nvPr>
        </p:nvSpPr>
        <p:spPr/>
        <p:txBody>
          <a:bodyPr/>
          <a:lstStyle/>
          <a:p>
            <a:r>
              <a:rPr lang="en-US" sz="1400" dirty="0"/>
              <a:t>Vision</a:t>
            </a:r>
            <a:endParaRPr lang="de-DE" dirty="0"/>
          </a:p>
        </p:txBody>
      </p:sp>
      <p:sp>
        <p:nvSpPr>
          <p:cNvPr id="10" name="Textplatzhalter 9">
            <a:extLst>
              <a:ext uri="{FF2B5EF4-FFF2-40B4-BE49-F238E27FC236}">
                <a16:creationId xmlns:a16="http://schemas.microsoft.com/office/drawing/2014/main" id="{02A55DB5-08C8-52A4-B3B3-268F9D862446}"/>
              </a:ext>
            </a:extLst>
          </p:cNvPr>
          <p:cNvSpPr>
            <a:spLocks noGrp="1"/>
          </p:cNvSpPr>
          <p:nvPr>
            <p:ph type="body" sz="quarter" idx="34"/>
          </p:nvPr>
        </p:nvSpPr>
        <p:spPr>
          <a:xfrm>
            <a:off x="695326" y="1449388"/>
            <a:ext cx="4340908" cy="4056061"/>
          </a:xfrm>
        </p:spPr>
        <p:txBody>
          <a:bodyPr/>
          <a:lstStyle/>
          <a:p>
            <a:r>
              <a:rPr lang="en-US" dirty="0"/>
              <a:t>The f-number or f-stop describes the diameter of the aperture/iris</a:t>
            </a:r>
          </a:p>
          <a:p>
            <a:r>
              <a:rPr lang="en-US" dirty="0"/>
              <a:t>ISO speed describes the sensitivity of the photoreceptor cells</a:t>
            </a:r>
          </a:p>
          <a:p>
            <a:r>
              <a:rPr lang="en-US" dirty="0"/>
              <a:t>(Electrical) Shutter describes the time a camera needs to complete the cell charges of a complete image </a:t>
            </a:r>
          </a:p>
          <a:p>
            <a:endParaRPr lang="de-DE" dirty="0"/>
          </a:p>
        </p:txBody>
      </p:sp>
      <p:sp>
        <p:nvSpPr>
          <p:cNvPr id="11" name="Inhaltsplatzhalter 10">
            <a:extLst>
              <a:ext uri="{FF2B5EF4-FFF2-40B4-BE49-F238E27FC236}">
                <a16:creationId xmlns:a16="http://schemas.microsoft.com/office/drawing/2014/main" id="{A6CA4578-A872-3AA1-C0F2-EF6439F8177C}"/>
              </a:ext>
            </a:extLst>
          </p:cNvPr>
          <p:cNvSpPr>
            <a:spLocks noGrp="1"/>
          </p:cNvSpPr>
          <p:nvPr>
            <p:ph sz="quarter" idx="35"/>
          </p:nvPr>
        </p:nvSpPr>
        <p:spPr/>
        <p:txBody>
          <a:bodyPr/>
          <a:lstStyle/>
          <a:p>
            <a:r>
              <a:rPr lang="de-DE" dirty="0">
                <a:hlinkClick r:id="rId2"/>
              </a:rPr>
              <a:t>https://www.nikon.de/de_DE/product/digital-cameras/coolpix/super-zoom-share/coolpix-p1000</a:t>
            </a:r>
            <a:r>
              <a:rPr lang="de-DE" dirty="0"/>
              <a:t> </a:t>
            </a:r>
          </a:p>
        </p:txBody>
      </p:sp>
      <p:graphicFrame>
        <p:nvGraphicFramePr>
          <p:cNvPr id="7" name="Tabelle 8">
            <a:extLst>
              <a:ext uri="{FF2B5EF4-FFF2-40B4-BE49-F238E27FC236}">
                <a16:creationId xmlns:a16="http://schemas.microsoft.com/office/drawing/2014/main" id="{D7088AA4-8B54-143D-0635-E96B2ABF1A3B}"/>
              </a:ext>
            </a:extLst>
          </p:cNvPr>
          <p:cNvGraphicFramePr>
            <a:graphicFrameLocks noGrp="1"/>
          </p:cNvGraphicFramePr>
          <p:nvPr>
            <p:extLst>
              <p:ext uri="{D42A27DB-BD31-4B8C-83A1-F6EECF244321}">
                <p14:modId xmlns:p14="http://schemas.microsoft.com/office/powerpoint/2010/main" val="2196982914"/>
              </p:ext>
            </p:extLst>
          </p:nvPr>
        </p:nvGraphicFramePr>
        <p:xfrm>
          <a:off x="5223802" y="2548522"/>
          <a:ext cx="6268182" cy="2966720"/>
        </p:xfrm>
        <a:graphic>
          <a:graphicData uri="http://schemas.openxmlformats.org/drawingml/2006/table">
            <a:tbl>
              <a:tblPr firstRow="1" bandRow="1">
                <a:tableStyleId>{5C22544A-7EE6-4342-B048-85BDC9FD1C3A}</a:tableStyleId>
              </a:tblPr>
              <a:tblGrid>
                <a:gridCol w="2089394">
                  <a:extLst>
                    <a:ext uri="{9D8B030D-6E8A-4147-A177-3AD203B41FA5}">
                      <a16:colId xmlns:a16="http://schemas.microsoft.com/office/drawing/2014/main" val="1038693480"/>
                    </a:ext>
                  </a:extLst>
                </a:gridCol>
                <a:gridCol w="2089394">
                  <a:extLst>
                    <a:ext uri="{9D8B030D-6E8A-4147-A177-3AD203B41FA5}">
                      <a16:colId xmlns:a16="http://schemas.microsoft.com/office/drawing/2014/main" val="868195149"/>
                    </a:ext>
                  </a:extLst>
                </a:gridCol>
                <a:gridCol w="2089394">
                  <a:extLst>
                    <a:ext uri="{9D8B030D-6E8A-4147-A177-3AD203B41FA5}">
                      <a16:colId xmlns:a16="http://schemas.microsoft.com/office/drawing/2014/main" val="2414763811"/>
                    </a:ext>
                  </a:extLst>
                </a:gridCol>
              </a:tblGrid>
              <a:tr h="370840">
                <a:tc>
                  <a:txBody>
                    <a:bodyPr/>
                    <a:lstStyle/>
                    <a:p>
                      <a:r>
                        <a:rPr lang="de-DE" dirty="0"/>
                        <a:t>Parameter</a:t>
                      </a:r>
                    </a:p>
                  </a:txBody>
                  <a:tcPr/>
                </a:tc>
                <a:tc>
                  <a:txBody>
                    <a:bodyPr/>
                    <a:lstStyle/>
                    <a:p>
                      <a:pPr algn="ctr"/>
                      <a:r>
                        <a:rPr lang="de-DE" dirty="0"/>
                        <a:t>Nikon P1000</a:t>
                      </a:r>
                    </a:p>
                  </a:txBody>
                  <a:tcPr/>
                </a:tc>
                <a:tc>
                  <a:txBody>
                    <a:bodyPr/>
                    <a:lstStyle/>
                    <a:p>
                      <a:pPr algn="ctr"/>
                      <a:r>
                        <a:rPr lang="de-DE" dirty="0"/>
                        <a:t>Human Eye</a:t>
                      </a:r>
                    </a:p>
                  </a:txBody>
                  <a:tcPr/>
                </a:tc>
                <a:extLst>
                  <a:ext uri="{0D108BD9-81ED-4DB2-BD59-A6C34878D82A}">
                    <a16:rowId xmlns:a16="http://schemas.microsoft.com/office/drawing/2014/main" val="1219800241"/>
                  </a:ext>
                </a:extLst>
              </a:tr>
              <a:tr h="370840">
                <a:tc>
                  <a:txBody>
                    <a:bodyPr/>
                    <a:lstStyle/>
                    <a:p>
                      <a:r>
                        <a:rPr lang="en-US" dirty="0"/>
                        <a:t>f-stops</a:t>
                      </a:r>
                      <a:endParaRPr lang="de-DE" dirty="0"/>
                    </a:p>
                  </a:txBody>
                  <a:tcPr/>
                </a:tc>
                <a:tc>
                  <a:txBody>
                    <a:bodyPr/>
                    <a:lstStyle/>
                    <a:p>
                      <a:pPr algn="ctr"/>
                      <a:r>
                        <a:rPr lang="de-DE" dirty="0"/>
                        <a:t>15</a:t>
                      </a:r>
                    </a:p>
                  </a:txBody>
                  <a:tcPr/>
                </a:tc>
                <a:tc>
                  <a:txBody>
                    <a:bodyPr/>
                    <a:lstStyle/>
                    <a:p>
                      <a:pPr algn="ctr"/>
                      <a:r>
                        <a:rPr lang="de-DE" dirty="0"/>
                        <a:t>21</a:t>
                      </a:r>
                    </a:p>
                  </a:txBody>
                  <a:tcPr/>
                </a:tc>
                <a:extLst>
                  <a:ext uri="{0D108BD9-81ED-4DB2-BD59-A6C34878D82A}">
                    <a16:rowId xmlns:a16="http://schemas.microsoft.com/office/drawing/2014/main" val="3826599076"/>
                  </a:ext>
                </a:extLst>
              </a:tr>
              <a:tr h="370840">
                <a:tc>
                  <a:txBody>
                    <a:bodyPr/>
                    <a:lstStyle/>
                    <a:p>
                      <a:r>
                        <a:rPr lang="de-DE" dirty="0"/>
                        <a:t>ISO </a:t>
                      </a:r>
                      <a:r>
                        <a:rPr lang="de-DE" dirty="0" err="1"/>
                        <a:t>speed</a:t>
                      </a:r>
                      <a:endParaRPr lang="de-DE" dirty="0"/>
                    </a:p>
                  </a:txBody>
                  <a:tcPr/>
                </a:tc>
                <a:tc>
                  <a:txBody>
                    <a:bodyPr/>
                    <a:lstStyle/>
                    <a:p>
                      <a:pPr algn="ctr"/>
                      <a:r>
                        <a:rPr lang="de-DE" dirty="0"/>
                        <a:t>100 - </a:t>
                      </a:r>
                      <a:r>
                        <a:rPr lang="de-DE" sz="1800" b="0" i="0" kern="1200" dirty="0">
                          <a:solidFill>
                            <a:schemeClr val="dk1"/>
                          </a:solidFill>
                          <a:effectLst/>
                          <a:latin typeface="+mn-lt"/>
                          <a:ea typeface="+mn-ea"/>
                          <a:cs typeface="+mn-cs"/>
                        </a:rPr>
                        <a:t>1600</a:t>
                      </a:r>
                      <a:endParaRPr lang="de-DE" dirty="0"/>
                    </a:p>
                  </a:txBody>
                  <a:tcPr/>
                </a:tc>
                <a:tc>
                  <a:txBody>
                    <a:bodyPr/>
                    <a:lstStyle/>
                    <a:p>
                      <a:pPr algn="ctr"/>
                      <a:r>
                        <a:rPr lang="de-DE" dirty="0"/>
                        <a:t>&lt;1</a:t>
                      </a:r>
                    </a:p>
                  </a:txBody>
                  <a:tcPr/>
                </a:tc>
                <a:extLst>
                  <a:ext uri="{0D108BD9-81ED-4DB2-BD59-A6C34878D82A}">
                    <a16:rowId xmlns:a16="http://schemas.microsoft.com/office/drawing/2014/main" val="2952250729"/>
                  </a:ext>
                </a:extLst>
              </a:tr>
              <a:tr h="370840">
                <a:tc>
                  <a:txBody>
                    <a:bodyPr/>
                    <a:lstStyle/>
                    <a:p>
                      <a:r>
                        <a:rPr lang="de-DE" dirty="0"/>
                        <a:t>El. </a:t>
                      </a:r>
                      <a:r>
                        <a:rPr lang="de-DE" dirty="0" err="1"/>
                        <a:t>Shutter</a:t>
                      </a:r>
                      <a:endParaRPr lang="de-DE" dirty="0"/>
                    </a:p>
                  </a:txBody>
                  <a:tcPr/>
                </a:tc>
                <a:tc>
                  <a:txBody>
                    <a:bodyPr/>
                    <a:lstStyle/>
                    <a:p>
                      <a:pPr algn="ctr"/>
                      <a:r>
                        <a:rPr lang="de-DE" sz="1800" b="0" i="0" kern="1200" dirty="0">
                          <a:solidFill>
                            <a:schemeClr val="dk1"/>
                          </a:solidFill>
                          <a:effectLst/>
                          <a:latin typeface="+mn-lt"/>
                          <a:ea typeface="+mn-ea"/>
                          <a:cs typeface="+mn-cs"/>
                        </a:rPr>
                        <a:t>1/125 – 4</a:t>
                      </a:r>
                      <a:endParaRPr lang="de-DE" dirty="0"/>
                    </a:p>
                  </a:txBody>
                  <a:tcPr/>
                </a:tc>
                <a:tc>
                  <a:txBody>
                    <a:bodyPr/>
                    <a:lstStyle/>
                    <a:p>
                      <a:pPr algn="ctr"/>
                      <a:r>
                        <a:rPr lang="de-DE" sz="1800" b="0" i="0" kern="1200" dirty="0">
                          <a:solidFill>
                            <a:schemeClr val="dk1"/>
                          </a:solidFill>
                          <a:effectLst/>
                          <a:latin typeface="+mn-lt"/>
                          <a:ea typeface="+mn-ea"/>
                          <a:cs typeface="+mn-cs"/>
                        </a:rPr>
                        <a:t>1/100 – 1/200</a:t>
                      </a:r>
                      <a:endParaRPr lang="de-DE" dirty="0"/>
                    </a:p>
                  </a:txBody>
                  <a:tcPr/>
                </a:tc>
                <a:extLst>
                  <a:ext uri="{0D108BD9-81ED-4DB2-BD59-A6C34878D82A}">
                    <a16:rowId xmlns:a16="http://schemas.microsoft.com/office/drawing/2014/main" val="3249454441"/>
                  </a:ext>
                </a:extLst>
              </a:tr>
              <a:tr h="370840">
                <a:tc>
                  <a:txBody>
                    <a:bodyPr/>
                    <a:lstStyle/>
                    <a:p>
                      <a:r>
                        <a:rPr lang="de-DE" dirty="0"/>
                        <a:t>Frame per </a:t>
                      </a:r>
                      <a:r>
                        <a:rPr lang="de-DE" dirty="0" err="1"/>
                        <a:t>second</a:t>
                      </a:r>
                      <a:endParaRPr lang="de-DE" dirty="0"/>
                    </a:p>
                  </a:txBody>
                  <a:tcPr/>
                </a:tc>
                <a:tc>
                  <a:txBody>
                    <a:bodyPr/>
                    <a:lstStyle/>
                    <a:p>
                      <a:pPr algn="ctr"/>
                      <a:r>
                        <a:rPr lang="de-DE" sz="1800" b="0" i="0" kern="1200" dirty="0">
                          <a:solidFill>
                            <a:schemeClr val="dk1"/>
                          </a:solidFill>
                          <a:effectLst/>
                          <a:latin typeface="+mn-lt"/>
                          <a:ea typeface="+mn-ea"/>
                          <a:cs typeface="+mn-cs"/>
                        </a:rPr>
                        <a:t>60 Hz</a:t>
                      </a:r>
                      <a:endParaRPr lang="de-DE" dirty="0"/>
                    </a:p>
                  </a:txBody>
                  <a:tcPr/>
                </a:tc>
                <a:tc>
                  <a:txBody>
                    <a:bodyPr/>
                    <a:lstStyle/>
                    <a:p>
                      <a:pPr algn="ctr"/>
                      <a:r>
                        <a:rPr lang="de-DE" sz="1800" b="0" i="0" kern="1200" dirty="0">
                          <a:solidFill>
                            <a:schemeClr val="dk1"/>
                          </a:solidFill>
                          <a:effectLst/>
                          <a:latin typeface="+mn-lt"/>
                          <a:ea typeface="+mn-ea"/>
                          <a:cs typeface="+mn-cs"/>
                        </a:rPr>
                        <a:t>60 Hz</a:t>
                      </a:r>
                      <a:endParaRPr lang="de-DE" dirty="0"/>
                    </a:p>
                  </a:txBody>
                  <a:tcPr/>
                </a:tc>
                <a:extLst>
                  <a:ext uri="{0D108BD9-81ED-4DB2-BD59-A6C34878D82A}">
                    <a16:rowId xmlns:a16="http://schemas.microsoft.com/office/drawing/2014/main" val="2236132500"/>
                  </a:ext>
                </a:extLst>
              </a:tr>
              <a:tr h="370840">
                <a:tc>
                  <a:txBody>
                    <a:bodyPr/>
                    <a:lstStyle/>
                    <a:p>
                      <a:r>
                        <a:rPr lang="de-DE" dirty="0"/>
                        <a:t>Color Depth</a:t>
                      </a:r>
                    </a:p>
                  </a:txBody>
                  <a:tcPr/>
                </a:tc>
                <a:tc>
                  <a:txBody>
                    <a:bodyPr/>
                    <a:lstStyle/>
                    <a:p>
                      <a:pPr algn="ctr"/>
                      <a:r>
                        <a:rPr lang="de-DE" dirty="0"/>
                        <a:t>24 Bit</a:t>
                      </a:r>
                    </a:p>
                  </a:txBody>
                  <a:tcPr/>
                </a:tc>
                <a:tc>
                  <a:txBody>
                    <a:bodyPr/>
                    <a:lstStyle/>
                    <a:p>
                      <a:pPr algn="ctr"/>
                      <a:r>
                        <a:rPr lang="de-DE" dirty="0"/>
                        <a:t>20 Bit</a:t>
                      </a:r>
                    </a:p>
                  </a:txBody>
                  <a:tcPr/>
                </a:tc>
                <a:extLst>
                  <a:ext uri="{0D108BD9-81ED-4DB2-BD59-A6C34878D82A}">
                    <a16:rowId xmlns:a16="http://schemas.microsoft.com/office/drawing/2014/main" val="3150815711"/>
                  </a:ext>
                </a:extLst>
              </a:tr>
              <a:tr h="370840">
                <a:tc>
                  <a:txBody>
                    <a:bodyPr/>
                    <a:lstStyle/>
                    <a:p>
                      <a:r>
                        <a:rPr lang="de-DE" dirty="0"/>
                        <a:t>Resolution</a:t>
                      </a:r>
                    </a:p>
                  </a:txBody>
                  <a:tcPr/>
                </a:tc>
                <a:tc>
                  <a:txBody>
                    <a:bodyPr/>
                    <a:lstStyle/>
                    <a:p>
                      <a:pPr algn="ctr"/>
                      <a:r>
                        <a:rPr lang="de-DE" sz="1800" b="0" i="0" kern="1200" dirty="0">
                          <a:solidFill>
                            <a:schemeClr val="dk1"/>
                          </a:solidFill>
                          <a:effectLst/>
                          <a:latin typeface="+mn-lt"/>
                          <a:ea typeface="+mn-ea"/>
                          <a:cs typeface="+mn-cs"/>
                        </a:rPr>
                        <a:t>16 MP</a:t>
                      </a:r>
                      <a:endParaRPr lang="de-DE" dirty="0"/>
                    </a:p>
                  </a:txBody>
                  <a:tcPr/>
                </a:tc>
                <a:tc>
                  <a:txBody>
                    <a:bodyPr/>
                    <a:lstStyle/>
                    <a:p>
                      <a:pPr algn="ctr"/>
                      <a:r>
                        <a:rPr lang="de-DE" dirty="0"/>
                        <a:t>576 MP</a:t>
                      </a:r>
                    </a:p>
                  </a:txBody>
                  <a:tcPr/>
                </a:tc>
                <a:extLst>
                  <a:ext uri="{0D108BD9-81ED-4DB2-BD59-A6C34878D82A}">
                    <a16:rowId xmlns:a16="http://schemas.microsoft.com/office/drawing/2014/main" val="288654187"/>
                  </a:ext>
                </a:extLst>
              </a:tr>
              <a:tr h="370840">
                <a:tc>
                  <a:txBody>
                    <a:bodyPr/>
                    <a:lstStyle/>
                    <a:p>
                      <a:r>
                        <a:rPr lang="de-DE" dirty="0" err="1"/>
                        <a:t>Focal</a:t>
                      </a:r>
                      <a:r>
                        <a:rPr lang="de-DE" dirty="0"/>
                        <a:t> </a:t>
                      </a:r>
                      <a:r>
                        <a:rPr lang="de-DE" dirty="0" err="1"/>
                        <a:t>Length</a:t>
                      </a:r>
                      <a:endParaRPr lang="de-DE" dirty="0"/>
                    </a:p>
                  </a:txBody>
                  <a:tcPr/>
                </a:tc>
                <a:tc>
                  <a:txBody>
                    <a:bodyPr/>
                    <a:lstStyle/>
                    <a:p>
                      <a:pPr algn="ctr"/>
                      <a:r>
                        <a:rPr lang="de-DE" sz="1800" b="0" i="0" kern="1200" dirty="0">
                          <a:solidFill>
                            <a:schemeClr val="dk1"/>
                          </a:solidFill>
                          <a:effectLst/>
                          <a:latin typeface="+mn-lt"/>
                          <a:ea typeface="+mn-ea"/>
                          <a:cs typeface="+mn-cs"/>
                        </a:rPr>
                        <a:t>24–3000 mm</a:t>
                      </a:r>
                      <a:endParaRPr lang="de-DE" dirty="0"/>
                    </a:p>
                  </a:txBody>
                  <a:tcPr/>
                </a:tc>
                <a:tc>
                  <a:txBody>
                    <a:bodyPr/>
                    <a:lstStyle/>
                    <a:p>
                      <a:pPr algn="ctr"/>
                      <a:r>
                        <a:rPr lang="de-DE" dirty="0"/>
                        <a:t>50 mm</a:t>
                      </a:r>
                    </a:p>
                  </a:txBody>
                  <a:tcPr/>
                </a:tc>
                <a:extLst>
                  <a:ext uri="{0D108BD9-81ED-4DB2-BD59-A6C34878D82A}">
                    <a16:rowId xmlns:a16="http://schemas.microsoft.com/office/drawing/2014/main" val="2570412977"/>
                  </a:ext>
                </a:extLst>
              </a:tr>
            </a:tbl>
          </a:graphicData>
        </a:graphic>
      </p:graphicFrame>
      <p:pic>
        <p:nvPicPr>
          <p:cNvPr id="13" name="Grafik 12">
            <a:extLst>
              <a:ext uri="{FF2B5EF4-FFF2-40B4-BE49-F238E27FC236}">
                <a16:creationId xmlns:a16="http://schemas.microsoft.com/office/drawing/2014/main" id="{26E8D1ED-7BF8-6100-F0E8-A30E2C0A6A6C}"/>
              </a:ext>
            </a:extLst>
          </p:cNvPr>
          <p:cNvPicPr>
            <a:picLocks noChangeAspect="1"/>
          </p:cNvPicPr>
          <p:nvPr/>
        </p:nvPicPr>
        <p:blipFill>
          <a:blip r:embed="rId3"/>
          <a:stretch>
            <a:fillRect/>
          </a:stretch>
        </p:blipFill>
        <p:spPr>
          <a:xfrm>
            <a:off x="6793083" y="582414"/>
            <a:ext cx="2589527" cy="1777446"/>
          </a:xfrm>
          <a:prstGeom prst="rect">
            <a:avLst/>
          </a:prstGeom>
        </p:spPr>
      </p:pic>
      <p:pic>
        <p:nvPicPr>
          <p:cNvPr id="14" name="Bildplatzhalter 7" descr="Ein Bild, das kosmetisch, starrend enthält.&#10;&#10;Automatisch generierte Beschreibung">
            <a:extLst>
              <a:ext uri="{FF2B5EF4-FFF2-40B4-BE49-F238E27FC236}">
                <a16:creationId xmlns:a16="http://schemas.microsoft.com/office/drawing/2014/main" id="{DB6CAC45-D600-369E-3E36-CE089985D82D}"/>
              </a:ext>
            </a:extLst>
          </p:cNvPr>
          <p:cNvPicPr>
            <a:picLocks noChangeAspect="1"/>
          </p:cNvPicPr>
          <p:nvPr/>
        </p:nvPicPr>
        <p:blipFill rotWithShape="1">
          <a:blip r:embed="rId4">
            <a:extLst>
              <a:ext uri="{28A0092B-C50C-407E-A947-70E740481C1C}">
                <a14:useLocalDpi xmlns:a14="http://schemas.microsoft.com/office/drawing/2010/main" val="0"/>
              </a:ext>
            </a:extLst>
          </a:blip>
          <a:srcRect l="53308" t="17489" r="17115" b="17489"/>
          <a:stretch/>
        </p:blipFill>
        <p:spPr>
          <a:xfrm>
            <a:off x="9425354" y="710627"/>
            <a:ext cx="2073297" cy="1655711"/>
          </a:xfrm>
          <a:prstGeom prst="rect">
            <a:avLst/>
          </a:prstGeom>
        </p:spPr>
      </p:pic>
    </p:spTree>
    <p:extLst>
      <p:ext uri="{BB962C8B-B14F-4D97-AF65-F5344CB8AC3E}">
        <p14:creationId xmlns:p14="http://schemas.microsoft.com/office/powerpoint/2010/main" val="6526837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upload.wikimedia.org/wikipedia/commons/e/e8/1414_Rods_and_Cones.jpg">
            <a:extLst>
              <a:ext uri="{FF2B5EF4-FFF2-40B4-BE49-F238E27FC236}">
                <a16:creationId xmlns:a16="http://schemas.microsoft.com/office/drawing/2014/main" id="{200D67D8-2F08-E4E3-943C-AD66B6B530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8364"/>
          <a:stretch/>
        </p:blipFill>
        <p:spPr bwMode="auto">
          <a:xfrm>
            <a:off x="6280613" y="418793"/>
            <a:ext cx="5911387" cy="5350182"/>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7F16CA3A-7131-67A7-D158-798FA50BD44F}"/>
              </a:ext>
            </a:extLst>
          </p:cNvPr>
          <p:cNvSpPr>
            <a:spLocks noGrp="1"/>
          </p:cNvSpPr>
          <p:nvPr>
            <p:ph type="title"/>
          </p:nvPr>
        </p:nvSpPr>
        <p:spPr/>
        <p:txBody>
          <a:bodyPr/>
          <a:lstStyle/>
          <a:p>
            <a:r>
              <a:rPr lang="de-DE" dirty="0" err="1"/>
              <a:t>Photoreceptor</a:t>
            </a:r>
            <a:r>
              <a:rPr lang="de-DE" dirty="0"/>
              <a:t> Cells</a:t>
            </a:r>
          </a:p>
        </p:txBody>
      </p:sp>
      <p:sp>
        <p:nvSpPr>
          <p:cNvPr id="3" name="Fußzeilenplatzhalter 2">
            <a:extLst>
              <a:ext uri="{FF2B5EF4-FFF2-40B4-BE49-F238E27FC236}">
                <a16:creationId xmlns:a16="http://schemas.microsoft.com/office/drawing/2014/main" id="{50EC9C2A-6CE5-043C-B5B5-94F71E7282BB}"/>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40C039BC-92F5-09FC-1B19-790E2916BC4E}"/>
              </a:ext>
            </a:extLst>
          </p:cNvPr>
          <p:cNvSpPr>
            <a:spLocks noGrp="1"/>
          </p:cNvSpPr>
          <p:nvPr>
            <p:ph type="sldNum" sz="quarter" idx="28"/>
          </p:nvPr>
        </p:nvSpPr>
        <p:spPr/>
        <p:txBody>
          <a:bodyPr/>
          <a:lstStyle/>
          <a:p>
            <a:fld id="{BA24374A-C3A8-471A-8837-3FC31668ABE5}" type="slidenum">
              <a:rPr lang="de-DE" smtClean="0"/>
              <a:pPr/>
              <a:t>34</a:t>
            </a:fld>
            <a:endParaRPr lang="de-DE" dirty="0"/>
          </a:p>
        </p:txBody>
      </p:sp>
      <p:sp>
        <p:nvSpPr>
          <p:cNvPr id="5" name="Textplatzhalter 4">
            <a:extLst>
              <a:ext uri="{FF2B5EF4-FFF2-40B4-BE49-F238E27FC236}">
                <a16:creationId xmlns:a16="http://schemas.microsoft.com/office/drawing/2014/main" id="{E74EA65F-6ACE-126E-4BCE-FE9601D651D2}"/>
              </a:ext>
            </a:extLst>
          </p:cNvPr>
          <p:cNvSpPr>
            <a:spLocks noGrp="1"/>
          </p:cNvSpPr>
          <p:nvPr>
            <p:ph type="body" sz="quarter" idx="21"/>
          </p:nvPr>
        </p:nvSpPr>
        <p:spPr/>
        <p:txBody>
          <a:bodyPr/>
          <a:lstStyle/>
          <a:p>
            <a:r>
              <a:rPr lang="en-US" sz="1400" dirty="0"/>
              <a:t>Vision</a:t>
            </a:r>
            <a:endParaRPr lang="de-DE" dirty="0"/>
          </a:p>
        </p:txBody>
      </p:sp>
      <p:sp>
        <p:nvSpPr>
          <p:cNvPr id="6" name="Textplatzhalter 5">
            <a:extLst>
              <a:ext uri="{FF2B5EF4-FFF2-40B4-BE49-F238E27FC236}">
                <a16:creationId xmlns:a16="http://schemas.microsoft.com/office/drawing/2014/main" id="{200ACF4F-6F28-0D06-A2F3-63580D53FF6E}"/>
              </a:ext>
            </a:extLst>
          </p:cNvPr>
          <p:cNvSpPr>
            <a:spLocks noGrp="1"/>
          </p:cNvSpPr>
          <p:nvPr>
            <p:ph type="body" sz="quarter" idx="29"/>
          </p:nvPr>
        </p:nvSpPr>
        <p:spPr>
          <a:xfrm>
            <a:off x="695325" y="1449388"/>
            <a:ext cx="6448425" cy="4679950"/>
          </a:xfrm>
        </p:spPr>
        <p:txBody>
          <a:bodyPr>
            <a:normAutofit lnSpcReduction="10000"/>
          </a:bodyPr>
          <a:lstStyle/>
          <a:p>
            <a:r>
              <a:rPr lang="de-DE" dirty="0"/>
              <a:t>C</a:t>
            </a:r>
            <a:r>
              <a:rPr lang="en-US" dirty="0" err="1"/>
              <a:t>onvert</a:t>
            </a:r>
            <a:r>
              <a:rPr lang="en-US" dirty="0"/>
              <a:t> light into neurological signals (and stimulate other biological processes)</a:t>
            </a:r>
          </a:p>
          <a:p>
            <a:r>
              <a:rPr lang="en-US" b="1" dirty="0">
                <a:solidFill>
                  <a:schemeClr val="accent1"/>
                </a:solidFill>
              </a:rPr>
              <a:t>Rod</a:t>
            </a:r>
            <a:r>
              <a:rPr lang="en-US" b="1" dirty="0"/>
              <a:t>, </a:t>
            </a:r>
            <a:r>
              <a:rPr lang="en-US" b="1" dirty="0">
                <a:solidFill>
                  <a:schemeClr val="accent1"/>
                </a:solidFill>
              </a:rPr>
              <a:t>cone</a:t>
            </a:r>
            <a:r>
              <a:rPr lang="en-US" b="1" dirty="0"/>
              <a:t>, </a:t>
            </a:r>
            <a:r>
              <a:rPr lang="en-US" dirty="0"/>
              <a:t>and</a:t>
            </a:r>
            <a:r>
              <a:rPr lang="en-US" b="1" dirty="0"/>
              <a:t> </a:t>
            </a:r>
            <a:r>
              <a:rPr lang="en-US" b="1" dirty="0">
                <a:solidFill>
                  <a:schemeClr val="accent1"/>
                </a:solidFill>
              </a:rPr>
              <a:t>g</a:t>
            </a:r>
            <a:r>
              <a:rPr lang="de-DE" b="1" dirty="0" err="1">
                <a:solidFill>
                  <a:schemeClr val="accent1"/>
                </a:solidFill>
              </a:rPr>
              <a:t>anglion</a:t>
            </a:r>
            <a:r>
              <a:rPr lang="en-US" b="1" dirty="0">
                <a:solidFill>
                  <a:schemeClr val="accent1"/>
                </a:solidFill>
              </a:rPr>
              <a:t> cells</a:t>
            </a:r>
            <a:r>
              <a:rPr lang="en-US" b="1" dirty="0"/>
              <a:t> </a:t>
            </a:r>
            <a:r>
              <a:rPr lang="en-US" dirty="0"/>
              <a:t>in the retina allow vision</a:t>
            </a:r>
          </a:p>
          <a:p>
            <a:pPr lvl="1"/>
            <a:r>
              <a:rPr lang="de-DE" b="1" dirty="0">
                <a:solidFill>
                  <a:schemeClr val="accent1"/>
                </a:solidFill>
              </a:rPr>
              <a:t>Rods</a:t>
            </a:r>
            <a:r>
              <a:rPr lang="de-DE" dirty="0"/>
              <a:t> (ca. 120 </a:t>
            </a:r>
            <a:r>
              <a:rPr lang="de-DE" dirty="0" err="1"/>
              <a:t>million</a:t>
            </a:r>
            <a:r>
              <a:rPr lang="de-DE" dirty="0"/>
              <a:t> per </a:t>
            </a:r>
            <a:r>
              <a:rPr lang="de-DE" dirty="0" err="1"/>
              <a:t>eye</a:t>
            </a:r>
            <a:r>
              <a:rPr lang="de-DE" dirty="0"/>
              <a:t>) and </a:t>
            </a:r>
            <a:r>
              <a:rPr lang="de-DE" dirty="0" err="1"/>
              <a:t>are</a:t>
            </a:r>
            <a:r>
              <a:rPr lang="de-DE" dirty="0"/>
              <a:t> </a:t>
            </a:r>
            <a:r>
              <a:rPr lang="de-DE" b="1" dirty="0" err="1">
                <a:solidFill>
                  <a:schemeClr val="accent1"/>
                </a:solidFill>
              </a:rPr>
              <a:t>responible</a:t>
            </a:r>
            <a:r>
              <a:rPr lang="de-DE" b="1" dirty="0">
                <a:solidFill>
                  <a:schemeClr val="accent1"/>
                </a:solidFill>
              </a:rPr>
              <a:t> </a:t>
            </a:r>
            <a:r>
              <a:rPr lang="de-DE" b="1" dirty="0" err="1">
                <a:solidFill>
                  <a:schemeClr val="accent1"/>
                </a:solidFill>
              </a:rPr>
              <a:t>for</a:t>
            </a:r>
            <a:r>
              <a:rPr lang="de-DE" b="1" dirty="0">
                <a:solidFill>
                  <a:schemeClr val="accent1"/>
                </a:solidFill>
              </a:rPr>
              <a:t> light </a:t>
            </a:r>
            <a:r>
              <a:rPr lang="de-DE" b="1" dirty="0" err="1">
                <a:solidFill>
                  <a:schemeClr val="accent1"/>
                </a:solidFill>
              </a:rPr>
              <a:t>intensity</a:t>
            </a:r>
            <a:r>
              <a:rPr lang="de-DE" dirty="0"/>
              <a:t> </a:t>
            </a:r>
            <a:r>
              <a:rPr lang="de-DE" dirty="0" err="1"/>
              <a:t>perception</a:t>
            </a:r>
            <a:r>
              <a:rPr lang="de-DE" dirty="0"/>
              <a:t> (</a:t>
            </a:r>
            <a:r>
              <a:rPr lang="de-DE" dirty="0" err="1"/>
              <a:t>actually</a:t>
            </a:r>
            <a:r>
              <a:rPr lang="de-DE" dirty="0"/>
              <a:t> </a:t>
            </a:r>
            <a:r>
              <a:rPr lang="de-DE" dirty="0" err="1"/>
              <a:t>the</a:t>
            </a:r>
            <a:r>
              <a:rPr lang="de-DE" dirty="0"/>
              <a:t> </a:t>
            </a:r>
            <a:r>
              <a:rPr lang="de-DE" dirty="0" err="1"/>
              <a:t>absence</a:t>
            </a:r>
            <a:r>
              <a:rPr lang="de-DE" dirty="0"/>
              <a:t> of light)</a:t>
            </a:r>
          </a:p>
          <a:p>
            <a:pPr lvl="1"/>
            <a:r>
              <a:rPr lang="de-DE" b="1" dirty="0" err="1">
                <a:solidFill>
                  <a:schemeClr val="accent1"/>
                </a:solidFill>
              </a:rPr>
              <a:t>Cone</a:t>
            </a:r>
            <a:r>
              <a:rPr lang="de-DE" b="1" dirty="0">
                <a:solidFill>
                  <a:schemeClr val="accent1"/>
                </a:solidFill>
              </a:rPr>
              <a:t> </a:t>
            </a:r>
            <a:r>
              <a:rPr lang="de-DE" b="1" dirty="0" err="1">
                <a:solidFill>
                  <a:schemeClr val="accent1"/>
                </a:solidFill>
              </a:rPr>
              <a:t>cells</a:t>
            </a:r>
            <a:r>
              <a:rPr lang="de-DE" b="1" dirty="0">
                <a:solidFill>
                  <a:schemeClr val="accent1"/>
                </a:solidFill>
              </a:rPr>
              <a:t> </a:t>
            </a:r>
            <a:r>
              <a:rPr lang="de-DE" dirty="0"/>
              <a:t>(ca. 6 </a:t>
            </a:r>
            <a:r>
              <a:rPr lang="de-DE" dirty="0" err="1"/>
              <a:t>million</a:t>
            </a:r>
            <a:r>
              <a:rPr lang="de-DE" dirty="0"/>
              <a:t> per </a:t>
            </a:r>
            <a:r>
              <a:rPr lang="de-DE" dirty="0" err="1"/>
              <a:t>eye</a:t>
            </a:r>
            <a:r>
              <a:rPr lang="de-DE" dirty="0"/>
              <a:t>) </a:t>
            </a:r>
            <a:r>
              <a:rPr lang="en-US" dirty="0"/>
              <a:t>respond differently to light of different wavelengths, and are </a:t>
            </a:r>
            <a:r>
              <a:rPr lang="en-US" b="1" dirty="0">
                <a:solidFill>
                  <a:schemeClr val="accent1"/>
                </a:solidFill>
              </a:rPr>
              <a:t>responsible for color vision</a:t>
            </a:r>
          </a:p>
          <a:p>
            <a:pPr lvl="1"/>
            <a:r>
              <a:rPr lang="de-DE" b="1" dirty="0">
                <a:solidFill>
                  <a:schemeClr val="accent1"/>
                </a:solidFill>
              </a:rPr>
              <a:t>Ganglion </a:t>
            </a:r>
            <a:r>
              <a:rPr lang="de-DE" b="1" dirty="0" err="1">
                <a:solidFill>
                  <a:schemeClr val="accent1"/>
                </a:solidFill>
              </a:rPr>
              <a:t>cells</a:t>
            </a:r>
            <a:r>
              <a:rPr lang="de-DE" b="1" dirty="0">
                <a:solidFill>
                  <a:schemeClr val="accent1"/>
                </a:solidFill>
              </a:rPr>
              <a:t> </a:t>
            </a:r>
            <a:r>
              <a:rPr lang="de-DE" dirty="0"/>
              <a:t>(</a:t>
            </a:r>
            <a:r>
              <a:rPr lang="de-DE" dirty="0" err="1"/>
              <a:t>ca</a:t>
            </a:r>
            <a:r>
              <a:rPr lang="de-DE" dirty="0"/>
              <a:t> 0.7 to 1.5 </a:t>
            </a:r>
            <a:r>
              <a:rPr lang="de-DE" dirty="0" err="1"/>
              <a:t>million</a:t>
            </a:r>
            <a:r>
              <a:rPr lang="de-DE" dirty="0"/>
              <a:t>) </a:t>
            </a:r>
            <a:r>
              <a:rPr lang="de-DE" dirty="0" err="1"/>
              <a:t>are</a:t>
            </a:r>
            <a:r>
              <a:rPr lang="de-DE" dirty="0"/>
              <a:t> </a:t>
            </a:r>
            <a:r>
              <a:rPr lang="de-DE" dirty="0" err="1"/>
              <a:t>photosensitive</a:t>
            </a:r>
            <a:r>
              <a:rPr lang="de-DE" dirty="0"/>
              <a:t> but </a:t>
            </a:r>
            <a:r>
              <a:rPr lang="de-DE" dirty="0" err="1"/>
              <a:t>mainly</a:t>
            </a:r>
            <a:r>
              <a:rPr lang="de-DE" dirty="0"/>
              <a:t> </a:t>
            </a:r>
            <a:r>
              <a:rPr lang="de-DE" b="1" dirty="0" err="1">
                <a:solidFill>
                  <a:schemeClr val="accent1"/>
                </a:solidFill>
              </a:rPr>
              <a:t>responsible</a:t>
            </a:r>
            <a:r>
              <a:rPr lang="de-DE" b="1" dirty="0">
                <a:solidFill>
                  <a:schemeClr val="accent1"/>
                </a:solidFill>
              </a:rPr>
              <a:t> </a:t>
            </a:r>
            <a:r>
              <a:rPr lang="de-DE" b="1" dirty="0" err="1">
                <a:solidFill>
                  <a:schemeClr val="accent1"/>
                </a:solidFill>
              </a:rPr>
              <a:t>for</a:t>
            </a:r>
            <a:r>
              <a:rPr lang="de-DE" b="1" dirty="0">
                <a:solidFill>
                  <a:schemeClr val="accent1"/>
                </a:solidFill>
              </a:rPr>
              <a:t> </a:t>
            </a:r>
            <a:r>
              <a:rPr lang="de-DE" b="1" dirty="0" err="1">
                <a:solidFill>
                  <a:schemeClr val="accent1"/>
                </a:solidFill>
              </a:rPr>
              <a:t>delegating</a:t>
            </a:r>
            <a:r>
              <a:rPr lang="de-DE" b="1" dirty="0">
                <a:solidFill>
                  <a:schemeClr val="accent1"/>
                </a:solidFill>
              </a:rPr>
              <a:t> and </a:t>
            </a:r>
            <a:r>
              <a:rPr lang="de-DE" b="1" dirty="0" err="1">
                <a:solidFill>
                  <a:schemeClr val="accent1"/>
                </a:solidFill>
              </a:rPr>
              <a:t>triggering</a:t>
            </a:r>
            <a:r>
              <a:rPr lang="de-DE" b="1" dirty="0">
                <a:solidFill>
                  <a:schemeClr val="accent1"/>
                </a:solidFill>
              </a:rPr>
              <a:t> </a:t>
            </a:r>
            <a:r>
              <a:rPr lang="de-DE" b="1" dirty="0" err="1">
                <a:solidFill>
                  <a:schemeClr val="accent1"/>
                </a:solidFill>
              </a:rPr>
              <a:t>signals</a:t>
            </a:r>
            <a:r>
              <a:rPr lang="de-DE" b="1" dirty="0">
                <a:solidFill>
                  <a:schemeClr val="accent1"/>
                </a:solidFill>
              </a:rPr>
              <a:t> </a:t>
            </a:r>
            <a:endParaRPr lang="de-DE" dirty="0"/>
          </a:p>
          <a:p>
            <a:endParaRPr lang="de-DE" dirty="0"/>
          </a:p>
        </p:txBody>
      </p:sp>
      <p:sp>
        <p:nvSpPr>
          <p:cNvPr id="9" name="Rechteck 8">
            <a:extLst>
              <a:ext uri="{FF2B5EF4-FFF2-40B4-BE49-F238E27FC236}">
                <a16:creationId xmlns:a16="http://schemas.microsoft.com/office/drawing/2014/main" id="{66622B42-2C9B-78CB-29D8-84D885AC9EC2}"/>
              </a:ext>
            </a:extLst>
          </p:cNvPr>
          <p:cNvSpPr/>
          <p:nvPr/>
        </p:nvSpPr>
        <p:spPr>
          <a:xfrm>
            <a:off x="6956423" y="5653559"/>
            <a:ext cx="5235577" cy="577081"/>
          </a:xfrm>
          <a:prstGeom prst="rect">
            <a:avLst/>
          </a:prstGeom>
        </p:spPr>
        <p:txBody>
          <a:bodyPr wrap="square">
            <a:spAutoFit/>
          </a:bodyPr>
          <a:lstStyle/>
          <a:p>
            <a:r>
              <a:rPr lang="en-US" sz="1050" dirty="0">
                <a:solidFill>
                  <a:srgbClr val="222222"/>
                </a:solidFill>
                <a:latin typeface="Arial" panose="020B0604020202020204" pitchFamily="34" charset="0"/>
              </a:rPr>
              <a:t>Illustration from Anatomy &amp; Physiology, </a:t>
            </a:r>
            <a:r>
              <a:rPr lang="en-US" sz="1050" dirty="0" err="1">
                <a:solidFill>
                  <a:srgbClr val="222222"/>
                </a:solidFill>
                <a:latin typeface="Arial" panose="020B0604020202020204" pitchFamily="34" charset="0"/>
              </a:rPr>
              <a:t>Connexions</a:t>
            </a:r>
            <a:r>
              <a:rPr lang="en-US" sz="1050" dirty="0">
                <a:solidFill>
                  <a:srgbClr val="222222"/>
                </a:solidFill>
                <a:latin typeface="Arial" panose="020B0604020202020204" pitchFamily="34" charset="0"/>
              </a:rPr>
              <a:t> Web site. </a:t>
            </a:r>
            <a:r>
              <a:rPr lang="en-US" sz="1050" dirty="0">
                <a:solidFill>
                  <a:srgbClr val="663366"/>
                </a:solidFill>
                <a:latin typeface="Arial" panose="020B0604020202020204" pitchFamily="34" charset="0"/>
                <a:hlinkClick r:id="rId3"/>
              </a:rPr>
              <a:t>http://cnx.org/content/col11496/1.6/</a:t>
            </a:r>
            <a:r>
              <a:rPr lang="en-US" sz="1050" dirty="0">
                <a:solidFill>
                  <a:srgbClr val="222222"/>
                </a:solidFill>
                <a:latin typeface="Arial" panose="020B0604020202020204" pitchFamily="34" charset="0"/>
              </a:rPr>
              <a:t>, Jun 19, 2013.</a:t>
            </a:r>
            <a:r>
              <a:rPr lang="de-DE" sz="1050" dirty="0">
                <a:hlinkClick r:id="rId4"/>
              </a:rPr>
              <a:t> https://commons.wikimedia.org/wiki/File:1414_Rods_and_Cones.jpg</a:t>
            </a:r>
            <a:endParaRPr lang="de-DE" sz="1050" dirty="0"/>
          </a:p>
        </p:txBody>
      </p:sp>
    </p:spTree>
    <p:extLst>
      <p:ext uri="{BB962C8B-B14F-4D97-AF65-F5344CB8AC3E}">
        <p14:creationId xmlns:p14="http://schemas.microsoft.com/office/powerpoint/2010/main" val="41943980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C8428E-51B1-E583-33A5-AE2FEC4B1917}"/>
              </a:ext>
            </a:extLst>
          </p:cNvPr>
          <p:cNvSpPr>
            <a:spLocks noGrp="1"/>
          </p:cNvSpPr>
          <p:nvPr>
            <p:ph type="title"/>
          </p:nvPr>
        </p:nvSpPr>
        <p:spPr/>
        <p:txBody>
          <a:bodyPr/>
          <a:lstStyle/>
          <a:p>
            <a:r>
              <a:rPr lang="de-DE" dirty="0"/>
              <a:t>Rod Cells</a:t>
            </a:r>
          </a:p>
        </p:txBody>
      </p:sp>
      <p:sp>
        <p:nvSpPr>
          <p:cNvPr id="3" name="Fußzeilenplatzhalter 2">
            <a:extLst>
              <a:ext uri="{FF2B5EF4-FFF2-40B4-BE49-F238E27FC236}">
                <a16:creationId xmlns:a16="http://schemas.microsoft.com/office/drawing/2014/main" id="{9E50D733-6D54-F5FF-30ED-784A0769AE34}"/>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E5065D4D-1F5B-4814-54FB-C897EA5BFB76}"/>
              </a:ext>
            </a:extLst>
          </p:cNvPr>
          <p:cNvSpPr>
            <a:spLocks noGrp="1"/>
          </p:cNvSpPr>
          <p:nvPr>
            <p:ph type="sldNum" sz="quarter" idx="28"/>
          </p:nvPr>
        </p:nvSpPr>
        <p:spPr/>
        <p:txBody>
          <a:bodyPr/>
          <a:lstStyle/>
          <a:p>
            <a:fld id="{BA24374A-C3A8-471A-8837-3FC31668ABE5}" type="slidenum">
              <a:rPr lang="de-DE" smtClean="0"/>
              <a:pPr/>
              <a:t>35</a:t>
            </a:fld>
            <a:endParaRPr lang="de-DE" dirty="0"/>
          </a:p>
        </p:txBody>
      </p:sp>
      <p:sp>
        <p:nvSpPr>
          <p:cNvPr id="5" name="Textplatzhalter 4">
            <a:extLst>
              <a:ext uri="{FF2B5EF4-FFF2-40B4-BE49-F238E27FC236}">
                <a16:creationId xmlns:a16="http://schemas.microsoft.com/office/drawing/2014/main" id="{7BF667FA-72D6-B24F-C115-65D873B35FC7}"/>
              </a:ext>
            </a:extLst>
          </p:cNvPr>
          <p:cNvSpPr>
            <a:spLocks noGrp="1"/>
          </p:cNvSpPr>
          <p:nvPr>
            <p:ph type="body" sz="quarter" idx="21"/>
          </p:nvPr>
        </p:nvSpPr>
        <p:spPr/>
        <p:txBody>
          <a:bodyPr/>
          <a:lstStyle/>
          <a:p>
            <a:r>
              <a:rPr lang="en-US" sz="1400"/>
              <a:t>Vision</a:t>
            </a:r>
            <a:endParaRPr lang="de-DE"/>
          </a:p>
        </p:txBody>
      </p:sp>
      <p:sp>
        <p:nvSpPr>
          <p:cNvPr id="6" name="Textplatzhalter 5">
            <a:extLst>
              <a:ext uri="{FF2B5EF4-FFF2-40B4-BE49-F238E27FC236}">
                <a16:creationId xmlns:a16="http://schemas.microsoft.com/office/drawing/2014/main" id="{4B77AFA4-6B42-8026-5F80-B1D571CACB2D}"/>
              </a:ext>
            </a:extLst>
          </p:cNvPr>
          <p:cNvSpPr>
            <a:spLocks noGrp="1"/>
          </p:cNvSpPr>
          <p:nvPr>
            <p:ph type="body" sz="quarter" idx="29"/>
          </p:nvPr>
        </p:nvSpPr>
        <p:spPr>
          <a:xfrm>
            <a:off x="695325" y="1449388"/>
            <a:ext cx="5796663" cy="4679950"/>
          </a:xfrm>
        </p:spPr>
        <p:txBody>
          <a:bodyPr>
            <a:normAutofit lnSpcReduction="10000"/>
          </a:bodyPr>
          <a:lstStyle/>
          <a:p>
            <a:r>
              <a:rPr lang="en-US" dirty="0"/>
              <a:t>Function well </a:t>
            </a:r>
            <a:r>
              <a:rPr lang="en-US" b="1" dirty="0">
                <a:solidFill>
                  <a:schemeClr val="accent1"/>
                </a:solidFill>
              </a:rPr>
              <a:t>in lower light </a:t>
            </a:r>
            <a:r>
              <a:rPr lang="en-US" dirty="0"/>
              <a:t>and have </a:t>
            </a:r>
            <a:r>
              <a:rPr lang="en-US" b="1" dirty="0">
                <a:solidFill>
                  <a:schemeClr val="accent1"/>
                </a:solidFill>
              </a:rPr>
              <a:t>little role in color vision</a:t>
            </a:r>
          </a:p>
          <a:p>
            <a:pPr lvl="1"/>
            <a:r>
              <a:rPr lang="en-US" dirty="0"/>
              <a:t>Can respond to a single photon of light</a:t>
            </a:r>
          </a:p>
          <a:p>
            <a:pPr lvl="1"/>
            <a:r>
              <a:rPr lang="en-US" dirty="0"/>
              <a:t>Respond more slowly to light than cones</a:t>
            </a:r>
          </a:p>
          <a:p>
            <a:r>
              <a:rPr lang="en-US" dirty="0"/>
              <a:t>Mainly located </a:t>
            </a:r>
            <a:r>
              <a:rPr lang="en-US" b="1" dirty="0">
                <a:solidFill>
                  <a:schemeClr val="accent1"/>
                </a:solidFill>
              </a:rPr>
              <a:t>at the outer edges </a:t>
            </a:r>
            <a:r>
              <a:rPr lang="en-US" dirty="0"/>
              <a:t>of the retina </a:t>
            </a:r>
          </a:p>
          <a:p>
            <a:pPr lvl="1"/>
            <a:r>
              <a:rPr lang="en-US" dirty="0"/>
              <a:t>Important for peripheral vision</a:t>
            </a:r>
          </a:p>
          <a:p>
            <a:r>
              <a:rPr lang="en-US" b="1" dirty="0">
                <a:solidFill>
                  <a:schemeClr val="accent1"/>
                </a:solidFill>
              </a:rPr>
              <a:t>Rod cells perceive</a:t>
            </a:r>
          </a:p>
          <a:p>
            <a:pPr lvl="1"/>
            <a:r>
              <a:rPr lang="en-US" dirty="0"/>
              <a:t>Brightness</a:t>
            </a:r>
          </a:p>
          <a:p>
            <a:pPr lvl="1"/>
            <a:r>
              <a:rPr lang="en-US" dirty="0"/>
              <a:t>Contrast </a:t>
            </a:r>
          </a:p>
          <a:p>
            <a:pPr lvl="1"/>
            <a:r>
              <a:rPr lang="en-US" dirty="0"/>
              <a:t>Movements </a:t>
            </a:r>
          </a:p>
          <a:p>
            <a:pPr lvl="1"/>
            <a:endParaRPr lang="de-DE" dirty="0"/>
          </a:p>
        </p:txBody>
      </p:sp>
      <p:pic>
        <p:nvPicPr>
          <p:cNvPr id="7" name="Grafik 6">
            <a:extLst>
              <a:ext uri="{FF2B5EF4-FFF2-40B4-BE49-F238E27FC236}">
                <a16:creationId xmlns:a16="http://schemas.microsoft.com/office/drawing/2014/main" id="{90979C7C-EFC0-4876-2255-BDB8075E3BAA}"/>
              </a:ext>
            </a:extLst>
          </p:cNvPr>
          <p:cNvPicPr/>
          <p:nvPr/>
        </p:nvPicPr>
        <p:blipFill>
          <a:blip r:embed="rId2"/>
          <a:stretch>
            <a:fillRect/>
          </a:stretch>
        </p:blipFill>
        <p:spPr>
          <a:xfrm>
            <a:off x="6864764" y="2723616"/>
            <a:ext cx="5034578" cy="3294010"/>
          </a:xfrm>
          <a:prstGeom prst="rect">
            <a:avLst/>
          </a:prstGeom>
        </p:spPr>
      </p:pic>
      <p:grpSp>
        <p:nvGrpSpPr>
          <p:cNvPr id="8" name="Gruppieren 7">
            <a:extLst>
              <a:ext uri="{FF2B5EF4-FFF2-40B4-BE49-F238E27FC236}">
                <a16:creationId xmlns:a16="http://schemas.microsoft.com/office/drawing/2014/main" id="{6E87A97B-25FB-E868-66DE-8CDBC0336BB9}"/>
              </a:ext>
            </a:extLst>
          </p:cNvPr>
          <p:cNvGrpSpPr/>
          <p:nvPr/>
        </p:nvGrpSpPr>
        <p:grpSpPr>
          <a:xfrm>
            <a:off x="6992529" y="1340644"/>
            <a:ext cx="4906813" cy="1169396"/>
            <a:chOff x="1383322" y="5338385"/>
            <a:chExt cx="4906813" cy="1169396"/>
          </a:xfrm>
        </p:grpSpPr>
        <p:sp>
          <p:nvSpPr>
            <p:cNvPr id="9" name="Freihandform: Form 8">
              <a:extLst>
                <a:ext uri="{FF2B5EF4-FFF2-40B4-BE49-F238E27FC236}">
                  <a16:creationId xmlns:a16="http://schemas.microsoft.com/office/drawing/2014/main" id="{12302C65-CBE5-9B11-6B37-5FD8B5EF815B}"/>
                </a:ext>
              </a:extLst>
            </p:cNvPr>
            <p:cNvSpPr/>
            <p:nvPr/>
          </p:nvSpPr>
          <p:spPr>
            <a:xfrm>
              <a:off x="1383322" y="5547442"/>
              <a:ext cx="309792" cy="960339"/>
            </a:xfrm>
            <a:custGeom>
              <a:avLst/>
              <a:gdLst>
                <a:gd name="connsiteX0" fmla="*/ 0 w 578339"/>
                <a:gd name="connsiteY0" fmla="*/ 1101951 h 1151414"/>
                <a:gd name="connsiteX1" fmla="*/ 211015 w 578339"/>
                <a:gd name="connsiteY1" fmla="*/ 1055059 h 1151414"/>
                <a:gd name="connsiteX2" fmla="*/ 156308 w 578339"/>
                <a:gd name="connsiteY2" fmla="*/ 390751 h 1151414"/>
                <a:gd name="connsiteX3" fmla="*/ 187569 w 578339"/>
                <a:gd name="connsiteY3" fmla="*/ 7798 h 1151414"/>
                <a:gd name="connsiteX4" fmla="*/ 289169 w 578339"/>
                <a:gd name="connsiteY4" fmla="*/ 187551 h 1151414"/>
                <a:gd name="connsiteX5" fmla="*/ 336062 w 578339"/>
                <a:gd name="connsiteY5" fmla="*/ 812782 h 1151414"/>
                <a:gd name="connsiteX6" fmla="*/ 375139 w 578339"/>
                <a:gd name="connsiteY6" fmla="*/ 1133213 h 1151414"/>
                <a:gd name="connsiteX7" fmla="*/ 476739 w 578339"/>
                <a:gd name="connsiteY7" fmla="*/ 1109767 h 1151414"/>
                <a:gd name="connsiteX8" fmla="*/ 500185 w 578339"/>
                <a:gd name="connsiteY8" fmla="*/ 1094136 h 1151414"/>
                <a:gd name="connsiteX9" fmla="*/ 578339 w 578339"/>
                <a:gd name="connsiteY9" fmla="*/ 1031613 h 1151414"/>
                <a:gd name="connsiteX0" fmla="*/ 0 w 634953"/>
                <a:gd name="connsiteY0" fmla="*/ 1101951 h 1189318"/>
                <a:gd name="connsiteX1" fmla="*/ 211015 w 634953"/>
                <a:gd name="connsiteY1" fmla="*/ 1055059 h 1189318"/>
                <a:gd name="connsiteX2" fmla="*/ 156308 w 634953"/>
                <a:gd name="connsiteY2" fmla="*/ 390751 h 1189318"/>
                <a:gd name="connsiteX3" fmla="*/ 187569 w 634953"/>
                <a:gd name="connsiteY3" fmla="*/ 7798 h 1189318"/>
                <a:gd name="connsiteX4" fmla="*/ 289169 w 634953"/>
                <a:gd name="connsiteY4" fmla="*/ 187551 h 1189318"/>
                <a:gd name="connsiteX5" fmla="*/ 336062 w 634953"/>
                <a:gd name="connsiteY5" fmla="*/ 812782 h 1189318"/>
                <a:gd name="connsiteX6" fmla="*/ 375139 w 634953"/>
                <a:gd name="connsiteY6" fmla="*/ 1133213 h 1189318"/>
                <a:gd name="connsiteX7" fmla="*/ 476739 w 634953"/>
                <a:gd name="connsiteY7" fmla="*/ 1109767 h 1189318"/>
                <a:gd name="connsiteX8" fmla="*/ 633047 w 634953"/>
                <a:gd name="connsiteY8" fmla="*/ 1187921 h 1189318"/>
                <a:gd name="connsiteX9" fmla="*/ 578339 w 634953"/>
                <a:gd name="connsiteY9" fmla="*/ 1031613 h 1189318"/>
                <a:gd name="connsiteX0" fmla="*/ 0 w 578339"/>
                <a:gd name="connsiteY0" fmla="*/ 1101951 h 1153184"/>
                <a:gd name="connsiteX1" fmla="*/ 211015 w 578339"/>
                <a:gd name="connsiteY1" fmla="*/ 1055059 h 1153184"/>
                <a:gd name="connsiteX2" fmla="*/ 156308 w 578339"/>
                <a:gd name="connsiteY2" fmla="*/ 390751 h 1153184"/>
                <a:gd name="connsiteX3" fmla="*/ 187569 w 578339"/>
                <a:gd name="connsiteY3" fmla="*/ 7798 h 1153184"/>
                <a:gd name="connsiteX4" fmla="*/ 289169 w 578339"/>
                <a:gd name="connsiteY4" fmla="*/ 187551 h 1153184"/>
                <a:gd name="connsiteX5" fmla="*/ 336062 w 578339"/>
                <a:gd name="connsiteY5" fmla="*/ 812782 h 1153184"/>
                <a:gd name="connsiteX6" fmla="*/ 375139 w 578339"/>
                <a:gd name="connsiteY6" fmla="*/ 1133213 h 1153184"/>
                <a:gd name="connsiteX7" fmla="*/ 476739 w 578339"/>
                <a:gd name="connsiteY7" fmla="*/ 1109767 h 1153184"/>
                <a:gd name="connsiteX8" fmla="*/ 578339 w 578339"/>
                <a:gd name="connsiteY8" fmla="*/ 1031613 h 1153184"/>
                <a:gd name="connsiteX0" fmla="*/ 0 w 578339"/>
                <a:gd name="connsiteY0" fmla="*/ 1101951 h 1183165"/>
                <a:gd name="connsiteX1" fmla="*/ 211015 w 578339"/>
                <a:gd name="connsiteY1" fmla="*/ 1055059 h 1183165"/>
                <a:gd name="connsiteX2" fmla="*/ 156308 w 578339"/>
                <a:gd name="connsiteY2" fmla="*/ 390751 h 1183165"/>
                <a:gd name="connsiteX3" fmla="*/ 187569 w 578339"/>
                <a:gd name="connsiteY3" fmla="*/ 7798 h 1183165"/>
                <a:gd name="connsiteX4" fmla="*/ 289169 w 578339"/>
                <a:gd name="connsiteY4" fmla="*/ 187551 h 1183165"/>
                <a:gd name="connsiteX5" fmla="*/ 336062 w 578339"/>
                <a:gd name="connsiteY5" fmla="*/ 812782 h 1183165"/>
                <a:gd name="connsiteX6" fmla="*/ 375139 w 578339"/>
                <a:gd name="connsiteY6" fmla="*/ 1133213 h 1183165"/>
                <a:gd name="connsiteX7" fmla="*/ 554892 w 578339"/>
                <a:gd name="connsiteY7" fmla="*/ 1172290 h 1183165"/>
                <a:gd name="connsiteX8" fmla="*/ 578339 w 578339"/>
                <a:gd name="connsiteY8" fmla="*/ 1031613 h 1183165"/>
                <a:gd name="connsiteX0" fmla="*/ 0 w 578339"/>
                <a:gd name="connsiteY0" fmla="*/ 1101951 h 1140212"/>
                <a:gd name="connsiteX1" fmla="*/ 211015 w 578339"/>
                <a:gd name="connsiteY1" fmla="*/ 1055059 h 1140212"/>
                <a:gd name="connsiteX2" fmla="*/ 156308 w 578339"/>
                <a:gd name="connsiteY2" fmla="*/ 390751 h 1140212"/>
                <a:gd name="connsiteX3" fmla="*/ 187569 w 578339"/>
                <a:gd name="connsiteY3" fmla="*/ 7798 h 1140212"/>
                <a:gd name="connsiteX4" fmla="*/ 289169 w 578339"/>
                <a:gd name="connsiteY4" fmla="*/ 187551 h 1140212"/>
                <a:gd name="connsiteX5" fmla="*/ 336062 w 578339"/>
                <a:gd name="connsiteY5" fmla="*/ 812782 h 1140212"/>
                <a:gd name="connsiteX6" fmla="*/ 375139 w 578339"/>
                <a:gd name="connsiteY6" fmla="*/ 1133213 h 1140212"/>
                <a:gd name="connsiteX7" fmla="*/ 578339 w 578339"/>
                <a:gd name="connsiteY7" fmla="*/ 1031613 h 1140212"/>
                <a:gd name="connsiteX0" fmla="*/ 0 w 570524"/>
                <a:gd name="connsiteY0" fmla="*/ 1101951 h 1144020"/>
                <a:gd name="connsiteX1" fmla="*/ 211015 w 570524"/>
                <a:gd name="connsiteY1" fmla="*/ 1055059 h 1144020"/>
                <a:gd name="connsiteX2" fmla="*/ 156308 w 570524"/>
                <a:gd name="connsiteY2" fmla="*/ 390751 h 1144020"/>
                <a:gd name="connsiteX3" fmla="*/ 187569 w 570524"/>
                <a:gd name="connsiteY3" fmla="*/ 7798 h 1144020"/>
                <a:gd name="connsiteX4" fmla="*/ 289169 w 570524"/>
                <a:gd name="connsiteY4" fmla="*/ 187551 h 1144020"/>
                <a:gd name="connsiteX5" fmla="*/ 336062 w 570524"/>
                <a:gd name="connsiteY5" fmla="*/ 812782 h 1144020"/>
                <a:gd name="connsiteX6" fmla="*/ 375139 w 570524"/>
                <a:gd name="connsiteY6" fmla="*/ 1133213 h 1144020"/>
                <a:gd name="connsiteX7" fmla="*/ 570524 w 570524"/>
                <a:gd name="connsiteY7" fmla="*/ 1062874 h 1144020"/>
                <a:gd name="connsiteX0" fmla="*/ 0 w 500185"/>
                <a:gd name="connsiteY0" fmla="*/ 1101951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500185"/>
                <a:gd name="connsiteY0" fmla="*/ 1156659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390770"/>
                <a:gd name="connsiteY0" fmla="*/ 1211367 h 1221996"/>
                <a:gd name="connsiteX1" fmla="*/ 101600 w 390770"/>
                <a:gd name="connsiteY1" fmla="*/ 1055059 h 1221996"/>
                <a:gd name="connsiteX2" fmla="*/ 46893 w 390770"/>
                <a:gd name="connsiteY2" fmla="*/ 390751 h 1221996"/>
                <a:gd name="connsiteX3" fmla="*/ 78154 w 390770"/>
                <a:gd name="connsiteY3" fmla="*/ 7798 h 1221996"/>
                <a:gd name="connsiteX4" fmla="*/ 179754 w 390770"/>
                <a:gd name="connsiteY4" fmla="*/ 187551 h 1221996"/>
                <a:gd name="connsiteX5" fmla="*/ 226647 w 390770"/>
                <a:gd name="connsiteY5" fmla="*/ 812782 h 1221996"/>
                <a:gd name="connsiteX6" fmla="*/ 265724 w 390770"/>
                <a:gd name="connsiteY6" fmla="*/ 1133213 h 1221996"/>
                <a:gd name="connsiteX7" fmla="*/ 390770 w 390770"/>
                <a:gd name="connsiteY7" fmla="*/ 1195735 h 1221996"/>
                <a:gd name="connsiteX0" fmla="*/ 0 w 390770"/>
                <a:gd name="connsiteY0" fmla="*/ 1211367 h 1211367"/>
                <a:gd name="connsiteX1" fmla="*/ 101600 w 390770"/>
                <a:gd name="connsiteY1" fmla="*/ 1055059 h 1211367"/>
                <a:gd name="connsiteX2" fmla="*/ 46893 w 390770"/>
                <a:gd name="connsiteY2" fmla="*/ 390751 h 1211367"/>
                <a:gd name="connsiteX3" fmla="*/ 78154 w 390770"/>
                <a:gd name="connsiteY3" fmla="*/ 7798 h 1211367"/>
                <a:gd name="connsiteX4" fmla="*/ 179754 w 390770"/>
                <a:gd name="connsiteY4" fmla="*/ 187551 h 1211367"/>
                <a:gd name="connsiteX5" fmla="*/ 226647 w 390770"/>
                <a:gd name="connsiteY5" fmla="*/ 812782 h 1211367"/>
                <a:gd name="connsiteX6" fmla="*/ 265724 w 390770"/>
                <a:gd name="connsiteY6" fmla="*/ 1133213 h 1211367"/>
                <a:gd name="connsiteX7" fmla="*/ 390770 w 390770"/>
                <a:gd name="connsiteY7" fmla="*/ 1195735 h 1211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770" h="1211367">
                  <a:moveTo>
                    <a:pt x="0" y="1211367"/>
                  </a:moveTo>
                  <a:cubicBezTo>
                    <a:pt x="92482" y="1153403"/>
                    <a:pt x="93785" y="1191828"/>
                    <a:pt x="101600" y="1055059"/>
                  </a:cubicBezTo>
                  <a:cubicBezTo>
                    <a:pt x="109416" y="918290"/>
                    <a:pt x="50801" y="565294"/>
                    <a:pt x="46893" y="390751"/>
                  </a:cubicBezTo>
                  <a:cubicBezTo>
                    <a:pt x="42985" y="216208"/>
                    <a:pt x="56011" y="41665"/>
                    <a:pt x="78154" y="7798"/>
                  </a:cubicBezTo>
                  <a:cubicBezTo>
                    <a:pt x="100298" y="-26069"/>
                    <a:pt x="155005" y="53387"/>
                    <a:pt x="179754" y="187551"/>
                  </a:cubicBezTo>
                  <a:cubicBezTo>
                    <a:pt x="204503" y="321715"/>
                    <a:pt x="212319" y="655172"/>
                    <a:pt x="226647" y="812782"/>
                  </a:cubicBezTo>
                  <a:cubicBezTo>
                    <a:pt x="240975" y="970392"/>
                    <a:pt x="238370" y="1069388"/>
                    <a:pt x="265724" y="1133213"/>
                  </a:cubicBezTo>
                  <a:cubicBezTo>
                    <a:pt x="293078" y="1197038"/>
                    <a:pt x="348437" y="1216902"/>
                    <a:pt x="390770" y="1195735"/>
                  </a:cubicBezTo>
                </a:path>
              </a:pathLst>
            </a:custGeom>
            <a:no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Freihandform: Form 9">
              <a:extLst>
                <a:ext uri="{FF2B5EF4-FFF2-40B4-BE49-F238E27FC236}">
                  <a16:creationId xmlns:a16="http://schemas.microsoft.com/office/drawing/2014/main" id="{27998A35-CC1B-3B20-1CE4-E92096A8806B}"/>
                </a:ext>
              </a:extLst>
            </p:cNvPr>
            <p:cNvSpPr/>
            <p:nvPr/>
          </p:nvSpPr>
          <p:spPr>
            <a:xfrm flipH="1">
              <a:off x="1660646" y="5539888"/>
              <a:ext cx="339433" cy="960339"/>
            </a:xfrm>
            <a:custGeom>
              <a:avLst/>
              <a:gdLst>
                <a:gd name="connsiteX0" fmla="*/ 0 w 578339"/>
                <a:gd name="connsiteY0" fmla="*/ 1101951 h 1151414"/>
                <a:gd name="connsiteX1" fmla="*/ 211015 w 578339"/>
                <a:gd name="connsiteY1" fmla="*/ 1055059 h 1151414"/>
                <a:gd name="connsiteX2" fmla="*/ 156308 w 578339"/>
                <a:gd name="connsiteY2" fmla="*/ 390751 h 1151414"/>
                <a:gd name="connsiteX3" fmla="*/ 187569 w 578339"/>
                <a:gd name="connsiteY3" fmla="*/ 7798 h 1151414"/>
                <a:gd name="connsiteX4" fmla="*/ 289169 w 578339"/>
                <a:gd name="connsiteY4" fmla="*/ 187551 h 1151414"/>
                <a:gd name="connsiteX5" fmla="*/ 336062 w 578339"/>
                <a:gd name="connsiteY5" fmla="*/ 812782 h 1151414"/>
                <a:gd name="connsiteX6" fmla="*/ 375139 w 578339"/>
                <a:gd name="connsiteY6" fmla="*/ 1133213 h 1151414"/>
                <a:gd name="connsiteX7" fmla="*/ 476739 w 578339"/>
                <a:gd name="connsiteY7" fmla="*/ 1109767 h 1151414"/>
                <a:gd name="connsiteX8" fmla="*/ 500185 w 578339"/>
                <a:gd name="connsiteY8" fmla="*/ 1094136 h 1151414"/>
                <a:gd name="connsiteX9" fmla="*/ 578339 w 578339"/>
                <a:gd name="connsiteY9" fmla="*/ 1031613 h 1151414"/>
                <a:gd name="connsiteX0" fmla="*/ 0 w 634953"/>
                <a:gd name="connsiteY0" fmla="*/ 1101951 h 1189318"/>
                <a:gd name="connsiteX1" fmla="*/ 211015 w 634953"/>
                <a:gd name="connsiteY1" fmla="*/ 1055059 h 1189318"/>
                <a:gd name="connsiteX2" fmla="*/ 156308 w 634953"/>
                <a:gd name="connsiteY2" fmla="*/ 390751 h 1189318"/>
                <a:gd name="connsiteX3" fmla="*/ 187569 w 634953"/>
                <a:gd name="connsiteY3" fmla="*/ 7798 h 1189318"/>
                <a:gd name="connsiteX4" fmla="*/ 289169 w 634953"/>
                <a:gd name="connsiteY4" fmla="*/ 187551 h 1189318"/>
                <a:gd name="connsiteX5" fmla="*/ 336062 w 634953"/>
                <a:gd name="connsiteY5" fmla="*/ 812782 h 1189318"/>
                <a:gd name="connsiteX6" fmla="*/ 375139 w 634953"/>
                <a:gd name="connsiteY6" fmla="*/ 1133213 h 1189318"/>
                <a:gd name="connsiteX7" fmla="*/ 476739 w 634953"/>
                <a:gd name="connsiteY7" fmla="*/ 1109767 h 1189318"/>
                <a:gd name="connsiteX8" fmla="*/ 633047 w 634953"/>
                <a:gd name="connsiteY8" fmla="*/ 1187921 h 1189318"/>
                <a:gd name="connsiteX9" fmla="*/ 578339 w 634953"/>
                <a:gd name="connsiteY9" fmla="*/ 1031613 h 1189318"/>
                <a:gd name="connsiteX0" fmla="*/ 0 w 578339"/>
                <a:gd name="connsiteY0" fmla="*/ 1101951 h 1153184"/>
                <a:gd name="connsiteX1" fmla="*/ 211015 w 578339"/>
                <a:gd name="connsiteY1" fmla="*/ 1055059 h 1153184"/>
                <a:gd name="connsiteX2" fmla="*/ 156308 w 578339"/>
                <a:gd name="connsiteY2" fmla="*/ 390751 h 1153184"/>
                <a:gd name="connsiteX3" fmla="*/ 187569 w 578339"/>
                <a:gd name="connsiteY3" fmla="*/ 7798 h 1153184"/>
                <a:gd name="connsiteX4" fmla="*/ 289169 w 578339"/>
                <a:gd name="connsiteY4" fmla="*/ 187551 h 1153184"/>
                <a:gd name="connsiteX5" fmla="*/ 336062 w 578339"/>
                <a:gd name="connsiteY5" fmla="*/ 812782 h 1153184"/>
                <a:gd name="connsiteX6" fmla="*/ 375139 w 578339"/>
                <a:gd name="connsiteY6" fmla="*/ 1133213 h 1153184"/>
                <a:gd name="connsiteX7" fmla="*/ 476739 w 578339"/>
                <a:gd name="connsiteY7" fmla="*/ 1109767 h 1153184"/>
                <a:gd name="connsiteX8" fmla="*/ 578339 w 578339"/>
                <a:gd name="connsiteY8" fmla="*/ 1031613 h 1153184"/>
                <a:gd name="connsiteX0" fmla="*/ 0 w 578339"/>
                <a:gd name="connsiteY0" fmla="*/ 1101951 h 1183165"/>
                <a:gd name="connsiteX1" fmla="*/ 211015 w 578339"/>
                <a:gd name="connsiteY1" fmla="*/ 1055059 h 1183165"/>
                <a:gd name="connsiteX2" fmla="*/ 156308 w 578339"/>
                <a:gd name="connsiteY2" fmla="*/ 390751 h 1183165"/>
                <a:gd name="connsiteX3" fmla="*/ 187569 w 578339"/>
                <a:gd name="connsiteY3" fmla="*/ 7798 h 1183165"/>
                <a:gd name="connsiteX4" fmla="*/ 289169 w 578339"/>
                <a:gd name="connsiteY4" fmla="*/ 187551 h 1183165"/>
                <a:gd name="connsiteX5" fmla="*/ 336062 w 578339"/>
                <a:gd name="connsiteY5" fmla="*/ 812782 h 1183165"/>
                <a:gd name="connsiteX6" fmla="*/ 375139 w 578339"/>
                <a:gd name="connsiteY6" fmla="*/ 1133213 h 1183165"/>
                <a:gd name="connsiteX7" fmla="*/ 554892 w 578339"/>
                <a:gd name="connsiteY7" fmla="*/ 1172290 h 1183165"/>
                <a:gd name="connsiteX8" fmla="*/ 578339 w 578339"/>
                <a:gd name="connsiteY8" fmla="*/ 1031613 h 1183165"/>
                <a:gd name="connsiteX0" fmla="*/ 0 w 578339"/>
                <a:gd name="connsiteY0" fmla="*/ 1101951 h 1140212"/>
                <a:gd name="connsiteX1" fmla="*/ 211015 w 578339"/>
                <a:gd name="connsiteY1" fmla="*/ 1055059 h 1140212"/>
                <a:gd name="connsiteX2" fmla="*/ 156308 w 578339"/>
                <a:gd name="connsiteY2" fmla="*/ 390751 h 1140212"/>
                <a:gd name="connsiteX3" fmla="*/ 187569 w 578339"/>
                <a:gd name="connsiteY3" fmla="*/ 7798 h 1140212"/>
                <a:gd name="connsiteX4" fmla="*/ 289169 w 578339"/>
                <a:gd name="connsiteY4" fmla="*/ 187551 h 1140212"/>
                <a:gd name="connsiteX5" fmla="*/ 336062 w 578339"/>
                <a:gd name="connsiteY5" fmla="*/ 812782 h 1140212"/>
                <a:gd name="connsiteX6" fmla="*/ 375139 w 578339"/>
                <a:gd name="connsiteY6" fmla="*/ 1133213 h 1140212"/>
                <a:gd name="connsiteX7" fmla="*/ 578339 w 578339"/>
                <a:gd name="connsiteY7" fmla="*/ 1031613 h 1140212"/>
                <a:gd name="connsiteX0" fmla="*/ 0 w 570524"/>
                <a:gd name="connsiteY0" fmla="*/ 1101951 h 1144020"/>
                <a:gd name="connsiteX1" fmla="*/ 211015 w 570524"/>
                <a:gd name="connsiteY1" fmla="*/ 1055059 h 1144020"/>
                <a:gd name="connsiteX2" fmla="*/ 156308 w 570524"/>
                <a:gd name="connsiteY2" fmla="*/ 390751 h 1144020"/>
                <a:gd name="connsiteX3" fmla="*/ 187569 w 570524"/>
                <a:gd name="connsiteY3" fmla="*/ 7798 h 1144020"/>
                <a:gd name="connsiteX4" fmla="*/ 289169 w 570524"/>
                <a:gd name="connsiteY4" fmla="*/ 187551 h 1144020"/>
                <a:gd name="connsiteX5" fmla="*/ 336062 w 570524"/>
                <a:gd name="connsiteY5" fmla="*/ 812782 h 1144020"/>
                <a:gd name="connsiteX6" fmla="*/ 375139 w 570524"/>
                <a:gd name="connsiteY6" fmla="*/ 1133213 h 1144020"/>
                <a:gd name="connsiteX7" fmla="*/ 570524 w 570524"/>
                <a:gd name="connsiteY7" fmla="*/ 1062874 h 1144020"/>
                <a:gd name="connsiteX0" fmla="*/ 0 w 500185"/>
                <a:gd name="connsiteY0" fmla="*/ 1101951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500185"/>
                <a:gd name="connsiteY0" fmla="*/ 1156659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390770"/>
                <a:gd name="connsiteY0" fmla="*/ 1211367 h 1221996"/>
                <a:gd name="connsiteX1" fmla="*/ 101600 w 390770"/>
                <a:gd name="connsiteY1" fmla="*/ 1055059 h 1221996"/>
                <a:gd name="connsiteX2" fmla="*/ 46893 w 390770"/>
                <a:gd name="connsiteY2" fmla="*/ 390751 h 1221996"/>
                <a:gd name="connsiteX3" fmla="*/ 78154 w 390770"/>
                <a:gd name="connsiteY3" fmla="*/ 7798 h 1221996"/>
                <a:gd name="connsiteX4" fmla="*/ 179754 w 390770"/>
                <a:gd name="connsiteY4" fmla="*/ 187551 h 1221996"/>
                <a:gd name="connsiteX5" fmla="*/ 226647 w 390770"/>
                <a:gd name="connsiteY5" fmla="*/ 812782 h 1221996"/>
                <a:gd name="connsiteX6" fmla="*/ 265724 w 390770"/>
                <a:gd name="connsiteY6" fmla="*/ 1133213 h 1221996"/>
                <a:gd name="connsiteX7" fmla="*/ 390770 w 390770"/>
                <a:gd name="connsiteY7" fmla="*/ 1195735 h 1221996"/>
                <a:gd name="connsiteX0" fmla="*/ 0 w 390770"/>
                <a:gd name="connsiteY0" fmla="*/ 1211367 h 1211367"/>
                <a:gd name="connsiteX1" fmla="*/ 101600 w 390770"/>
                <a:gd name="connsiteY1" fmla="*/ 1055059 h 1211367"/>
                <a:gd name="connsiteX2" fmla="*/ 46893 w 390770"/>
                <a:gd name="connsiteY2" fmla="*/ 390751 h 1211367"/>
                <a:gd name="connsiteX3" fmla="*/ 78154 w 390770"/>
                <a:gd name="connsiteY3" fmla="*/ 7798 h 1211367"/>
                <a:gd name="connsiteX4" fmla="*/ 179754 w 390770"/>
                <a:gd name="connsiteY4" fmla="*/ 187551 h 1211367"/>
                <a:gd name="connsiteX5" fmla="*/ 226647 w 390770"/>
                <a:gd name="connsiteY5" fmla="*/ 812782 h 1211367"/>
                <a:gd name="connsiteX6" fmla="*/ 265724 w 390770"/>
                <a:gd name="connsiteY6" fmla="*/ 1133213 h 1211367"/>
                <a:gd name="connsiteX7" fmla="*/ 390770 w 390770"/>
                <a:gd name="connsiteY7" fmla="*/ 1195735 h 1211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770" h="1211367">
                  <a:moveTo>
                    <a:pt x="0" y="1211367"/>
                  </a:moveTo>
                  <a:cubicBezTo>
                    <a:pt x="92482" y="1153403"/>
                    <a:pt x="93785" y="1191828"/>
                    <a:pt x="101600" y="1055059"/>
                  </a:cubicBezTo>
                  <a:cubicBezTo>
                    <a:pt x="109416" y="918290"/>
                    <a:pt x="50801" y="565294"/>
                    <a:pt x="46893" y="390751"/>
                  </a:cubicBezTo>
                  <a:cubicBezTo>
                    <a:pt x="42985" y="216208"/>
                    <a:pt x="56011" y="41665"/>
                    <a:pt x="78154" y="7798"/>
                  </a:cubicBezTo>
                  <a:cubicBezTo>
                    <a:pt x="100298" y="-26069"/>
                    <a:pt x="155005" y="53387"/>
                    <a:pt x="179754" y="187551"/>
                  </a:cubicBezTo>
                  <a:cubicBezTo>
                    <a:pt x="204503" y="321715"/>
                    <a:pt x="212319" y="655172"/>
                    <a:pt x="226647" y="812782"/>
                  </a:cubicBezTo>
                  <a:cubicBezTo>
                    <a:pt x="240975" y="970392"/>
                    <a:pt x="238370" y="1069388"/>
                    <a:pt x="265724" y="1133213"/>
                  </a:cubicBezTo>
                  <a:cubicBezTo>
                    <a:pt x="293078" y="1197038"/>
                    <a:pt x="348437" y="1216902"/>
                    <a:pt x="390770" y="1195735"/>
                  </a:cubicBezTo>
                </a:path>
              </a:pathLst>
            </a:custGeom>
            <a:no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Freihandform: Form 10">
              <a:extLst>
                <a:ext uri="{FF2B5EF4-FFF2-40B4-BE49-F238E27FC236}">
                  <a16:creationId xmlns:a16="http://schemas.microsoft.com/office/drawing/2014/main" id="{D1F02732-62DC-2F3B-704B-DCBC5AD6E698}"/>
                </a:ext>
              </a:extLst>
            </p:cNvPr>
            <p:cNvSpPr/>
            <p:nvPr/>
          </p:nvSpPr>
          <p:spPr>
            <a:xfrm>
              <a:off x="2002904" y="5539889"/>
              <a:ext cx="309792" cy="960339"/>
            </a:xfrm>
            <a:custGeom>
              <a:avLst/>
              <a:gdLst>
                <a:gd name="connsiteX0" fmla="*/ 0 w 578339"/>
                <a:gd name="connsiteY0" fmla="*/ 1101951 h 1151414"/>
                <a:gd name="connsiteX1" fmla="*/ 211015 w 578339"/>
                <a:gd name="connsiteY1" fmla="*/ 1055059 h 1151414"/>
                <a:gd name="connsiteX2" fmla="*/ 156308 w 578339"/>
                <a:gd name="connsiteY2" fmla="*/ 390751 h 1151414"/>
                <a:gd name="connsiteX3" fmla="*/ 187569 w 578339"/>
                <a:gd name="connsiteY3" fmla="*/ 7798 h 1151414"/>
                <a:gd name="connsiteX4" fmla="*/ 289169 w 578339"/>
                <a:gd name="connsiteY4" fmla="*/ 187551 h 1151414"/>
                <a:gd name="connsiteX5" fmla="*/ 336062 w 578339"/>
                <a:gd name="connsiteY5" fmla="*/ 812782 h 1151414"/>
                <a:gd name="connsiteX6" fmla="*/ 375139 w 578339"/>
                <a:gd name="connsiteY6" fmla="*/ 1133213 h 1151414"/>
                <a:gd name="connsiteX7" fmla="*/ 476739 w 578339"/>
                <a:gd name="connsiteY7" fmla="*/ 1109767 h 1151414"/>
                <a:gd name="connsiteX8" fmla="*/ 500185 w 578339"/>
                <a:gd name="connsiteY8" fmla="*/ 1094136 h 1151414"/>
                <a:gd name="connsiteX9" fmla="*/ 578339 w 578339"/>
                <a:gd name="connsiteY9" fmla="*/ 1031613 h 1151414"/>
                <a:gd name="connsiteX0" fmla="*/ 0 w 634953"/>
                <a:gd name="connsiteY0" fmla="*/ 1101951 h 1189318"/>
                <a:gd name="connsiteX1" fmla="*/ 211015 w 634953"/>
                <a:gd name="connsiteY1" fmla="*/ 1055059 h 1189318"/>
                <a:gd name="connsiteX2" fmla="*/ 156308 w 634953"/>
                <a:gd name="connsiteY2" fmla="*/ 390751 h 1189318"/>
                <a:gd name="connsiteX3" fmla="*/ 187569 w 634953"/>
                <a:gd name="connsiteY3" fmla="*/ 7798 h 1189318"/>
                <a:gd name="connsiteX4" fmla="*/ 289169 w 634953"/>
                <a:gd name="connsiteY4" fmla="*/ 187551 h 1189318"/>
                <a:gd name="connsiteX5" fmla="*/ 336062 w 634953"/>
                <a:gd name="connsiteY5" fmla="*/ 812782 h 1189318"/>
                <a:gd name="connsiteX6" fmla="*/ 375139 w 634953"/>
                <a:gd name="connsiteY6" fmla="*/ 1133213 h 1189318"/>
                <a:gd name="connsiteX7" fmla="*/ 476739 w 634953"/>
                <a:gd name="connsiteY7" fmla="*/ 1109767 h 1189318"/>
                <a:gd name="connsiteX8" fmla="*/ 633047 w 634953"/>
                <a:gd name="connsiteY8" fmla="*/ 1187921 h 1189318"/>
                <a:gd name="connsiteX9" fmla="*/ 578339 w 634953"/>
                <a:gd name="connsiteY9" fmla="*/ 1031613 h 1189318"/>
                <a:gd name="connsiteX0" fmla="*/ 0 w 578339"/>
                <a:gd name="connsiteY0" fmla="*/ 1101951 h 1153184"/>
                <a:gd name="connsiteX1" fmla="*/ 211015 w 578339"/>
                <a:gd name="connsiteY1" fmla="*/ 1055059 h 1153184"/>
                <a:gd name="connsiteX2" fmla="*/ 156308 w 578339"/>
                <a:gd name="connsiteY2" fmla="*/ 390751 h 1153184"/>
                <a:gd name="connsiteX3" fmla="*/ 187569 w 578339"/>
                <a:gd name="connsiteY3" fmla="*/ 7798 h 1153184"/>
                <a:gd name="connsiteX4" fmla="*/ 289169 w 578339"/>
                <a:gd name="connsiteY4" fmla="*/ 187551 h 1153184"/>
                <a:gd name="connsiteX5" fmla="*/ 336062 w 578339"/>
                <a:gd name="connsiteY5" fmla="*/ 812782 h 1153184"/>
                <a:gd name="connsiteX6" fmla="*/ 375139 w 578339"/>
                <a:gd name="connsiteY6" fmla="*/ 1133213 h 1153184"/>
                <a:gd name="connsiteX7" fmla="*/ 476739 w 578339"/>
                <a:gd name="connsiteY7" fmla="*/ 1109767 h 1153184"/>
                <a:gd name="connsiteX8" fmla="*/ 578339 w 578339"/>
                <a:gd name="connsiteY8" fmla="*/ 1031613 h 1153184"/>
                <a:gd name="connsiteX0" fmla="*/ 0 w 578339"/>
                <a:gd name="connsiteY0" fmla="*/ 1101951 h 1183165"/>
                <a:gd name="connsiteX1" fmla="*/ 211015 w 578339"/>
                <a:gd name="connsiteY1" fmla="*/ 1055059 h 1183165"/>
                <a:gd name="connsiteX2" fmla="*/ 156308 w 578339"/>
                <a:gd name="connsiteY2" fmla="*/ 390751 h 1183165"/>
                <a:gd name="connsiteX3" fmla="*/ 187569 w 578339"/>
                <a:gd name="connsiteY3" fmla="*/ 7798 h 1183165"/>
                <a:gd name="connsiteX4" fmla="*/ 289169 w 578339"/>
                <a:gd name="connsiteY4" fmla="*/ 187551 h 1183165"/>
                <a:gd name="connsiteX5" fmla="*/ 336062 w 578339"/>
                <a:gd name="connsiteY5" fmla="*/ 812782 h 1183165"/>
                <a:gd name="connsiteX6" fmla="*/ 375139 w 578339"/>
                <a:gd name="connsiteY6" fmla="*/ 1133213 h 1183165"/>
                <a:gd name="connsiteX7" fmla="*/ 554892 w 578339"/>
                <a:gd name="connsiteY7" fmla="*/ 1172290 h 1183165"/>
                <a:gd name="connsiteX8" fmla="*/ 578339 w 578339"/>
                <a:gd name="connsiteY8" fmla="*/ 1031613 h 1183165"/>
                <a:gd name="connsiteX0" fmla="*/ 0 w 578339"/>
                <a:gd name="connsiteY0" fmla="*/ 1101951 h 1140212"/>
                <a:gd name="connsiteX1" fmla="*/ 211015 w 578339"/>
                <a:gd name="connsiteY1" fmla="*/ 1055059 h 1140212"/>
                <a:gd name="connsiteX2" fmla="*/ 156308 w 578339"/>
                <a:gd name="connsiteY2" fmla="*/ 390751 h 1140212"/>
                <a:gd name="connsiteX3" fmla="*/ 187569 w 578339"/>
                <a:gd name="connsiteY3" fmla="*/ 7798 h 1140212"/>
                <a:gd name="connsiteX4" fmla="*/ 289169 w 578339"/>
                <a:gd name="connsiteY4" fmla="*/ 187551 h 1140212"/>
                <a:gd name="connsiteX5" fmla="*/ 336062 w 578339"/>
                <a:gd name="connsiteY5" fmla="*/ 812782 h 1140212"/>
                <a:gd name="connsiteX6" fmla="*/ 375139 w 578339"/>
                <a:gd name="connsiteY6" fmla="*/ 1133213 h 1140212"/>
                <a:gd name="connsiteX7" fmla="*/ 578339 w 578339"/>
                <a:gd name="connsiteY7" fmla="*/ 1031613 h 1140212"/>
                <a:gd name="connsiteX0" fmla="*/ 0 w 570524"/>
                <a:gd name="connsiteY0" fmla="*/ 1101951 h 1144020"/>
                <a:gd name="connsiteX1" fmla="*/ 211015 w 570524"/>
                <a:gd name="connsiteY1" fmla="*/ 1055059 h 1144020"/>
                <a:gd name="connsiteX2" fmla="*/ 156308 w 570524"/>
                <a:gd name="connsiteY2" fmla="*/ 390751 h 1144020"/>
                <a:gd name="connsiteX3" fmla="*/ 187569 w 570524"/>
                <a:gd name="connsiteY3" fmla="*/ 7798 h 1144020"/>
                <a:gd name="connsiteX4" fmla="*/ 289169 w 570524"/>
                <a:gd name="connsiteY4" fmla="*/ 187551 h 1144020"/>
                <a:gd name="connsiteX5" fmla="*/ 336062 w 570524"/>
                <a:gd name="connsiteY5" fmla="*/ 812782 h 1144020"/>
                <a:gd name="connsiteX6" fmla="*/ 375139 w 570524"/>
                <a:gd name="connsiteY6" fmla="*/ 1133213 h 1144020"/>
                <a:gd name="connsiteX7" fmla="*/ 570524 w 570524"/>
                <a:gd name="connsiteY7" fmla="*/ 1062874 h 1144020"/>
                <a:gd name="connsiteX0" fmla="*/ 0 w 500185"/>
                <a:gd name="connsiteY0" fmla="*/ 1101951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500185"/>
                <a:gd name="connsiteY0" fmla="*/ 1156659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390770"/>
                <a:gd name="connsiteY0" fmla="*/ 1211367 h 1221996"/>
                <a:gd name="connsiteX1" fmla="*/ 101600 w 390770"/>
                <a:gd name="connsiteY1" fmla="*/ 1055059 h 1221996"/>
                <a:gd name="connsiteX2" fmla="*/ 46893 w 390770"/>
                <a:gd name="connsiteY2" fmla="*/ 390751 h 1221996"/>
                <a:gd name="connsiteX3" fmla="*/ 78154 w 390770"/>
                <a:gd name="connsiteY3" fmla="*/ 7798 h 1221996"/>
                <a:gd name="connsiteX4" fmla="*/ 179754 w 390770"/>
                <a:gd name="connsiteY4" fmla="*/ 187551 h 1221996"/>
                <a:gd name="connsiteX5" fmla="*/ 226647 w 390770"/>
                <a:gd name="connsiteY5" fmla="*/ 812782 h 1221996"/>
                <a:gd name="connsiteX6" fmla="*/ 265724 w 390770"/>
                <a:gd name="connsiteY6" fmla="*/ 1133213 h 1221996"/>
                <a:gd name="connsiteX7" fmla="*/ 390770 w 390770"/>
                <a:gd name="connsiteY7" fmla="*/ 1195735 h 1221996"/>
                <a:gd name="connsiteX0" fmla="*/ 0 w 390770"/>
                <a:gd name="connsiteY0" fmla="*/ 1211367 h 1211367"/>
                <a:gd name="connsiteX1" fmla="*/ 101600 w 390770"/>
                <a:gd name="connsiteY1" fmla="*/ 1055059 h 1211367"/>
                <a:gd name="connsiteX2" fmla="*/ 46893 w 390770"/>
                <a:gd name="connsiteY2" fmla="*/ 390751 h 1211367"/>
                <a:gd name="connsiteX3" fmla="*/ 78154 w 390770"/>
                <a:gd name="connsiteY3" fmla="*/ 7798 h 1211367"/>
                <a:gd name="connsiteX4" fmla="*/ 179754 w 390770"/>
                <a:gd name="connsiteY4" fmla="*/ 187551 h 1211367"/>
                <a:gd name="connsiteX5" fmla="*/ 226647 w 390770"/>
                <a:gd name="connsiteY5" fmla="*/ 812782 h 1211367"/>
                <a:gd name="connsiteX6" fmla="*/ 265724 w 390770"/>
                <a:gd name="connsiteY6" fmla="*/ 1133213 h 1211367"/>
                <a:gd name="connsiteX7" fmla="*/ 390770 w 390770"/>
                <a:gd name="connsiteY7" fmla="*/ 1195735 h 1211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770" h="1211367">
                  <a:moveTo>
                    <a:pt x="0" y="1211367"/>
                  </a:moveTo>
                  <a:cubicBezTo>
                    <a:pt x="92482" y="1153403"/>
                    <a:pt x="93785" y="1191828"/>
                    <a:pt x="101600" y="1055059"/>
                  </a:cubicBezTo>
                  <a:cubicBezTo>
                    <a:pt x="109416" y="918290"/>
                    <a:pt x="50801" y="565294"/>
                    <a:pt x="46893" y="390751"/>
                  </a:cubicBezTo>
                  <a:cubicBezTo>
                    <a:pt x="42985" y="216208"/>
                    <a:pt x="56011" y="41665"/>
                    <a:pt x="78154" y="7798"/>
                  </a:cubicBezTo>
                  <a:cubicBezTo>
                    <a:pt x="100298" y="-26069"/>
                    <a:pt x="155005" y="53387"/>
                    <a:pt x="179754" y="187551"/>
                  </a:cubicBezTo>
                  <a:cubicBezTo>
                    <a:pt x="204503" y="321715"/>
                    <a:pt x="212319" y="655172"/>
                    <a:pt x="226647" y="812782"/>
                  </a:cubicBezTo>
                  <a:cubicBezTo>
                    <a:pt x="240975" y="970392"/>
                    <a:pt x="238370" y="1069388"/>
                    <a:pt x="265724" y="1133213"/>
                  </a:cubicBezTo>
                  <a:cubicBezTo>
                    <a:pt x="293078" y="1197038"/>
                    <a:pt x="348437" y="1216902"/>
                    <a:pt x="390770" y="1195735"/>
                  </a:cubicBezTo>
                </a:path>
              </a:pathLst>
            </a:custGeom>
            <a:no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Freihandform: Form 11">
              <a:extLst>
                <a:ext uri="{FF2B5EF4-FFF2-40B4-BE49-F238E27FC236}">
                  <a16:creationId xmlns:a16="http://schemas.microsoft.com/office/drawing/2014/main" id="{C136CFCA-092E-3111-C467-665121B9C131}"/>
                </a:ext>
              </a:extLst>
            </p:cNvPr>
            <p:cNvSpPr/>
            <p:nvPr/>
          </p:nvSpPr>
          <p:spPr>
            <a:xfrm>
              <a:off x="2312695" y="5353494"/>
              <a:ext cx="500542" cy="1146734"/>
            </a:xfrm>
            <a:custGeom>
              <a:avLst/>
              <a:gdLst>
                <a:gd name="connsiteX0" fmla="*/ 0 w 578339"/>
                <a:gd name="connsiteY0" fmla="*/ 1101951 h 1151414"/>
                <a:gd name="connsiteX1" fmla="*/ 211015 w 578339"/>
                <a:gd name="connsiteY1" fmla="*/ 1055059 h 1151414"/>
                <a:gd name="connsiteX2" fmla="*/ 156308 w 578339"/>
                <a:gd name="connsiteY2" fmla="*/ 390751 h 1151414"/>
                <a:gd name="connsiteX3" fmla="*/ 187569 w 578339"/>
                <a:gd name="connsiteY3" fmla="*/ 7798 h 1151414"/>
                <a:gd name="connsiteX4" fmla="*/ 289169 w 578339"/>
                <a:gd name="connsiteY4" fmla="*/ 187551 h 1151414"/>
                <a:gd name="connsiteX5" fmla="*/ 336062 w 578339"/>
                <a:gd name="connsiteY5" fmla="*/ 812782 h 1151414"/>
                <a:gd name="connsiteX6" fmla="*/ 375139 w 578339"/>
                <a:gd name="connsiteY6" fmla="*/ 1133213 h 1151414"/>
                <a:gd name="connsiteX7" fmla="*/ 476739 w 578339"/>
                <a:gd name="connsiteY7" fmla="*/ 1109767 h 1151414"/>
                <a:gd name="connsiteX8" fmla="*/ 500185 w 578339"/>
                <a:gd name="connsiteY8" fmla="*/ 1094136 h 1151414"/>
                <a:gd name="connsiteX9" fmla="*/ 578339 w 578339"/>
                <a:gd name="connsiteY9" fmla="*/ 1031613 h 1151414"/>
                <a:gd name="connsiteX0" fmla="*/ 0 w 634953"/>
                <a:gd name="connsiteY0" fmla="*/ 1101951 h 1189318"/>
                <a:gd name="connsiteX1" fmla="*/ 211015 w 634953"/>
                <a:gd name="connsiteY1" fmla="*/ 1055059 h 1189318"/>
                <a:gd name="connsiteX2" fmla="*/ 156308 w 634953"/>
                <a:gd name="connsiteY2" fmla="*/ 390751 h 1189318"/>
                <a:gd name="connsiteX3" fmla="*/ 187569 w 634953"/>
                <a:gd name="connsiteY3" fmla="*/ 7798 h 1189318"/>
                <a:gd name="connsiteX4" fmla="*/ 289169 w 634953"/>
                <a:gd name="connsiteY4" fmla="*/ 187551 h 1189318"/>
                <a:gd name="connsiteX5" fmla="*/ 336062 w 634953"/>
                <a:gd name="connsiteY5" fmla="*/ 812782 h 1189318"/>
                <a:gd name="connsiteX6" fmla="*/ 375139 w 634953"/>
                <a:gd name="connsiteY6" fmla="*/ 1133213 h 1189318"/>
                <a:gd name="connsiteX7" fmla="*/ 476739 w 634953"/>
                <a:gd name="connsiteY7" fmla="*/ 1109767 h 1189318"/>
                <a:gd name="connsiteX8" fmla="*/ 633047 w 634953"/>
                <a:gd name="connsiteY8" fmla="*/ 1187921 h 1189318"/>
                <a:gd name="connsiteX9" fmla="*/ 578339 w 634953"/>
                <a:gd name="connsiteY9" fmla="*/ 1031613 h 1189318"/>
                <a:gd name="connsiteX0" fmla="*/ 0 w 578339"/>
                <a:gd name="connsiteY0" fmla="*/ 1101951 h 1153184"/>
                <a:gd name="connsiteX1" fmla="*/ 211015 w 578339"/>
                <a:gd name="connsiteY1" fmla="*/ 1055059 h 1153184"/>
                <a:gd name="connsiteX2" fmla="*/ 156308 w 578339"/>
                <a:gd name="connsiteY2" fmla="*/ 390751 h 1153184"/>
                <a:gd name="connsiteX3" fmla="*/ 187569 w 578339"/>
                <a:gd name="connsiteY3" fmla="*/ 7798 h 1153184"/>
                <a:gd name="connsiteX4" fmla="*/ 289169 w 578339"/>
                <a:gd name="connsiteY4" fmla="*/ 187551 h 1153184"/>
                <a:gd name="connsiteX5" fmla="*/ 336062 w 578339"/>
                <a:gd name="connsiteY5" fmla="*/ 812782 h 1153184"/>
                <a:gd name="connsiteX6" fmla="*/ 375139 w 578339"/>
                <a:gd name="connsiteY6" fmla="*/ 1133213 h 1153184"/>
                <a:gd name="connsiteX7" fmla="*/ 476739 w 578339"/>
                <a:gd name="connsiteY7" fmla="*/ 1109767 h 1153184"/>
                <a:gd name="connsiteX8" fmla="*/ 578339 w 578339"/>
                <a:gd name="connsiteY8" fmla="*/ 1031613 h 1153184"/>
                <a:gd name="connsiteX0" fmla="*/ 0 w 578339"/>
                <a:gd name="connsiteY0" fmla="*/ 1101951 h 1183165"/>
                <a:gd name="connsiteX1" fmla="*/ 211015 w 578339"/>
                <a:gd name="connsiteY1" fmla="*/ 1055059 h 1183165"/>
                <a:gd name="connsiteX2" fmla="*/ 156308 w 578339"/>
                <a:gd name="connsiteY2" fmla="*/ 390751 h 1183165"/>
                <a:gd name="connsiteX3" fmla="*/ 187569 w 578339"/>
                <a:gd name="connsiteY3" fmla="*/ 7798 h 1183165"/>
                <a:gd name="connsiteX4" fmla="*/ 289169 w 578339"/>
                <a:gd name="connsiteY4" fmla="*/ 187551 h 1183165"/>
                <a:gd name="connsiteX5" fmla="*/ 336062 w 578339"/>
                <a:gd name="connsiteY5" fmla="*/ 812782 h 1183165"/>
                <a:gd name="connsiteX6" fmla="*/ 375139 w 578339"/>
                <a:gd name="connsiteY6" fmla="*/ 1133213 h 1183165"/>
                <a:gd name="connsiteX7" fmla="*/ 554892 w 578339"/>
                <a:gd name="connsiteY7" fmla="*/ 1172290 h 1183165"/>
                <a:gd name="connsiteX8" fmla="*/ 578339 w 578339"/>
                <a:gd name="connsiteY8" fmla="*/ 1031613 h 1183165"/>
                <a:gd name="connsiteX0" fmla="*/ 0 w 578339"/>
                <a:gd name="connsiteY0" fmla="*/ 1101951 h 1140212"/>
                <a:gd name="connsiteX1" fmla="*/ 211015 w 578339"/>
                <a:gd name="connsiteY1" fmla="*/ 1055059 h 1140212"/>
                <a:gd name="connsiteX2" fmla="*/ 156308 w 578339"/>
                <a:gd name="connsiteY2" fmla="*/ 390751 h 1140212"/>
                <a:gd name="connsiteX3" fmla="*/ 187569 w 578339"/>
                <a:gd name="connsiteY3" fmla="*/ 7798 h 1140212"/>
                <a:gd name="connsiteX4" fmla="*/ 289169 w 578339"/>
                <a:gd name="connsiteY4" fmla="*/ 187551 h 1140212"/>
                <a:gd name="connsiteX5" fmla="*/ 336062 w 578339"/>
                <a:gd name="connsiteY5" fmla="*/ 812782 h 1140212"/>
                <a:gd name="connsiteX6" fmla="*/ 375139 w 578339"/>
                <a:gd name="connsiteY6" fmla="*/ 1133213 h 1140212"/>
                <a:gd name="connsiteX7" fmla="*/ 578339 w 578339"/>
                <a:gd name="connsiteY7" fmla="*/ 1031613 h 1140212"/>
                <a:gd name="connsiteX0" fmla="*/ 0 w 570524"/>
                <a:gd name="connsiteY0" fmla="*/ 1101951 h 1144020"/>
                <a:gd name="connsiteX1" fmla="*/ 211015 w 570524"/>
                <a:gd name="connsiteY1" fmla="*/ 1055059 h 1144020"/>
                <a:gd name="connsiteX2" fmla="*/ 156308 w 570524"/>
                <a:gd name="connsiteY2" fmla="*/ 390751 h 1144020"/>
                <a:gd name="connsiteX3" fmla="*/ 187569 w 570524"/>
                <a:gd name="connsiteY3" fmla="*/ 7798 h 1144020"/>
                <a:gd name="connsiteX4" fmla="*/ 289169 w 570524"/>
                <a:gd name="connsiteY4" fmla="*/ 187551 h 1144020"/>
                <a:gd name="connsiteX5" fmla="*/ 336062 w 570524"/>
                <a:gd name="connsiteY5" fmla="*/ 812782 h 1144020"/>
                <a:gd name="connsiteX6" fmla="*/ 375139 w 570524"/>
                <a:gd name="connsiteY6" fmla="*/ 1133213 h 1144020"/>
                <a:gd name="connsiteX7" fmla="*/ 570524 w 570524"/>
                <a:gd name="connsiteY7" fmla="*/ 1062874 h 1144020"/>
                <a:gd name="connsiteX0" fmla="*/ 0 w 500185"/>
                <a:gd name="connsiteY0" fmla="*/ 1101951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500185"/>
                <a:gd name="connsiteY0" fmla="*/ 1156659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390770"/>
                <a:gd name="connsiteY0" fmla="*/ 1211367 h 1221996"/>
                <a:gd name="connsiteX1" fmla="*/ 101600 w 390770"/>
                <a:gd name="connsiteY1" fmla="*/ 1055059 h 1221996"/>
                <a:gd name="connsiteX2" fmla="*/ 46893 w 390770"/>
                <a:gd name="connsiteY2" fmla="*/ 390751 h 1221996"/>
                <a:gd name="connsiteX3" fmla="*/ 78154 w 390770"/>
                <a:gd name="connsiteY3" fmla="*/ 7798 h 1221996"/>
                <a:gd name="connsiteX4" fmla="*/ 179754 w 390770"/>
                <a:gd name="connsiteY4" fmla="*/ 187551 h 1221996"/>
                <a:gd name="connsiteX5" fmla="*/ 226647 w 390770"/>
                <a:gd name="connsiteY5" fmla="*/ 812782 h 1221996"/>
                <a:gd name="connsiteX6" fmla="*/ 265724 w 390770"/>
                <a:gd name="connsiteY6" fmla="*/ 1133213 h 1221996"/>
                <a:gd name="connsiteX7" fmla="*/ 390770 w 390770"/>
                <a:gd name="connsiteY7" fmla="*/ 1195735 h 1221996"/>
                <a:gd name="connsiteX0" fmla="*/ 0 w 390770"/>
                <a:gd name="connsiteY0" fmla="*/ 1211367 h 1211367"/>
                <a:gd name="connsiteX1" fmla="*/ 101600 w 390770"/>
                <a:gd name="connsiteY1" fmla="*/ 1055059 h 1211367"/>
                <a:gd name="connsiteX2" fmla="*/ 46893 w 390770"/>
                <a:gd name="connsiteY2" fmla="*/ 390751 h 1211367"/>
                <a:gd name="connsiteX3" fmla="*/ 78154 w 390770"/>
                <a:gd name="connsiteY3" fmla="*/ 7798 h 1211367"/>
                <a:gd name="connsiteX4" fmla="*/ 179754 w 390770"/>
                <a:gd name="connsiteY4" fmla="*/ 187551 h 1211367"/>
                <a:gd name="connsiteX5" fmla="*/ 226647 w 390770"/>
                <a:gd name="connsiteY5" fmla="*/ 812782 h 1211367"/>
                <a:gd name="connsiteX6" fmla="*/ 265724 w 390770"/>
                <a:gd name="connsiteY6" fmla="*/ 1133213 h 1211367"/>
                <a:gd name="connsiteX7" fmla="*/ 390770 w 390770"/>
                <a:gd name="connsiteY7" fmla="*/ 1195735 h 1211367"/>
                <a:gd name="connsiteX0" fmla="*/ 0 w 390770"/>
                <a:gd name="connsiteY0" fmla="*/ 1209670 h 1209670"/>
                <a:gd name="connsiteX1" fmla="*/ 101600 w 390770"/>
                <a:gd name="connsiteY1" fmla="*/ 1053362 h 1209670"/>
                <a:gd name="connsiteX2" fmla="*/ 46893 w 390770"/>
                <a:gd name="connsiteY2" fmla="*/ 389054 h 1209670"/>
                <a:gd name="connsiteX3" fmla="*/ 78154 w 390770"/>
                <a:gd name="connsiteY3" fmla="*/ 6101 h 1209670"/>
                <a:gd name="connsiteX4" fmla="*/ 236312 w 390770"/>
                <a:gd name="connsiteY4" fmla="*/ 201485 h 1209670"/>
                <a:gd name="connsiteX5" fmla="*/ 226647 w 390770"/>
                <a:gd name="connsiteY5" fmla="*/ 811085 h 1209670"/>
                <a:gd name="connsiteX6" fmla="*/ 265724 w 390770"/>
                <a:gd name="connsiteY6" fmla="*/ 1131516 h 1209670"/>
                <a:gd name="connsiteX7" fmla="*/ 390770 w 390770"/>
                <a:gd name="connsiteY7" fmla="*/ 1194038 h 1209670"/>
                <a:gd name="connsiteX0" fmla="*/ 0 w 390770"/>
                <a:gd name="connsiteY0" fmla="*/ 1209670 h 1209670"/>
                <a:gd name="connsiteX1" fmla="*/ 101600 w 390770"/>
                <a:gd name="connsiteY1" fmla="*/ 1053362 h 1209670"/>
                <a:gd name="connsiteX2" fmla="*/ 46893 w 390770"/>
                <a:gd name="connsiteY2" fmla="*/ 389054 h 1209670"/>
                <a:gd name="connsiteX3" fmla="*/ 78154 w 390770"/>
                <a:gd name="connsiteY3" fmla="*/ 6101 h 1209670"/>
                <a:gd name="connsiteX4" fmla="*/ 236312 w 390770"/>
                <a:gd name="connsiteY4" fmla="*/ 201485 h 1209670"/>
                <a:gd name="connsiteX5" fmla="*/ 308915 w 390770"/>
                <a:gd name="connsiteY5" fmla="*/ 811085 h 1209670"/>
                <a:gd name="connsiteX6" fmla="*/ 265724 w 390770"/>
                <a:gd name="connsiteY6" fmla="*/ 1131516 h 1209670"/>
                <a:gd name="connsiteX7" fmla="*/ 390770 w 390770"/>
                <a:gd name="connsiteY7" fmla="*/ 1194038 h 1209670"/>
                <a:gd name="connsiteX0" fmla="*/ 0 w 390770"/>
                <a:gd name="connsiteY0" fmla="*/ 1227143 h 1227143"/>
                <a:gd name="connsiteX1" fmla="*/ 101600 w 390770"/>
                <a:gd name="connsiteY1" fmla="*/ 1070835 h 1227143"/>
                <a:gd name="connsiteX2" fmla="*/ 5759 w 390770"/>
                <a:gd name="connsiteY2" fmla="*/ 703512 h 1227143"/>
                <a:gd name="connsiteX3" fmla="*/ 78154 w 390770"/>
                <a:gd name="connsiteY3" fmla="*/ 23574 h 1227143"/>
                <a:gd name="connsiteX4" fmla="*/ 236312 w 390770"/>
                <a:gd name="connsiteY4" fmla="*/ 218958 h 1227143"/>
                <a:gd name="connsiteX5" fmla="*/ 308915 w 390770"/>
                <a:gd name="connsiteY5" fmla="*/ 828558 h 1227143"/>
                <a:gd name="connsiteX6" fmla="*/ 265724 w 390770"/>
                <a:gd name="connsiteY6" fmla="*/ 1148989 h 1227143"/>
                <a:gd name="connsiteX7" fmla="*/ 390770 w 390770"/>
                <a:gd name="connsiteY7" fmla="*/ 1211511 h 1227143"/>
                <a:gd name="connsiteX0" fmla="*/ 0 w 390770"/>
                <a:gd name="connsiteY0" fmla="*/ 1359475 h 1359475"/>
                <a:gd name="connsiteX1" fmla="*/ 101600 w 390770"/>
                <a:gd name="connsiteY1" fmla="*/ 1203167 h 1359475"/>
                <a:gd name="connsiteX2" fmla="*/ 5759 w 390770"/>
                <a:gd name="connsiteY2" fmla="*/ 835844 h 1359475"/>
                <a:gd name="connsiteX3" fmla="*/ 144996 w 390770"/>
                <a:gd name="connsiteY3" fmla="*/ 15229 h 1359475"/>
                <a:gd name="connsiteX4" fmla="*/ 236312 w 390770"/>
                <a:gd name="connsiteY4" fmla="*/ 351290 h 1359475"/>
                <a:gd name="connsiteX5" fmla="*/ 308915 w 390770"/>
                <a:gd name="connsiteY5" fmla="*/ 960890 h 1359475"/>
                <a:gd name="connsiteX6" fmla="*/ 265724 w 390770"/>
                <a:gd name="connsiteY6" fmla="*/ 1281321 h 1359475"/>
                <a:gd name="connsiteX7" fmla="*/ 390770 w 390770"/>
                <a:gd name="connsiteY7" fmla="*/ 1343843 h 1359475"/>
                <a:gd name="connsiteX0" fmla="*/ 0 w 390770"/>
                <a:gd name="connsiteY0" fmla="*/ 1361030 h 1361030"/>
                <a:gd name="connsiteX1" fmla="*/ 101600 w 390770"/>
                <a:gd name="connsiteY1" fmla="*/ 1204722 h 1361030"/>
                <a:gd name="connsiteX2" fmla="*/ 5759 w 390770"/>
                <a:gd name="connsiteY2" fmla="*/ 837399 h 1361030"/>
                <a:gd name="connsiteX3" fmla="*/ 144996 w 390770"/>
                <a:gd name="connsiteY3" fmla="*/ 16784 h 1361030"/>
                <a:gd name="connsiteX4" fmla="*/ 262020 w 390770"/>
                <a:gd name="connsiteY4" fmla="*/ 337214 h 1361030"/>
                <a:gd name="connsiteX5" fmla="*/ 308915 w 390770"/>
                <a:gd name="connsiteY5" fmla="*/ 962445 h 1361030"/>
                <a:gd name="connsiteX6" fmla="*/ 265724 w 390770"/>
                <a:gd name="connsiteY6" fmla="*/ 1282876 h 1361030"/>
                <a:gd name="connsiteX7" fmla="*/ 390770 w 390770"/>
                <a:gd name="connsiteY7" fmla="*/ 1345398 h 1361030"/>
                <a:gd name="connsiteX0" fmla="*/ 0 w 390770"/>
                <a:gd name="connsiteY0" fmla="*/ 1360775 h 1360775"/>
                <a:gd name="connsiteX1" fmla="*/ 101600 w 390770"/>
                <a:gd name="connsiteY1" fmla="*/ 1204467 h 1360775"/>
                <a:gd name="connsiteX2" fmla="*/ 5759 w 390770"/>
                <a:gd name="connsiteY2" fmla="*/ 837144 h 1360775"/>
                <a:gd name="connsiteX3" fmla="*/ 144996 w 390770"/>
                <a:gd name="connsiteY3" fmla="*/ 16529 h 1360775"/>
                <a:gd name="connsiteX4" fmla="*/ 262020 w 390770"/>
                <a:gd name="connsiteY4" fmla="*/ 336959 h 1360775"/>
                <a:gd name="connsiteX5" fmla="*/ 344907 w 390770"/>
                <a:gd name="connsiteY5" fmla="*/ 930928 h 1360775"/>
                <a:gd name="connsiteX6" fmla="*/ 265724 w 390770"/>
                <a:gd name="connsiteY6" fmla="*/ 1282621 h 1360775"/>
                <a:gd name="connsiteX7" fmla="*/ 390770 w 390770"/>
                <a:gd name="connsiteY7" fmla="*/ 1345143 h 136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770" h="1360775">
                  <a:moveTo>
                    <a:pt x="0" y="1360775"/>
                  </a:moveTo>
                  <a:cubicBezTo>
                    <a:pt x="92482" y="1302811"/>
                    <a:pt x="100640" y="1291739"/>
                    <a:pt x="101600" y="1204467"/>
                  </a:cubicBezTo>
                  <a:cubicBezTo>
                    <a:pt x="102560" y="1117195"/>
                    <a:pt x="-1474" y="1035134"/>
                    <a:pt x="5759" y="837144"/>
                  </a:cubicBezTo>
                  <a:cubicBezTo>
                    <a:pt x="12992" y="639154"/>
                    <a:pt x="102286" y="99893"/>
                    <a:pt x="144996" y="16529"/>
                  </a:cubicBezTo>
                  <a:cubicBezTo>
                    <a:pt x="187706" y="-66835"/>
                    <a:pt x="228702" y="184559"/>
                    <a:pt x="262020" y="336959"/>
                  </a:cubicBezTo>
                  <a:cubicBezTo>
                    <a:pt x="295339" y="489359"/>
                    <a:pt x="344290" y="773318"/>
                    <a:pt x="344907" y="930928"/>
                  </a:cubicBezTo>
                  <a:cubicBezTo>
                    <a:pt x="345524" y="1088538"/>
                    <a:pt x="258080" y="1213585"/>
                    <a:pt x="265724" y="1282621"/>
                  </a:cubicBezTo>
                  <a:cubicBezTo>
                    <a:pt x="273368" y="1351657"/>
                    <a:pt x="348437" y="1366310"/>
                    <a:pt x="390770" y="1345143"/>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Freihandform: Form 12">
              <a:extLst>
                <a:ext uri="{FF2B5EF4-FFF2-40B4-BE49-F238E27FC236}">
                  <a16:creationId xmlns:a16="http://schemas.microsoft.com/office/drawing/2014/main" id="{0D9A3E19-B327-BBD2-AD8B-DD2321D06241}"/>
                </a:ext>
              </a:extLst>
            </p:cNvPr>
            <p:cNvSpPr/>
            <p:nvPr/>
          </p:nvSpPr>
          <p:spPr>
            <a:xfrm>
              <a:off x="2813237" y="5539888"/>
              <a:ext cx="309792" cy="960339"/>
            </a:xfrm>
            <a:custGeom>
              <a:avLst/>
              <a:gdLst>
                <a:gd name="connsiteX0" fmla="*/ 0 w 578339"/>
                <a:gd name="connsiteY0" fmla="*/ 1101951 h 1151414"/>
                <a:gd name="connsiteX1" fmla="*/ 211015 w 578339"/>
                <a:gd name="connsiteY1" fmla="*/ 1055059 h 1151414"/>
                <a:gd name="connsiteX2" fmla="*/ 156308 w 578339"/>
                <a:gd name="connsiteY2" fmla="*/ 390751 h 1151414"/>
                <a:gd name="connsiteX3" fmla="*/ 187569 w 578339"/>
                <a:gd name="connsiteY3" fmla="*/ 7798 h 1151414"/>
                <a:gd name="connsiteX4" fmla="*/ 289169 w 578339"/>
                <a:gd name="connsiteY4" fmla="*/ 187551 h 1151414"/>
                <a:gd name="connsiteX5" fmla="*/ 336062 w 578339"/>
                <a:gd name="connsiteY5" fmla="*/ 812782 h 1151414"/>
                <a:gd name="connsiteX6" fmla="*/ 375139 w 578339"/>
                <a:gd name="connsiteY6" fmla="*/ 1133213 h 1151414"/>
                <a:gd name="connsiteX7" fmla="*/ 476739 w 578339"/>
                <a:gd name="connsiteY7" fmla="*/ 1109767 h 1151414"/>
                <a:gd name="connsiteX8" fmla="*/ 500185 w 578339"/>
                <a:gd name="connsiteY8" fmla="*/ 1094136 h 1151414"/>
                <a:gd name="connsiteX9" fmla="*/ 578339 w 578339"/>
                <a:gd name="connsiteY9" fmla="*/ 1031613 h 1151414"/>
                <a:gd name="connsiteX0" fmla="*/ 0 w 634953"/>
                <a:gd name="connsiteY0" fmla="*/ 1101951 h 1189318"/>
                <a:gd name="connsiteX1" fmla="*/ 211015 w 634953"/>
                <a:gd name="connsiteY1" fmla="*/ 1055059 h 1189318"/>
                <a:gd name="connsiteX2" fmla="*/ 156308 w 634953"/>
                <a:gd name="connsiteY2" fmla="*/ 390751 h 1189318"/>
                <a:gd name="connsiteX3" fmla="*/ 187569 w 634953"/>
                <a:gd name="connsiteY3" fmla="*/ 7798 h 1189318"/>
                <a:gd name="connsiteX4" fmla="*/ 289169 w 634953"/>
                <a:gd name="connsiteY4" fmla="*/ 187551 h 1189318"/>
                <a:gd name="connsiteX5" fmla="*/ 336062 w 634953"/>
                <a:gd name="connsiteY5" fmla="*/ 812782 h 1189318"/>
                <a:gd name="connsiteX6" fmla="*/ 375139 w 634953"/>
                <a:gd name="connsiteY6" fmla="*/ 1133213 h 1189318"/>
                <a:gd name="connsiteX7" fmla="*/ 476739 w 634953"/>
                <a:gd name="connsiteY7" fmla="*/ 1109767 h 1189318"/>
                <a:gd name="connsiteX8" fmla="*/ 633047 w 634953"/>
                <a:gd name="connsiteY8" fmla="*/ 1187921 h 1189318"/>
                <a:gd name="connsiteX9" fmla="*/ 578339 w 634953"/>
                <a:gd name="connsiteY9" fmla="*/ 1031613 h 1189318"/>
                <a:gd name="connsiteX0" fmla="*/ 0 w 578339"/>
                <a:gd name="connsiteY0" fmla="*/ 1101951 h 1153184"/>
                <a:gd name="connsiteX1" fmla="*/ 211015 w 578339"/>
                <a:gd name="connsiteY1" fmla="*/ 1055059 h 1153184"/>
                <a:gd name="connsiteX2" fmla="*/ 156308 w 578339"/>
                <a:gd name="connsiteY2" fmla="*/ 390751 h 1153184"/>
                <a:gd name="connsiteX3" fmla="*/ 187569 w 578339"/>
                <a:gd name="connsiteY3" fmla="*/ 7798 h 1153184"/>
                <a:gd name="connsiteX4" fmla="*/ 289169 w 578339"/>
                <a:gd name="connsiteY4" fmla="*/ 187551 h 1153184"/>
                <a:gd name="connsiteX5" fmla="*/ 336062 w 578339"/>
                <a:gd name="connsiteY5" fmla="*/ 812782 h 1153184"/>
                <a:gd name="connsiteX6" fmla="*/ 375139 w 578339"/>
                <a:gd name="connsiteY6" fmla="*/ 1133213 h 1153184"/>
                <a:gd name="connsiteX7" fmla="*/ 476739 w 578339"/>
                <a:gd name="connsiteY7" fmla="*/ 1109767 h 1153184"/>
                <a:gd name="connsiteX8" fmla="*/ 578339 w 578339"/>
                <a:gd name="connsiteY8" fmla="*/ 1031613 h 1153184"/>
                <a:gd name="connsiteX0" fmla="*/ 0 w 578339"/>
                <a:gd name="connsiteY0" fmla="*/ 1101951 h 1183165"/>
                <a:gd name="connsiteX1" fmla="*/ 211015 w 578339"/>
                <a:gd name="connsiteY1" fmla="*/ 1055059 h 1183165"/>
                <a:gd name="connsiteX2" fmla="*/ 156308 w 578339"/>
                <a:gd name="connsiteY2" fmla="*/ 390751 h 1183165"/>
                <a:gd name="connsiteX3" fmla="*/ 187569 w 578339"/>
                <a:gd name="connsiteY3" fmla="*/ 7798 h 1183165"/>
                <a:gd name="connsiteX4" fmla="*/ 289169 w 578339"/>
                <a:gd name="connsiteY4" fmla="*/ 187551 h 1183165"/>
                <a:gd name="connsiteX5" fmla="*/ 336062 w 578339"/>
                <a:gd name="connsiteY5" fmla="*/ 812782 h 1183165"/>
                <a:gd name="connsiteX6" fmla="*/ 375139 w 578339"/>
                <a:gd name="connsiteY6" fmla="*/ 1133213 h 1183165"/>
                <a:gd name="connsiteX7" fmla="*/ 554892 w 578339"/>
                <a:gd name="connsiteY7" fmla="*/ 1172290 h 1183165"/>
                <a:gd name="connsiteX8" fmla="*/ 578339 w 578339"/>
                <a:gd name="connsiteY8" fmla="*/ 1031613 h 1183165"/>
                <a:gd name="connsiteX0" fmla="*/ 0 w 578339"/>
                <a:gd name="connsiteY0" fmla="*/ 1101951 h 1140212"/>
                <a:gd name="connsiteX1" fmla="*/ 211015 w 578339"/>
                <a:gd name="connsiteY1" fmla="*/ 1055059 h 1140212"/>
                <a:gd name="connsiteX2" fmla="*/ 156308 w 578339"/>
                <a:gd name="connsiteY2" fmla="*/ 390751 h 1140212"/>
                <a:gd name="connsiteX3" fmla="*/ 187569 w 578339"/>
                <a:gd name="connsiteY3" fmla="*/ 7798 h 1140212"/>
                <a:gd name="connsiteX4" fmla="*/ 289169 w 578339"/>
                <a:gd name="connsiteY4" fmla="*/ 187551 h 1140212"/>
                <a:gd name="connsiteX5" fmla="*/ 336062 w 578339"/>
                <a:gd name="connsiteY5" fmla="*/ 812782 h 1140212"/>
                <a:gd name="connsiteX6" fmla="*/ 375139 w 578339"/>
                <a:gd name="connsiteY6" fmla="*/ 1133213 h 1140212"/>
                <a:gd name="connsiteX7" fmla="*/ 578339 w 578339"/>
                <a:gd name="connsiteY7" fmla="*/ 1031613 h 1140212"/>
                <a:gd name="connsiteX0" fmla="*/ 0 w 570524"/>
                <a:gd name="connsiteY0" fmla="*/ 1101951 h 1144020"/>
                <a:gd name="connsiteX1" fmla="*/ 211015 w 570524"/>
                <a:gd name="connsiteY1" fmla="*/ 1055059 h 1144020"/>
                <a:gd name="connsiteX2" fmla="*/ 156308 w 570524"/>
                <a:gd name="connsiteY2" fmla="*/ 390751 h 1144020"/>
                <a:gd name="connsiteX3" fmla="*/ 187569 w 570524"/>
                <a:gd name="connsiteY3" fmla="*/ 7798 h 1144020"/>
                <a:gd name="connsiteX4" fmla="*/ 289169 w 570524"/>
                <a:gd name="connsiteY4" fmla="*/ 187551 h 1144020"/>
                <a:gd name="connsiteX5" fmla="*/ 336062 w 570524"/>
                <a:gd name="connsiteY5" fmla="*/ 812782 h 1144020"/>
                <a:gd name="connsiteX6" fmla="*/ 375139 w 570524"/>
                <a:gd name="connsiteY6" fmla="*/ 1133213 h 1144020"/>
                <a:gd name="connsiteX7" fmla="*/ 570524 w 570524"/>
                <a:gd name="connsiteY7" fmla="*/ 1062874 h 1144020"/>
                <a:gd name="connsiteX0" fmla="*/ 0 w 500185"/>
                <a:gd name="connsiteY0" fmla="*/ 1101951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500185"/>
                <a:gd name="connsiteY0" fmla="*/ 1156659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390770"/>
                <a:gd name="connsiteY0" fmla="*/ 1211367 h 1221996"/>
                <a:gd name="connsiteX1" fmla="*/ 101600 w 390770"/>
                <a:gd name="connsiteY1" fmla="*/ 1055059 h 1221996"/>
                <a:gd name="connsiteX2" fmla="*/ 46893 w 390770"/>
                <a:gd name="connsiteY2" fmla="*/ 390751 h 1221996"/>
                <a:gd name="connsiteX3" fmla="*/ 78154 w 390770"/>
                <a:gd name="connsiteY3" fmla="*/ 7798 h 1221996"/>
                <a:gd name="connsiteX4" fmla="*/ 179754 w 390770"/>
                <a:gd name="connsiteY4" fmla="*/ 187551 h 1221996"/>
                <a:gd name="connsiteX5" fmla="*/ 226647 w 390770"/>
                <a:gd name="connsiteY5" fmla="*/ 812782 h 1221996"/>
                <a:gd name="connsiteX6" fmla="*/ 265724 w 390770"/>
                <a:gd name="connsiteY6" fmla="*/ 1133213 h 1221996"/>
                <a:gd name="connsiteX7" fmla="*/ 390770 w 390770"/>
                <a:gd name="connsiteY7" fmla="*/ 1195735 h 1221996"/>
                <a:gd name="connsiteX0" fmla="*/ 0 w 390770"/>
                <a:gd name="connsiteY0" fmla="*/ 1211367 h 1211367"/>
                <a:gd name="connsiteX1" fmla="*/ 101600 w 390770"/>
                <a:gd name="connsiteY1" fmla="*/ 1055059 h 1211367"/>
                <a:gd name="connsiteX2" fmla="*/ 46893 w 390770"/>
                <a:gd name="connsiteY2" fmla="*/ 390751 h 1211367"/>
                <a:gd name="connsiteX3" fmla="*/ 78154 w 390770"/>
                <a:gd name="connsiteY3" fmla="*/ 7798 h 1211367"/>
                <a:gd name="connsiteX4" fmla="*/ 179754 w 390770"/>
                <a:gd name="connsiteY4" fmla="*/ 187551 h 1211367"/>
                <a:gd name="connsiteX5" fmla="*/ 226647 w 390770"/>
                <a:gd name="connsiteY5" fmla="*/ 812782 h 1211367"/>
                <a:gd name="connsiteX6" fmla="*/ 265724 w 390770"/>
                <a:gd name="connsiteY6" fmla="*/ 1133213 h 1211367"/>
                <a:gd name="connsiteX7" fmla="*/ 390770 w 390770"/>
                <a:gd name="connsiteY7" fmla="*/ 1195735 h 1211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770" h="1211367">
                  <a:moveTo>
                    <a:pt x="0" y="1211367"/>
                  </a:moveTo>
                  <a:cubicBezTo>
                    <a:pt x="92482" y="1153403"/>
                    <a:pt x="93785" y="1191828"/>
                    <a:pt x="101600" y="1055059"/>
                  </a:cubicBezTo>
                  <a:cubicBezTo>
                    <a:pt x="109416" y="918290"/>
                    <a:pt x="50801" y="565294"/>
                    <a:pt x="46893" y="390751"/>
                  </a:cubicBezTo>
                  <a:cubicBezTo>
                    <a:pt x="42985" y="216208"/>
                    <a:pt x="56011" y="41665"/>
                    <a:pt x="78154" y="7798"/>
                  </a:cubicBezTo>
                  <a:cubicBezTo>
                    <a:pt x="100298" y="-26069"/>
                    <a:pt x="155005" y="53387"/>
                    <a:pt x="179754" y="187551"/>
                  </a:cubicBezTo>
                  <a:cubicBezTo>
                    <a:pt x="204503" y="321715"/>
                    <a:pt x="212319" y="655172"/>
                    <a:pt x="226647" y="812782"/>
                  </a:cubicBezTo>
                  <a:cubicBezTo>
                    <a:pt x="240975" y="970392"/>
                    <a:pt x="238370" y="1069388"/>
                    <a:pt x="265724" y="1133213"/>
                  </a:cubicBezTo>
                  <a:cubicBezTo>
                    <a:pt x="293078" y="1197038"/>
                    <a:pt x="348437" y="1216902"/>
                    <a:pt x="390770" y="1195735"/>
                  </a:cubicBezTo>
                </a:path>
              </a:pathLst>
            </a:custGeom>
            <a:no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Freihandform: Form 13">
              <a:extLst>
                <a:ext uri="{FF2B5EF4-FFF2-40B4-BE49-F238E27FC236}">
                  <a16:creationId xmlns:a16="http://schemas.microsoft.com/office/drawing/2014/main" id="{CB6DE084-7E81-B2D4-83E3-C19784BCFF9D}"/>
                </a:ext>
              </a:extLst>
            </p:cNvPr>
            <p:cNvSpPr/>
            <p:nvPr/>
          </p:nvSpPr>
          <p:spPr>
            <a:xfrm>
              <a:off x="4035833" y="5524781"/>
              <a:ext cx="309792" cy="960339"/>
            </a:xfrm>
            <a:custGeom>
              <a:avLst/>
              <a:gdLst>
                <a:gd name="connsiteX0" fmla="*/ 0 w 578339"/>
                <a:gd name="connsiteY0" fmla="*/ 1101951 h 1151414"/>
                <a:gd name="connsiteX1" fmla="*/ 211015 w 578339"/>
                <a:gd name="connsiteY1" fmla="*/ 1055059 h 1151414"/>
                <a:gd name="connsiteX2" fmla="*/ 156308 w 578339"/>
                <a:gd name="connsiteY2" fmla="*/ 390751 h 1151414"/>
                <a:gd name="connsiteX3" fmla="*/ 187569 w 578339"/>
                <a:gd name="connsiteY3" fmla="*/ 7798 h 1151414"/>
                <a:gd name="connsiteX4" fmla="*/ 289169 w 578339"/>
                <a:gd name="connsiteY4" fmla="*/ 187551 h 1151414"/>
                <a:gd name="connsiteX5" fmla="*/ 336062 w 578339"/>
                <a:gd name="connsiteY5" fmla="*/ 812782 h 1151414"/>
                <a:gd name="connsiteX6" fmla="*/ 375139 w 578339"/>
                <a:gd name="connsiteY6" fmla="*/ 1133213 h 1151414"/>
                <a:gd name="connsiteX7" fmla="*/ 476739 w 578339"/>
                <a:gd name="connsiteY7" fmla="*/ 1109767 h 1151414"/>
                <a:gd name="connsiteX8" fmla="*/ 500185 w 578339"/>
                <a:gd name="connsiteY8" fmla="*/ 1094136 h 1151414"/>
                <a:gd name="connsiteX9" fmla="*/ 578339 w 578339"/>
                <a:gd name="connsiteY9" fmla="*/ 1031613 h 1151414"/>
                <a:gd name="connsiteX0" fmla="*/ 0 w 634953"/>
                <a:gd name="connsiteY0" fmla="*/ 1101951 h 1189318"/>
                <a:gd name="connsiteX1" fmla="*/ 211015 w 634953"/>
                <a:gd name="connsiteY1" fmla="*/ 1055059 h 1189318"/>
                <a:gd name="connsiteX2" fmla="*/ 156308 w 634953"/>
                <a:gd name="connsiteY2" fmla="*/ 390751 h 1189318"/>
                <a:gd name="connsiteX3" fmla="*/ 187569 w 634953"/>
                <a:gd name="connsiteY3" fmla="*/ 7798 h 1189318"/>
                <a:gd name="connsiteX4" fmla="*/ 289169 w 634953"/>
                <a:gd name="connsiteY4" fmla="*/ 187551 h 1189318"/>
                <a:gd name="connsiteX5" fmla="*/ 336062 w 634953"/>
                <a:gd name="connsiteY5" fmla="*/ 812782 h 1189318"/>
                <a:gd name="connsiteX6" fmla="*/ 375139 w 634953"/>
                <a:gd name="connsiteY6" fmla="*/ 1133213 h 1189318"/>
                <a:gd name="connsiteX7" fmla="*/ 476739 w 634953"/>
                <a:gd name="connsiteY7" fmla="*/ 1109767 h 1189318"/>
                <a:gd name="connsiteX8" fmla="*/ 633047 w 634953"/>
                <a:gd name="connsiteY8" fmla="*/ 1187921 h 1189318"/>
                <a:gd name="connsiteX9" fmla="*/ 578339 w 634953"/>
                <a:gd name="connsiteY9" fmla="*/ 1031613 h 1189318"/>
                <a:gd name="connsiteX0" fmla="*/ 0 w 578339"/>
                <a:gd name="connsiteY0" fmla="*/ 1101951 h 1153184"/>
                <a:gd name="connsiteX1" fmla="*/ 211015 w 578339"/>
                <a:gd name="connsiteY1" fmla="*/ 1055059 h 1153184"/>
                <a:gd name="connsiteX2" fmla="*/ 156308 w 578339"/>
                <a:gd name="connsiteY2" fmla="*/ 390751 h 1153184"/>
                <a:gd name="connsiteX3" fmla="*/ 187569 w 578339"/>
                <a:gd name="connsiteY3" fmla="*/ 7798 h 1153184"/>
                <a:gd name="connsiteX4" fmla="*/ 289169 w 578339"/>
                <a:gd name="connsiteY4" fmla="*/ 187551 h 1153184"/>
                <a:gd name="connsiteX5" fmla="*/ 336062 w 578339"/>
                <a:gd name="connsiteY5" fmla="*/ 812782 h 1153184"/>
                <a:gd name="connsiteX6" fmla="*/ 375139 w 578339"/>
                <a:gd name="connsiteY6" fmla="*/ 1133213 h 1153184"/>
                <a:gd name="connsiteX7" fmla="*/ 476739 w 578339"/>
                <a:gd name="connsiteY7" fmla="*/ 1109767 h 1153184"/>
                <a:gd name="connsiteX8" fmla="*/ 578339 w 578339"/>
                <a:gd name="connsiteY8" fmla="*/ 1031613 h 1153184"/>
                <a:gd name="connsiteX0" fmla="*/ 0 w 578339"/>
                <a:gd name="connsiteY0" fmla="*/ 1101951 h 1183165"/>
                <a:gd name="connsiteX1" fmla="*/ 211015 w 578339"/>
                <a:gd name="connsiteY1" fmla="*/ 1055059 h 1183165"/>
                <a:gd name="connsiteX2" fmla="*/ 156308 w 578339"/>
                <a:gd name="connsiteY2" fmla="*/ 390751 h 1183165"/>
                <a:gd name="connsiteX3" fmla="*/ 187569 w 578339"/>
                <a:gd name="connsiteY3" fmla="*/ 7798 h 1183165"/>
                <a:gd name="connsiteX4" fmla="*/ 289169 w 578339"/>
                <a:gd name="connsiteY4" fmla="*/ 187551 h 1183165"/>
                <a:gd name="connsiteX5" fmla="*/ 336062 w 578339"/>
                <a:gd name="connsiteY5" fmla="*/ 812782 h 1183165"/>
                <a:gd name="connsiteX6" fmla="*/ 375139 w 578339"/>
                <a:gd name="connsiteY6" fmla="*/ 1133213 h 1183165"/>
                <a:gd name="connsiteX7" fmla="*/ 554892 w 578339"/>
                <a:gd name="connsiteY7" fmla="*/ 1172290 h 1183165"/>
                <a:gd name="connsiteX8" fmla="*/ 578339 w 578339"/>
                <a:gd name="connsiteY8" fmla="*/ 1031613 h 1183165"/>
                <a:gd name="connsiteX0" fmla="*/ 0 w 578339"/>
                <a:gd name="connsiteY0" fmla="*/ 1101951 h 1140212"/>
                <a:gd name="connsiteX1" fmla="*/ 211015 w 578339"/>
                <a:gd name="connsiteY1" fmla="*/ 1055059 h 1140212"/>
                <a:gd name="connsiteX2" fmla="*/ 156308 w 578339"/>
                <a:gd name="connsiteY2" fmla="*/ 390751 h 1140212"/>
                <a:gd name="connsiteX3" fmla="*/ 187569 w 578339"/>
                <a:gd name="connsiteY3" fmla="*/ 7798 h 1140212"/>
                <a:gd name="connsiteX4" fmla="*/ 289169 w 578339"/>
                <a:gd name="connsiteY4" fmla="*/ 187551 h 1140212"/>
                <a:gd name="connsiteX5" fmla="*/ 336062 w 578339"/>
                <a:gd name="connsiteY5" fmla="*/ 812782 h 1140212"/>
                <a:gd name="connsiteX6" fmla="*/ 375139 w 578339"/>
                <a:gd name="connsiteY6" fmla="*/ 1133213 h 1140212"/>
                <a:gd name="connsiteX7" fmla="*/ 578339 w 578339"/>
                <a:gd name="connsiteY7" fmla="*/ 1031613 h 1140212"/>
                <a:gd name="connsiteX0" fmla="*/ 0 w 570524"/>
                <a:gd name="connsiteY0" fmla="*/ 1101951 h 1144020"/>
                <a:gd name="connsiteX1" fmla="*/ 211015 w 570524"/>
                <a:gd name="connsiteY1" fmla="*/ 1055059 h 1144020"/>
                <a:gd name="connsiteX2" fmla="*/ 156308 w 570524"/>
                <a:gd name="connsiteY2" fmla="*/ 390751 h 1144020"/>
                <a:gd name="connsiteX3" fmla="*/ 187569 w 570524"/>
                <a:gd name="connsiteY3" fmla="*/ 7798 h 1144020"/>
                <a:gd name="connsiteX4" fmla="*/ 289169 w 570524"/>
                <a:gd name="connsiteY4" fmla="*/ 187551 h 1144020"/>
                <a:gd name="connsiteX5" fmla="*/ 336062 w 570524"/>
                <a:gd name="connsiteY5" fmla="*/ 812782 h 1144020"/>
                <a:gd name="connsiteX6" fmla="*/ 375139 w 570524"/>
                <a:gd name="connsiteY6" fmla="*/ 1133213 h 1144020"/>
                <a:gd name="connsiteX7" fmla="*/ 570524 w 570524"/>
                <a:gd name="connsiteY7" fmla="*/ 1062874 h 1144020"/>
                <a:gd name="connsiteX0" fmla="*/ 0 w 500185"/>
                <a:gd name="connsiteY0" fmla="*/ 1101951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500185"/>
                <a:gd name="connsiteY0" fmla="*/ 1156659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390770"/>
                <a:gd name="connsiteY0" fmla="*/ 1211367 h 1221996"/>
                <a:gd name="connsiteX1" fmla="*/ 101600 w 390770"/>
                <a:gd name="connsiteY1" fmla="*/ 1055059 h 1221996"/>
                <a:gd name="connsiteX2" fmla="*/ 46893 w 390770"/>
                <a:gd name="connsiteY2" fmla="*/ 390751 h 1221996"/>
                <a:gd name="connsiteX3" fmla="*/ 78154 w 390770"/>
                <a:gd name="connsiteY3" fmla="*/ 7798 h 1221996"/>
                <a:gd name="connsiteX4" fmla="*/ 179754 w 390770"/>
                <a:gd name="connsiteY4" fmla="*/ 187551 h 1221996"/>
                <a:gd name="connsiteX5" fmla="*/ 226647 w 390770"/>
                <a:gd name="connsiteY5" fmla="*/ 812782 h 1221996"/>
                <a:gd name="connsiteX6" fmla="*/ 265724 w 390770"/>
                <a:gd name="connsiteY6" fmla="*/ 1133213 h 1221996"/>
                <a:gd name="connsiteX7" fmla="*/ 390770 w 390770"/>
                <a:gd name="connsiteY7" fmla="*/ 1195735 h 1221996"/>
                <a:gd name="connsiteX0" fmla="*/ 0 w 390770"/>
                <a:gd name="connsiteY0" fmla="*/ 1211367 h 1211367"/>
                <a:gd name="connsiteX1" fmla="*/ 101600 w 390770"/>
                <a:gd name="connsiteY1" fmla="*/ 1055059 h 1211367"/>
                <a:gd name="connsiteX2" fmla="*/ 46893 w 390770"/>
                <a:gd name="connsiteY2" fmla="*/ 390751 h 1211367"/>
                <a:gd name="connsiteX3" fmla="*/ 78154 w 390770"/>
                <a:gd name="connsiteY3" fmla="*/ 7798 h 1211367"/>
                <a:gd name="connsiteX4" fmla="*/ 179754 w 390770"/>
                <a:gd name="connsiteY4" fmla="*/ 187551 h 1211367"/>
                <a:gd name="connsiteX5" fmla="*/ 226647 w 390770"/>
                <a:gd name="connsiteY5" fmla="*/ 812782 h 1211367"/>
                <a:gd name="connsiteX6" fmla="*/ 265724 w 390770"/>
                <a:gd name="connsiteY6" fmla="*/ 1133213 h 1211367"/>
                <a:gd name="connsiteX7" fmla="*/ 390770 w 390770"/>
                <a:gd name="connsiteY7" fmla="*/ 1195735 h 1211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770" h="1211367">
                  <a:moveTo>
                    <a:pt x="0" y="1211367"/>
                  </a:moveTo>
                  <a:cubicBezTo>
                    <a:pt x="92482" y="1153403"/>
                    <a:pt x="93785" y="1191828"/>
                    <a:pt x="101600" y="1055059"/>
                  </a:cubicBezTo>
                  <a:cubicBezTo>
                    <a:pt x="109416" y="918290"/>
                    <a:pt x="50801" y="565294"/>
                    <a:pt x="46893" y="390751"/>
                  </a:cubicBezTo>
                  <a:cubicBezTo>
                    <a:pt x="42985" y="216208"/>
                    <a:pt x="56011" y="41665"/>
                    <a:pt x="78154" y="7798"/>
                  </a:cubicBezTo>
                  <a:cubicBezTo>
                    <a:pt x="100298" y="-26069"/>
                    <a:pt x="155005" y="53387"/>
                    <a:pt x="179754" y="187551"/>
                  </a:cubicBezTo>
                  <a:cubicBezTo>
                    <a:pt x="204503" y="321715"/>
                    <a:pt x="212319" y="655172"/>
                    <a:pt x="226647" y="812782"/>
                  </a:cubicBezTo>
                  <a:cubicBezTo>
                    <a:pt x="240975" y="970392"/>
                    <a:pt x="238370" y="1069388"/>
                    <a:pt x="265724" y="1133213"/>
                  </a:cubicBezTo>
                  <a:cubicBezTo>
                    <a:pt x="293078" y="1197038"/>
                    <a:pt x="348437" y="1216902"/>
                    <a:pt x="390770" y="1195735"/>
                  </a:cubicBezTo>
                </a:path>
              </a:pathLst>
            </a:custGeom>
            <a:no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Freihandform: Form 14">
              <a:extLst>
                <a:ext uri="{FF2B5EF4-FFF2-40B4-BE49-F238E27FC236}">
                  <a16:creationId xmlns:a16="http://schemas.microsoft.com/office/drawing/2014/main" id="{20145285-D4B6-3FAD-2CEF-B925C5BE7C60}"/>
                </a:ext>
              </a:extLst>
            </p:cNvPr>
            <p:cNvSpPr/>
            <p:nvPr/>
          </p:nvSpPr>
          <p:spPr>
            <a:xfrm>
              <a:off x="4345624" y="5338386"/>
              <a:ext cx="500542" cy="1146734"/>
            </a:xfrm>
            <a:custGeom>
              <a:avLst/>
              <a:gdLst>
                <a:gd name="connsiteX0" fmla="*/ 0 w 578339"/>
                <a:gd name="connsiteY0" fmla="*/ 1101951 h 1151414"/>
                <a:gd name="connsiteX1" fmla="*/ 211015 w 578339"/>
                <a:gd name="connsiteY1" fmla="*/ 1055059 h 1151414"/>
                <a:gd name="connsiteX2" fmla="*/ 156308 w 578339"/>
                <a:gd name="connsiteY2" fmla="*/ 390751 h 1151414"/>
                <a:gd name="connsiteX3" fmla="*/ 187569 w 578339"/>
                <a:gd name="connsiteY3" fmla="*/ 7798 h 1151414"/>
                <a:gd name="connsiteX4" fmla="*/ 289169 w 578339"/>
                <a:gd name="connsiteY4" fmla="*/ 187551 h 1151414"/>
                <a:gd name="connsiteX5" fmla="*/ 336062 w 578339"/>
                <a:gd name="connsiteY5" fmla="*/ 812782 h 1151414"/>
                <a:gd name="connsiteX6" fmla="*/ 375139 w 578339"/>
                <a:gd name="connsiteY6" fmla="*/ 1133213 h 1151414"/>
                <a:gd name="connsiteX7" fmla="*/ 476739 w 578339"/>
                <a:gd name="connsiteY7" fmla="*/ 1109767 h 1151414"/>
                <a:gd name="connsiteX8" fmla="*/ 500185 w 578339"/>
                <a:gd name="connsiteY8" fmla="*/ 1094136 h 1151414"/>
                <a:gd name="connsiteX9" fmla="*/ 578339 w 578339"/>
                <a:gd name="connsiteY9" fmla="*/ 1031613 h 1151414"/>
                <a:gd name="connsiteX0" fmla="*/ 0 w 634953"/>
                <a:gd name="connsiteY0" fmla="*/ 1101951 h 1189318"/>
                <a:gd name="connsiteX1" fmla="*/ 211015 w 634953"/>
                <a:gd name="connsiteY1" fmla="*/ 1055059 h 1189318"/>
                <a:gd name="connsiteX2" fmla="*/ 156308 w 634953"/>
                <a:gd name="connsiteY2" fmla="*/ 390751 h 1189318"/>
                <a:gd name="connsiteX3" fmla="*/ 187569 w 634953"/>
                <a:gd name="connsiteY3" fmla="*/ 7798 h 1189318"/>
                <a:gd name="connsiteX4" fmla="*/ 289169 w 634953"/>
                <a:gd name="connsiteY4" fmla="*/ 187551 h 1189318"/>
                <a:gd name="connsiteX5" fmla="*/ 336062 w 634953"/>
                <a:gd name="connsiteY5" fmla="*/ 812782 h 1189318"/>
                <a:gd name="connsiteX6" fmla="*/ 375139 w 634953"/>
                <a:gd name="connsiteY6" fmla="*/ 1133213 h 1189318"/>
                <a:gd name="connsiteX7" fmla="*/ 476739 w 634953"/>
                <a:gd name="connsiteY7" fmla="*/ 1109767 h 1189318"/>
                <a:gd name="connsiteX8" fmla="*/ 633047 w 634953"/>
                <a:gd name="connsiteY8" fmla="*/ 1187921 h 1189318"/>
                <a:gd name="connsiteX9" fmla="*/ 578339 w 634953"/>
                <a:gd name="connsiteY9" fmla="*/ 1031613 h 1189318"/>
                <a:gd name="connsiteX0" fmla="*/ 0 w 578339"/>
                <a:gd name="connsiteY0" fmla="*/ 1101951 h 1153184"/>
                <a:gd name="connsiteX1" fmla="*/ 211015 w 578339"/>
                <a:gd name="connsiteY1" fmla="*/ 1055059 h 1153184"/>
                <a:gd name="connsiteX2" fmla="*/ 156308 w 578339"/>
                <a:gd name="connsiteY2" fmla="*/ 390751 h 1153184"/>
                <a:gd name="connsiteX3" fmla="*/ 187569 w 578339"/>
                <a:gd name="connsiteY3" fmla="*/ 7798 h 1153184"/>
                <a:gd name="connsiteX4" fmla="*/ 289169 w 578339"/>
                <a:gd name="connsiteY4" fmla="*/ 187551 h 1153184"/>
                <a:gd name="connsiteX5" fmla="*/ 336062 w 578339"/>
                <a:gd name="connsiteY5" fmla="*/ 812782 h 1153184"/>
                <a:gd name="connsiteX6" fmla="*/ 375139 w 578339"/>
                <a:gd name="connsiteY6" fmla="*/ 1133213 h 1153184"/>
                <a:gd name="connsiteX7" fmla="*/ 476739 w 578339"/>
                <a:gd name="connsiteY7" fmla="*/ 1109767 h 1153184"/>
                <a:gd name="connsiteX8" fmla="*/ 578339 w 578339"/>
                <a:gd name="connsiteY8" fmla="*/ 1031613 h 1153184"/>
                <a:gd name="connsiteX0" fmla="*/ 0 w 578339"/>
                <a:gd name="connsiteY0" fmla="*/ 1101951 h 1183165"/>
                <a:gd name="connsiteX1" fmla="*/ 211015 w 578339"/>
                <a:gd name="connsiteY1" fmla="*/ 1055059 h 1183165"/>
                <a:gd name="connsiteX2" fmla="*/ 156308 w 578339"/>
                <a:gd name="connsiteY2" fmla="*/ 390751 h 1183165"/>
                <a:gd name="connsiteX3" fmla="*/ 187569 w 578339"/>
                <a:gd name="connsiteY3" fmla="*/ 7798 h 1183165"/>
                <a:gd name="connsiteX4" fmla="*/ 289169 w 578339"/>
                <a:gd name="connsiteY4" fmla="*/ 187551 h 1183165"/>
                <a:gd name="connsiteX5" fmla="*/ 336062 w 578339"/>
                <a:gd name="connsiteY5" fmla="*/ 812782 h 1183165"/>
                <a:gd name="connsiteX6" fmla="*/ 375139 w 578339"/>
                <a:gd name="connsiteY6" fmla="*/ 1133213 h 1183165"/>
                <a:gd name="connsiteX7" fmla="*/ 554892 w 578339"/>
                <a:gd name="connsiteY7" fmla="*/ 1172290 h 1183165"/>
                <a:gd name="connsiteX8" fmla="*/ 578339 w 578339"/>
                <a:gd name="connsiteY8" fmla="*/ 1031613 h 1183165"/>
                <a:gd name="connsiteX0" fmla="*/ 0 w 578339"/>
                <a:gd name="connsiteY0" fmla="*/ 1101951 h 1140212"/>
                <a:gd name="connsiteX1" fmla="*/ 211015 w 578339"/>
                <a:gd name="connsiteY1" fmla="*/ 1055059 h 1140212"/>
                <a:gd name="connsiteX2" fmla="*/ 156308 w 578339"/>
                <a:gd name="connsiteY2" fmla="*/ 390751 h 1140212"/>
                <a:gd name="connsiteX3" fmla="*/ 187569 w 578339"/>
                <a:gd name="connsiteY3" fmla="*/ 7798 h 1140212"/>
                <a:gd name="connsiteX4" fmla="*/ 289169 w 578339"/>
                <a:gd name="connsiteY4" fmla="*/ 187551 h 1140212"/>
                <a:gd name="connsiteX5" fmla="*/ 336062 w 578339"/>
                <a:gd name="connsiteY5" fmla="*/ 812782 h 1140212"/>
                <a:gd name="connsiteX6" fmla="*/ 375139 w 578339"/>
                <a:gd name="connsiteY6" fmla="*/ 1133213 h 1140212"/>
                <a:gd name="connsiteX7" fmla="*/ 578339 w 578339"/>
                <a:gd name="connsiteY7" fmla="*/ 1031613 h 1140212"/>
                <a:gd name="connsiteX0" fmla="*/ 0 w 570524"/>
                <a:gd name="connsiteY0" fmla="*/ 1101951 h 1144020"/>
                <a:gd name="connsiteX1" fmla="*/ 211015 w 570524"/>
                <a:gd name="connsiteY1" fmla="*/ 1055059 h 1144020"/>
                <a:gd name="connsiteX2" fmla="*/ 156308 w 570524"/>
                <a:gd name="connsiteY2" fmla="*/ 390751 h 1144020"/>
                <a:gd name="connsiteX3" fmla="*/ 187569 w 570524"/>
                <a:gd name="connsiteY3" fmla="*/ 7798 h 1144020"/>
                <a:gd name="connsiteX4" fmla="*/ 289169 w 570524"/>
                <a:gd name="connsiteY4" fmla="*/ 187551 h 1144020"/>
                <a:gd name="connsiteX5" fmla="*/ 336062 w 570524"/>
                <a:gd name="connsiteY5" fmla="*/ 812782 h 1144020"/>
                <a:gd name="connsiteX6" fmla="*/ 375139 w 570524"/>
                <a:gd name="connsiteY6" fmla="*/ 1133213 h 1144020"/>
                <a:gd name="connsiteX7" fmla="*/ 570524 w 570524"/>
                <a:gd name="connsiteY7" fmla="*/ 1062874 h 1144020"/>
                <a:gd name="connsiteX0" fmla="*/ 0 w 500185"/>
                <a:gd name="connsiteY0" fmla="*/ 1101951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500185"/>
                <a:gd name="connsiteY0" fmla="*/ 1156659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390770"/>
                <a:gd name="connsiteY0" fmla="*/ 1211367 h 1221996"/>
                <a:gd name="connsiteX1" fmla="*/ 101600 w 390770"/>
                <a:gd name="connsiteY1" fmla="*/ 1055059 h 1221996"/>
                <a:gd name="connsiteX2" fmla="*/ 46893 w 390770"/>
                <a:gd name="connsiteY2" fmla="*/ 390751 h 1221996"/>
                <a:gd name="connsiteX3" fmla="*/ 78154 w 390770"/>
                <a:gd name="connsiteY3" fmla="*/ 7798 h 1221996"/>
                <a:gd name="connsiteX4" fmla="*/ 179754 w 390770"/>
                <a:gd name="connsiteY4" fmla="*/ 187551 h 1221996"/>
                <a:gd name="connsiteX5" fmla="*/ 226647 w 390770"/>
                <a:gd name="connsiteY5" fmla="*/ 812782 h 1221996"/>
                <a:gd name="connsiteX6" fmla="*/ 265724 w 390770"/>
                <a:gd name="connsiteY6" fmla="*/ 1133213 h 1221996"/>
                <a:gd name="connsiteX7" fmla="*/ 390770 w 390770"/>
                <a:gd name="connsiteY7" fmla="*/ 1195735 h 1221996"/>
                <a:gd name="connsiteX0" fmla="*/ 0 w 390770"/>
                <a:gd name="connsiteY0" fmla="*/ 1211367 h 1211367"/>
                <a:gd name="connsiteX1" fmla="*/ 101600 w 390770"/>
                <a:gd name="connsiteY1" fmla="*/ 1055059 h 1211367"/>
                <a:gd name="connsiteX2" fmla="*/ 46893 w 390770"/>
                <a:gd name="connsiteY2" fmla="*/ 390751 h 1211367"/>
                <a:gd name="connsiteX3" fmla="*/ 78154 w 390770"/>
                <a:gd name="connsiteY3" fmla="*/ 7798 h 1211367"/>
                <a:gd name="connsiteX4" fmla="*/ 179754 w 390770"/>
                <a:gd name="connsiteY4" fmla="*/ 187551 h 1211367"/>
                <a:gd name="connsiteX5" fmla="*/ 226647 w 390770"/>
                <a:gd name="connsiteY5" fmla="*/ 812782 h 1211367"/>
                <a:gd name="connsiteX6" fmla="*/ 265724 w 390770"/>
                <a:gd name="connsiteY6" fmla="*/ 1133213 h 1211367"/>
                <a:gd name="connsiteX7" fmla="*/ 390770 w 390770"/>
                <a:gd name="connsiteY7" fmla="*/ 1195735 h 1211367"/>
                <a:gd name="connsiteX0" fmla="*/ 0 w 390770"/>
                <a:gd name="connsiteY0" fmla="*/ 1209670 h 1209670"/>
                <a:gd name="connsiteX1" fmla="*/ 101600 w 390770"/>
                <a:gd name="connsiteY1" fmla="*/ 1053362 h 1209670"/>
                <a:gd name="connsiteX2" fmla="*/ 46893 w 390770"/>
                <a:gd name="connsiteY2" fmla="*/ 389054 h 1209670"/>
                <a:gd name="connsiteX3" fmla="*/ 78154 w 390770"/>
                <a:gd name="connsiteY3" fmla="*/ 6101 h 1209670"/>
                <a:gd name="connsiteX4" fmla="*/ 236312 w 390770"/>
                <a:gd name="connsiteY4" fmla="*/ 201485 h 1209670"/>
                <a:gd name="connsiteX5" fmla="*/ 226647 w 390770"/>
                <a:gd name="connsiteY5" fmla="*/ 811085 h 1209670"/>
                <a:gd name="connsiteX6" fmla="*/ 265724 w 390770"/>
                <a:gd name="connsiteY6" fmla="*/ 1131516 h 1209670"/>
                <a:gd name="connsiteX7" fmla="*/ 390770 w 390770"/>
                <a:gd name="connsiteY7" fmla="*/ 1194038 h 1209670"/>
                <a:gd name="connsiteX0" fmla="*/ 0 w 390770"/>
                <a:gd name="connsiteY0" fmla="*/ 1209670 h 1209670"/>
                <a:gd name="connsiteX1" fmla="*/ 101600 w 390770"/>
                <a:gd name="connsiteY1" fmla="*/ 1053362 h 1209670"/>
                <a:gd name="connsiteX2" fmla="*/ 46893 w 390770"/>
                <a:gd name="connsiteY2" fmla="*/ 389054 h 1209670"/>
                <a:gd name="connsiteX3" fmla="*/ 78154 w 390770"/>
                <a:gd name="connsiteY3" fmla="*/ 6101 h 1209670"/>
                <a:gd name="connsiteX4" fmla="*/ 236312 w 390770"/>
                <a:gd name="connsiteY4" fmla="*/ 201485 h 1209670"/>
                <a:gd name="connsiteX5" fmla="*/ 308915 w 390770"/>
                <a:gd name="connsiteY5" fmla="*/ 811085 h 1209670"/>
                <a:gd name="connsiteX6" fmla="*/ 265724 w 390770"/>
                <a:gd name="connsiteY6" fmla="*/ 1131516 h 1209670"/>
                <a:gd name="connsiteX7" fmla="*/ 390770 w 390770"/>
                <a:gd name="connsiteY7" fmla="*/ 1194038 h 1209670"/>
                <a:gd name="connsiteX0" fmla="*/ 0 w 390770"/>
                <a:gd name="connsiteY0" fmla="*/ 1227143 h 1227143"/>
                <a:gd name="connsiteX1" fmla="*/ 101600 w 390770"/>
                <a:gd name="connsiteY1" fmla="*/ 1070835 h 1227143"/>
                <a:gd name="connsiteX2" fmla="*/ 5759 w 390770"/>
                <a:gd name="connsiteY2" fmla="*/ 703512 h 1227143"/>
                <a:gd name="connsiteX3" fmla="*/ 78154 w 390770"/>
                <a:gd name="connsiteY3" fmla="*/ 23574 h 1227143"/>
                <a:gd name="connsiteX4" fmla="*/ 236312 w 390770"/>
                <a:gd name="connsiteY4" fmla="*/ 218958 h 1227143"/>
                <a:gd name="connsiteX5" fmla="*/ 308915 w 390770"/>
                <a:gd name="connsiteY5" fmla="*/ 828558 h 1227143"/>
                <a:gd name="connsiteX6" fmla="*/ 265724 w 390770"/>
                <a:gd name="connsiteY6" fmla="*/ 1148989 h 1227143"/>
                <a:gd name="connsiteX7" fmla="*/ 390770 w 390770"/>
                <a:gd name="connsiteY7" fmla="*/ 1211511 h 1227143"/>
                <a:gd name="connsiteX0" fmla="*/ 0 w 390770"/>
                <a:gd name="connsiteY0" fmla="*/ 1359475 h 1359475"/>
                <a:gd name="connsiteX1" fmla="*/ 101600 w 390770"/>
                <a:gd name="connsiteY1" fmla="*/ 1203167 h 1359475"/>
                <a:gd name="connsiteX2" fmla="*/ 5759 w 390770"/>
                <a:gd name="connsiteY2" fmla="*/ 835844 h 1359475"/>
                <a:gd name="connsiteX3" fmla="*/ 144996 w 390770"/>
                <a:gd name="connsiteY3" fmla="*/ 15229 h 1359475"/>
                <a:gd name="connsiteX4" fmla="*/ 236312 w 390770"/>
                <a:gd name="connsiteY4" fmla="*/ 351290 h 1359475"/>
                <a:gd name="connsiteX5" fmla="*/ 308915 w 390770"/>
                <a:gd name="connsiteY5" fmla="*/ 960890 h 1359475"/>
                <a:gd name="connsiteX6" fmla="*/ 265724 w 390770"/>
                <a:gd name="connsiteY6" fmla="*/ 1281321 h 1359475"/>
                <a:gd name="connsiteX7" fmla="*/ 390770 w 390770"/>
                <a:gd name="connsiteY7" fmla="*/ 1343843 h 1359475"/>
                <a:gd name="connsiteX0" fmla="*/ 0 w 390770"/>
                <a:gd name="connsiteY0" fmla="*/ 1361030 h 1361030"/>
                <a:gd name="connsiteX1" fmla="*/ 101600 w 390770"/>
                <a:gd name="connsiteY1" fmla="*/ 1204722 h 1361030"/>
                <a:gd name="connsiteX2" fmla="*/ 5759 w 390770"/>
                <a:gd name="connsiteY2" fmla="*/ 837399 h 1361030"/>
                <a:gd name="connsiteX3" fmla="*/ 144996 w 390770"/>
                <a:gd name="connsiteY3" fmla="*/ 16784 h 1361030"/>
                <a:gd name="connsiteX4" fmla="*/ 262020 w 390770"/>
                <a:gd name="connsiteY4" fmla="*/ 337214 h 1361030"/>
                <a:gd name="connsiteX5" fmla="*/ 308915 w 390770"/>
                <a:gd name="connsiteY5" fmla="*/ 962445 h 1361030"/>
                <a:gd name="connsiteX6" fmla="*/ 265724 w 390770"/>
                <a:gd name="connsiteY6" fmla="*/ 1282876 h 1361030"/>
                <a:gd name="connsiteX7" fmla="*/ 390770 w 390770"/>
                <a:gd name="connsiteY7" fmla="*/ 1345398 h 1361030"/>
                <a:gd name="connsiteX0" fmla="*/ 0 w 390770"/>
                <a:gd name="connsiteY0" fmla="*/ 1360775 h 1360775"/>
                <a:gd name="connsiteX1" fmla="*/ 101600 w 390770"/>
                <a:gd name="connsiteY1" fmla="*/ 1204467 h 1360775"/>
                <a:gd name="connsiteX2" fmla="*/ 5759 w 390770"/>
                <a:gd name="connsiteY2" fmla="*/ 837144 h 1360775"/>
                <a:gd name="connsiteX3" fmla="*/ 144996 w 390770"/>
                <a:gd name="connsiteY3" fmla="*/ 16529 h 1360775"/>
                <a:gd name="connsiteX4" fmla="*/ 262020 w 390770"/>
                <a:gd name="connsiteY4" fmla="*/ 336959 h 1360775"/>
                <a:gd name="connsiteX5" fmla="*/ 344907 w 390770"/>
                <a:gd name="connsiteY5" fmla="*/ 930928 h 1360775"/>
                <a:gd name="connsiteX6" fmla="*/ 265724 w 390770"/>
                <a:gd name="connsiteY6" fmla="*/ 1282621 h 1360775"/>
                <a:gd name="connsiteX7" fmla="*/ 390770 w 390770"/>
                <a:gd name="connsiteY7" fmla="*/ 1345143 h 136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770" h="1360775">
                  <a:moveTo>
                    <a:pt x="0" y="1360775"/>
                  </a:moveTo>
                  <a:cubicBezTo>
                    <a:pt x="92482" y="1302811"/>
                    <a:pt x="100640" y="1291739"/>
                    <a:pt x="101600" y="1204467"/>
                  </a:cubicBezTo>
                  <a:cubicBezTo>
                    <a:pt x="102560" y="1117195"/>
                    <a:pt x="-1474" y="1035134"/>
                    <a:pt x="5759" y="837144"/>
                  </a:cubicBezTo>
                  <a:cubicBezTo>
                    <a:pt x="12992" y="639154"/>
                    <a:pt x="102286" y="99893"/>
                    <a:pt x="144996" y="16529"/>
                  </a:cubicBezTo>
                  <a:cubicBezTo>
                    <a:pt x="187706" y="-66835"/>
                    <a:pt x="228702" y="184559"/>
                    <a:pt x="262020" y="336959"/>
                  </a:cubicBezTo>
                  <a:cubicBezTo>
                    <a:pt x="295339" y="489359"/>
                    <a:pt x="344290" y="773318"/>
                    <a:pt x="344907" y="930928"/>
                  </a:cubicBezTo>
                  <a:cubicBezTo>
                    <a:pt x="345524" y="1088538"/>
                    <a:pt x="258080" y="1213585"/>
                    <a:pt x="265724" y="1282621"/>
                  </a:cubicBezTo>
                  <a:cubicBezTo>
                    <a:pt x="273368" y="1351657"/>
                    <a:pt x="348437" y="1366310"/>
                    <a:pt x="390770" y="1345143"/>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 name="Freihandform: Form 15">
              <a:extLst>
                <a:ext uri="{FF2B5EF4-FFF2-40B4-BE49-F238E27FC236}">
                  <a16:creationId xmlns:a16="http://schemas.microsoft.com/office/drawing/2014/main" id="{BBB3EC1E-1A4A-2C09-F61D-2CF4B05CD073}"/>
                </a:ext>
              </a:extLst>
            </p:cNvPr>
            <p:cNvSpPr/>
            <p:nvPr/>
          </p:nvSpPr>
          <p:spPr>
            <a:xfrm>
              <a:off x="3120736" y="5532335"/>
              <a:ext cx="309792" cy="960339"/>
            </a:xfrm>
            <a:custGeom>
              <a:avLst/>
              <a:gdLst>
                <a:gd name="connsiteX0" fmla="*/ 0 w 578339"/>
                <a:gd name="connsiteY0" fmla="*/ 1101951 h 1151414"/>
                <a:gd name="connsiteX1" fmla="*/ 211015 w 578339"/>
                <a:gd name="connsiteY1" fmla="*/ 1055059 h 1151414"/>
                <a:gd name="connsiteX2" fmla="*/ 156308 w 578339"/>
                <a:gd name="connsiteY2" fmla="*/ 390751 h 1151414"/>
                <a:gd name="connsiteX3" fmla="*/ 187569 w 578339"/>
                <a:gd name="connsiteY3" fmla="*/ 7798 h 1151414"/>
                <a:gd name="connsiteX4" fmla="*/ 289169 w 578339"/>
                <a:gd name="connsiteY4" fmla="*/ 187551 h 1151414"/>
                <a:gd name="connsiteX5" fmla="*/ 336062 w 578339"/>
                <a:gd name="connsiteY5" fmla="*/ 812782 h 1151414"/>
                <a:gd name="connsiteX6" fmla="*/ 375139 w 578339"/>
                <a:gd name="connsiteY6" fmla="*/ 1133213 h 1151414"/>
                <a:gd name="connsiteX7" fmla="*/ 476739 w 578339"/>
                <a:gd name="connsiteY7" fmla="*/ 1109767 h 1151414"/>
                <a:gd name="connsiteX8" fmla="*/ 500185 w 578339"/>
                <a:gd name="connsiteY8" fmla="*/ 1094136 h 1151414"/>
                <a:gd name="connsiteX9" fmla="*/ 578339 w 578339"/>
                <a:gd name="connsiteY9" fmla="*/ 1031613 h 1151414"/>
                <a:gd name="connsiteX0" fmla="*/ 0 w 634953"/>
                <a:gd name="connsiteY0" fmla="*/ 1101951 h 1189318"/>
                <a:gd name="connsiteX1" fmla="*/ 211015 w 634953"/>
                <a:gd name="connsiteY1" fmla="*/ 1055059 h 1189318"/>
                <a:gd name="connsiteX2" fmla="*/ 156308 w 634953"/>
                <a:gd name="connsiteY2" fmla="*/ 390751 h 1189318"/>
                <a:gd name="connsiteX3" fmla="*/ 187569 w 634953"/>
                <a:gd name="connsiteY3" fmla="*/ 7798 h 1189318"/>
                <a:gd name="connsiteX4" fmla="*/ 289169 w 634953"/>
                <a:gd name="connsiteY4" fmla="*/ 187551 h 1189318"/>
                <a:gd name="connsiteX5" fmla="*/ 336062 w 634953"/>
                <a:gd name="connsiteY5" fmla="*/ 812782 h 1189318"/>
                <a:gd name="connsiteX6" fmla="*/ 375139 w 634953"/>
                <a:gd name="connsiteY6" fmla="*/ 1133213 h 1189318"/>
                <a:gd name="connsiteX7" fmla="*/ 476739 w 634953"/>
                <a:gd name="connsiteY7" fmla="*/ 1109767 h 1189318"/>
                <a:gd name="connsiteX8" fmla="*/ 633047 w 634953"/>
                <a:gd name="connsiteY8" fmla="*/ 1187921 h 1189318"/>
                <a:gd name="connsiteX9" fmla="*/ 578339 w 634953"/>
                <a:gd name="connsiteY9" fmla="*/ 1031613 h 1189318"/>
                <a:gd name="connsiteX0" fmla="*/ 0 w 578339"/>
                <a:gd name="connsiteY0" fmla="*/ 1101951 h 1153184"/>
                <a:gd name="connsiteX1" fmla="*/ 211015 w 578339"/>
                <a:gd name="connsiteY1" fmla="*/ 1055059 h 1153184"/>
                <a:gd name="connsiteX2" fmla="*/ 156308 w 578339"/>
                <a:gd name="connsiteY2" fmla="*/ 390751 h 1153184"/>
                <a:gd name="connsiteX3" fmla="*/ 187569 w 578339"/>
                <a:gd name="connsiteY3" fmla="*/ 7798 h 1153184"/>
                <a:gd name="connsiteX4" fmla="*/ 289169 w 578339"/>
                <a:gd name="connsiteY4" fmla="*/ 187551 h 1153184"/>
                <a:gd name="connsiteX5" fmla="*/ 336062 w 578339"/>
                <a:gd name="connsiteY5" fmla="*/ 812782 h 1153184"/>
                <a:gd name="connsiteX6" fmla="*/ 375139 w 578339"/>
                <a:gd name="connsiteY6" fmla="*/ 1133213 h 1153184"/>
                <a:gd name="connsiteX7" fmla="*/ 476739 w 578339"/>
                <a:gd name="connsiteY7" fmla="*/ 1109767 h 1153184"/>
                <a:gd name="connsiteX8" fmla="*/ 578339 w 578339"/>
                <a:gd name="connsiteY8" fmla="*/ 1031613 h 1153184"/>
                <a:gd name="connsiteX0" fmla="*/ 0 w 578339"/>
                <a:gd name="connsiteY0" fmla="*/ 1101951 h 1183165"/>
                <a:gd name="connsiteX1" fmla="*/ 211015 w 578339"/>
                <a:gd name="connsiteY1" fmla="*/ 1055059 h 1183165"/>
                <a:gd name="connsiteX2" fmla="*/ 156308 w 578339"/>
                <a:gd name="connsiteY2" fmla="*/ 390751 h 1183165"/>
                <a:gd name="connsiteX3" fmla="*/ 187569 w 578339"/>
                <a:gd name="connsiteY3" fmla="*/ 7798 h 1183165"/>
                <a:gd name="connsiteX4" fmla="*/ 289169 w 578339"/>
                <a:gd name="connsiteY4" fmla="*/ 187551 h 1183165"/>
                <a:gd name="connsiteX5" fmla="*/ 336062 w 578339"/>
                <a:gd name="connsiteY5" fmla="*/ 812782 h 1183165"/>
                <a:gd name="connsiteX6" fmla="*/ 375139 w 578339"/>
                <a:gd name="connsiteY6" fmla="*/ 1133213 h 1183165"/>
                <a:gd name="connsiteX7" fmla="*/ 554892 w 578339"/>
                <a:gd name="connsiteY7" fmla="*/ 1172290 h 1183165"/>
                <a:gd name="connsiteX8" fmla="*/ 578339 w 578339"/>
                <a:gd name="connsiteY8" fmla="*/ 1031613 h 1183165"/>
                <a:gd name="connsiteX0" fmla="*/ 0 w 578339"/>
                <a:gd name="connsiteY0" fmla="*/ 1101951 h 1140212"/>
                <a:gd name="connsiteX1" fmla="*/ 211015 w 578339"/>
                <a:gd name="connsiteY1" fmla="*/ 1055059 h 1140212"/>
                <a:gd name="connsiteX2" fmla="*/ 156308 w 578339"/>
                <a:gd name="connsiteY2" fmla="*/ 390751 h 1140212"/>
                <a:gd name="connsiteX3" fmla="*/ 187569 w 578339"/>
                <a:gd name="connsiteY3" fmla="*/ 7798 h 1140212"/>
                <a:gd name="connsiteX4" fmla="*/ 289169 w 578339"/>
                <a:gd name="connsiteY4" fmla="*/ 187551 h 1140212"/>
                <a:gd name="connsiteX5" fmla="*/ 336062 w 578339"/>
                <a:gd name="connsiteY5" fmla="*/ 812782 h 1140212"/>
                <a:gd name="connsiteX6" fmla="*/ 375139 w 578339"/>
                <a:gd name="connsiteY6" fmla="*/ 1133213 h 1140212"/>
                <a:gd name="connsiteX7" fmla="*/ 578339 w 578339"/>
                <a:gd name="connsiteY7" fmla="*/ 1031613 h 1140212"/>
                <a:gd name="connsiteX0" fmla="*/ 0 w 570524"/>
                <a:gd name="connsiteY0" fmla="*/ 1101951 h 1144020"/>
                <a:gd name="connsiteX1" fmla="*/ 211015 w 570524"/>
                <a:gd name="connsiteY1" fmla="*/ 1055059 h 1144020"/>
                <a:gd name="connsiteX2" fmla="*/ 156308 w 570524"/>
                <a:gd name="connsiteY2" fmla="*/ 390751 h 1144020"/>
                <a:gd name="connsiteX3" fmla="*/ 187569 w 570524"/>
                <a:gd name="connsiteY3" fmla="*/ 7798 h 1144020"/>
                <a:gd name="connsiteX4" fmla="*/ 289169 w 570524"/>
                <a:gd name="connsiteY4" fmla="*/ 187551 h 1144020"/>
                <a:gd name="connsiteX5" fmla="*/ 336062 w 570524"/>
                <a:gd name="connsiteY5" fmla="*/ 812782 h 1144020"/>
                <a:gd name="connsiteX6" fmla="*/ 375139 w 570524"/>
                <a:gd name="connsiteY6" fmla="*/ 1133213 h 1144020"/>
                <a:gd name="connsiteX7" fmla="*/ 570524 w 570524"/>
                <a:gd name="connsiteY7" fmla="*/ 1062874 h 1144020"/>
                <a:gd name="connsiteX0" fmla="*/ 0 w 500185"/>
                <a:gd name="connsiteY0" fmla="*/ 1101951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500185"/>
                <a:gd name="connsiteY0" fmla="*/ 1156659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390770"/>
                <a:gd name="connsiteY0" fmla="*/ 1211367 h 1221996"/>
                <a:gd name="connsiteX1" fmla="*/ 101600 w 390770"/>
                <a:gd name="connsiteY1" fmla="*/ 1055059 h 1221996"/>
                <a:gd name="connsiteX2" fmla="*/ 46893 w 390770"/>
                <a:gd name="connsiteY2" fmla="*/ 390751 h 1221996"/>
                <a:gd name="connsiteX3" fmla="*/ 78154 w 390770"/>
                <a:gd name="connsiteY3" fmla="*/ 7798 h 1221996"/>
                <a:gd name="connsiteX4" fmla="*/ 179754 w 390770"/>
                <a:gd name="connsiteY4" fmla="*/ 187551 h 1221996"/>
                <a:gd name="connsiteX5" fmla="*/ 226647 w 390770"/>
                <a:gd name="connsiteY5" fmla="*/ 812782 h 1221996"/>
                <a:gd name="connsiteX6" fmla="*/ 265724 w 390770"/>
                <a:gd name="connsiteY6" fmla="*/ 1133213 h 1221996"/>
                <a:gd name="connsiteX7" fmla="*/ 390770 w 390770"/>
                <a:gd name="connsiteY7" fmla="*/ 1195735 h 1221996"/>
                <a:gd name="connsiteX0" fmla="*/ 0 w 390770"/>
                <a:gd name="connsiteY0" fmla="*/ 1211367 h 1211367"/>
                <a:gd name="connsiteX1" fmla="*/ 101600 w 390770"/>
                <a:gd name="connsiteY1" fmla="*/ 1055059 h 1211367"/>
                <a:gd name="connsiteX2" fmla="*/ 46893 w 390770"/>
                <a:gd name="connsiteY2" fmla="*/ 390751 h 1211367"/>
                <a:gd name="connsiteX3" fmla="*/ 78154 w 390770"/>
                <a:gd name="connsiteY3" fmla="*/ 7798 h 1211367"/>
                <a:gd name="connsiteX4" fmla="*/ 179754 w 390770"/>
                <a:gd name="connsiteY4" fmla="*/ 187551 h 1211367"/>
                <a:gd name="connsiteX5" fmla="*/ 226647 w 390770"/>
                <a:gd name="connsiteY5" fmla="*/ 812782 h 1211367"/>
                <a:gd name="connsiteX6" fmla="*/ 265724 w 390770"/>
                <a:gd name="connsiteY6" fmla="*/ 1133213 h 1211367"/>
                <a:gd name="connsiteX7" fmla="*/ 390770 w 390770"/>
                <a:gd name="connsiteY7" fmla="*/ 1195735 h 1211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770" h="1211367">
                  <a:moveTo>
                    <a:pt x="0" y="1211367"/>
                  </a:moveTo>
                  <a:cubicBezTo>
                    <a:pt x="92482" y="1153403"/>
                    <a:pt x="93785" y="1191828"/>
                    <a:pt x="101600" y="1055059"/>
                  </a:cubicBezTo>
                  <a:cubicBezTo>
                    <a:pt x="109416" y="918290"/>
                    <a:pt x="50801" y="565294"/>
                    <a:pt x="46893" y="390751"/>
                  </a:cubicBezTo>
                  <a:cubicBezTo>
                    <a:pt x="42985" y="216208"/>
                    <a:pt x="56011" y="41665"/>
                    <a:pt x="78154" y="7798"/>
                  </a:cubicBezTo>
                  <a:cubicBezTo>
                    <a:pt x="100298" y="-26069"/>
                    <a:pt x="155005" y="53387"/>
                    <a:pt x="179754" y="187551"/>
                  </a:cubicBezTo>
                  <a:cubicBezTo>
                    <a:pt x="204503" y="321715"/>
                    <a:pt x="212319" y="655172"/>
                    <a:pt x="226647" y="812782"/>
                  </a:cubicBezTo>
                  <a:cubicBezTo>
                    <a:pt x="240975" y="970392"/>
                    <a:pt x="238370" y="1069388"/>
                    <a:pt x="265724" y="1133213"/>
                  </a:cubicBezTo>
                  <a:cubicBezTo>
                    <a:pt x="293078" y="1197038"/>
                    <a:pt x="348437" y="1216902"/>
                    <a:pt x="390770" y="1195735"/>
                  </a:cubicBezTo>
                </a:path>
              </a:pathLst>
            </a:custGeom>
            <a:no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Freihandform: Form 16">
              <a:extLst>
                <a:ext uri="{FF2B5EF4-FFF2-40B4-BE49-F238E27FC236}">
                  <a16:creationId xmlns:a16="http://schemas.microsoft.com/office/drawing/2014/main" id="{1B942032-74EF-1F07-1EFF-58E86641CBEF}"/>
                </a:ext>
              </a:extLst>
            </p:cNvPr>
            <p:cNvSpPr/>
            <p:nvPr/>
          </p:nvSpPr>
          <p:spPr>
            <a:xfrm flipH="1">
              <a:off x="3398060" y="5524781"/>
              <a:ext cx="339433" cy="960339"/>
            </a:xfrm>
            <a:custGeom>
              <a:avLst/>
              <a:gdLst>
                <a:gd name="connsiteX0" fmla="*/ 0 w 578339"/>
                <a:gd name="connsiteY0" fmla="*/ 1101951 h 1151414"/>
                <a:gd name="connsiteX1" fmla="*/ 211015 w 578339"/>
                <a:gd name="connsiteY1" fmla="*/ 1055059 h 1151414"/>
                <a:gd name="connsiteX2" fmla="*/ 156308 w 578339"/>
                <a:gd name="connsiteY2" fmla="*/ 390751 h 1151414"/>
                <a:gd name="connsiteX3" fmla="*/ 187569 w 578339"/>
                <a:gd name="connsiteY3" fmla="*/ 7798 h 1151414"/>
                <a:gd name="connsiteX4" fmla="*/ 289169 w 578339"/>
                <a:gd name="connsiteY4" fmla="*/ 187551 h 1151414"/>
                <a:gd name="connsiteX5" fmla="*/ 336062 w 578339"/>
                <a:gd name="connsiteY5" fmla="*/ 812782 h 1151414"/>
                <a:gd name="connsiteX6" fmla="*/ 375139 w 578339"/>
                <a:gd name="connsiteY6" fmla="*/ 1133213 h 1151414"/>
                <a:gd name="connsiteX7" fmla="*/ 476739 w 578339"/>
                <a:gd name="connsiteY7" fmla="*/ 1109767 h 1151414"/>
                <a:gd name="connsiteX8" fmla="*/ 500185 w 578339"/>
                <a:gd name="connsiteY8" fmla="*/ 1094136 h 1151414"/>
                <a:gd name="connsiteX9" fmla="*/ 578339 w 578339"/>
                <a:gd name="connsiteY9" fmla="*/ 1031613 h 1151414"/>
                <a:gd name="connsiteX0" fmla="*/ 0 w 634953"/>
                <a:gd name="connsiteY0" fmla="*/ 1101951 h 1189318"/>
                <a:gd name="connsiteX1" fmla="*/ 211015 w 634953"/>
                <a:gd name="connsiteY1" fmla="*/ 1055059 h 1189318"/>
                <a:gd name="connsiteX2" fmla="*/ 156308 w 634953"/>
                <a:gd name="connsiteY2" fmla="*/ 390751 h 1189318"/>
                <a:gd name="connsiteX3" fmla="*/ 187569 w 634953"/>
                <a:gd name="connsiteY3" fmla="*/ 7798 h 1189318"/>
                <a:gd name="connsiteX4" fmla="*/ 289169 w 634953"/>
                <a:gd name="connsiteY4" fmla="*/ 187551 h 1189318"/>
                <a:gd name="connsiteX5" fmla="*/ 336062 w 634953"/>
                <a:gd name="connsiteY5" fmla="*/ 812782 h 1189318"/>
                <a:gd name="connsiteX6" fmla="*/ 375139 w 634953"/>
                <a:gd name="connsiteY6" fmla="*/ 1133213 h 1189318"/>
                <a:gd name="connsiteX7" fmla="*/ 476739 w 634953"/>
                <a:gd name="connsiteY7" fmla="*/ 1109767 h 1189318"/>
                <a:gd name="connsiteX8" fmla="*/ 633047 w 634953"/>
                <a:gd name="connsiteY8" fmla="*/ 1187921 h 1189318"/>
                <a:gd name="connsiteX9" fmla="*/ 578339 w 634953"/>
                <a:gd name="connsiteY9" fmla="*/ 1031613 h 1189318"/>
                <a:gd name="connsiteX0" fmla="*/ 0 w 578339"/>
                <a:gd name="connsiteY0" fmla="*/ 1101951 h 1153184"/>
                <a:gd name="connsiteX1" fmla="*/ 211015 w 578339"/>
                <a:gd name="connsiteY1" fmla="*/ 1055059 h 1153184"/>
                <a:gd name="connsiteX2" fmla="*/ 156308 w 578339"/>
                <a:gd name="connsiteY2" fmla="*/ 390751 h 1153184"/>
                <a:gd name="connsiteX3" fmla="*/ 187569 w 578339"/>
                <a:gd name="connsiteY3" fmla="*/ 7798 h 1153184"/>
                <a:gd name="connsiteX4" fmla="*/ 289169 w 578339"/>
                <a:gd name="connsiteY4" fmla="*/ 187551 h 1153184"/>
                <a:gd name="connsiteX5" fmla="*/ 336062 w 578339"/>
                <a:gd name="connsiteY5" fmla="*/ 812782 h 1153184"/>
                <a:gd name="connsiteX6" fmla="*/ 375139 w 578339"/>
                <a:gd name="connsiteY6" fmla="*/ 1133213 h 1153184"/>
                <a:gd name="connsiteX7" fmla="*/ 476739 w 578339"/>
                <a:gd name="connsiteY7" fmla="*/ 1109767 h 1153184"/>
                <a:gd name="connsiteX8" fmla="*/ 578339 w 578339"/>
                <a:gd name="connsiteY8" fmla="*/ 1031613 h 1153184"/>
                <a:gd name="connsiteX0" fmla="*/ 0 w 578339"/>
                <a:gd name="connsiteY0" fmla="*/ 1101951 h 1183165"/>
                <a:gd name="connsiteX1" fmla="*/ 211015 w 578339"/>
                <a:gd name="connsiteY1" fmla="*/ 1055059 h 1183165"/>
                <a:gd name="connsiteX2" fmla="*/ 156308 w 578339"/>
                <a:gd name="connsiteY2" fmla="*/ 390751 h 1183165"/>
                <a:gd name="connsiteX3" fmla="*/ 187569 w 578339"/>
                <a:gd name="connsiteY3" fmla="*/ 7798 h 1183165"/>
                <a:gd name="connsiteX4" fmla="*/ 289169 w 578339"/>
                <a:gd name="connsiteY4" fmla="*/ 187551 h 1183165"/>
                <a:gd name="connsiteX5" fmla="*/ 336062 w 578339"/>
                <a:gd name="connsiteY5" fmla="*/ 812782 h 1183165"/>
                <a:gd name="connsiteX6" fmla="*/ 375139 w 578339"/>
                <a:gd name="connsiteY6" fmla="*/ 1133213 h 1183165"/>
                <a:gd name="connsiteX7" fmla="*/ 554892 w 578339"/>
                <a:gd name="connsiteY7" fmla="*/ 1172290 h 1183165"/>
                <a:gd name="connsiteX8" fmla="*/ 578339 w 578339"/>
                <a:gd name="connsiteY8" fmla="*/ 1031613 h 1183165"/>
                <a:gd name="connsiteX0" fmla="*/ 0 w 578339"/>
                <a:gd name="connsiteY0" fmla="*/ 1101951 h 1140212"/>
                <a:gd name="connsiteX1" fmla="*/ 211015 w 578339"/>
                <a:gd name="connsiteY1" fmla="*/ 1055059 h 1140212"/>
                <a:gd name="connsiteX2" fmla="*/ 156308 w 578339"/>
                <a:gd name="connsiteY2" fmla="*/ 390751 h 1140212"/>
                <a:gd name="connsiteX3" fmla="*/ 187569 w 578339"/>
                <a:gd name="connsiteY3" fmla="*/ 7798 h 1140212"/>
                <a:gd name="connsiteX4" fmla="*/ 289169 w 578339"/>
                <a:gd name="connsiteY4" fmla="*/ 187551 h 1140212"/>
                <a:gd name="connsiteX5" fmla="*/ 336062 w 578339"/>
                <a:gd name="connsiteY5" fmla="*/ 812782 h 1140212"/>
                <a:gd name="connsiteX6" fmla="*/ 375139 w 578339"/>
                <a:gd name="connsiteY6" fmla="*/ 1133213 h 1140212"/>
                <a:gd name="connsiteX7" fmla="*/ 578339 w 578339"/>
                <a:gd name="connsiteY7" fmla="*/ 1031613 h 1140212"/>
                <a:gd name="connsiteX0" fmla="*/ 0 w 570524"/>
                <a:gd name="connsiteY0" fmla="*/ 1101951 h 1144020"/>
                <a:gd name="connsiteX1" fmla="*/ 211015 w 570524"/>
                <a:gd name="connsiteY1" fmla="*/ 1055059 h 1144020"/>
                <a:gd name="connsiteX2" fmla="*/ 156308 w 570524"/>
                <a:gd name="connsiteY2" fmla="*/ 390751 h 1144020"/>
                <a:gd name="connsiteX3" fmla="*/ 187569 w 570524"/>
                <a:gd name="connsiteY3" fmla="*/ 7798 h 1144020"/>
                <a:gd name="connsiteX4" fmla="*/ 289169 w 570524"/>
                <a:gd name="connsiteY4" fmla="*/ 187551 h 1144020"/>
                <a:gd name="connsiteX5" fmla="*/ 336062 w 570524"/>
                <a:gd name="connsiteY5" fmla="*/ 812782 h 1144020"/>
                <a:gd name="connsiteX6" fmla="*/ 375139 w 570524"/>
                <a:gd name="connsiteY6" fmla="*/ 1133213 h 1144020"/>
                <a:gd name="connsiteX7" fmla="*/ 570524 w 570524"/>
                <a:gd name="connsiteY7" fmla="*/ 1062874 h 1144020"/>
                <a:gd name="connsiteX0" fmla="*/ 0 w 500185"/>
                <a:gd name="connsiteY0" fmla="*/ 1101951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500185"/>
                <a:gd name="connsiteY0" fmla="*/ 1156659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390770"/>
                <a:gd name="connsiteY0" fmla="*/ 1211367 h 1221996"/>
                <a:gd name="connsiteX1" fmla="*/ 101600 w 390770"/>
                <a:gd name="connsiteY1" fmla="*/ 1055059 h 1221996"/>
                <a:gd name="connsiteX2" fmla="*/ 46893 w 390770"/>
                <a:gd name="connsiteY2" fmla="*/ 390751 h 1221996"/>
                <a:gd name="connsiteX3" fmla="*/ 78154 w 390770"/>
                <a:gd name="connsiteY3" fmla="*/ 7798 h 1221996"/>
                <a:gd name="connsiteX4" fmla="*/ 179754 w 390770"/>
                <a:gd name="connsiteY4" fmla="*/ 187551 h 1221996"/>
                <a:gd name="connsiteX5" fmla="*/ 226647 w 390770"/>
                <a:gd name="connsiteY5" fmla="*/ 812782 h 1221996"/>
                <a:gd name="connsiteX6" fmla="*/ 265724 w 390770"/>
                <a:gd name="connsiteY6" fmla="*/ 1133213 h 1221996"/>
                <a:gd name="connsiteX7" fmla="*/ 390770 w 390770"/>
                <a:gd name="connsiteY7" fmla="*/ 1195735 h 1221996"/>
                <a:gd name="connsiteX0" fmla="*/ 0 w 390770"/>
                <a:gd name="connsiteY0" fmla="*/ 1211367 h 1211367"/>
                <a:gd name="connsiteX1" fmla="*/ 101600 w 390770"/>
                <a:gd name="connsiteY1" fmla="*/ 1055059 h 1211367"/>
                <a:gd name="connsiteX2" fmla="*/ 46893 w 390770"/>
                <a:gd name="connsiteY2" fmla="*/ 390751 h 1211367"/>
                <a:gd name="connsiteX3" fmla="*/ 78154 w 390770"/>
                <a:gd name="connsiteY3" fmla="*/ 7798 h 1211367"/>
                <a:gd name="connsiteX4" fmla="*/ 179754 w 390770"/>
                <a:gd name="connsiteY4" fmla="*/ 187551 h 1211367"/>
                <a:gd name="connsiteX5" fmla="*/ 226647 w 390770"/>
                <a:gd name="connsiteY5" fmla="*/ 812782 h 1211367"/>
                <a:gd name="connsiteX6" fmla="*/ 265724 w 390770"/>
                <a:gd name="connsiteY6" fmla="*/ 1133213 h 1211367"/>
                <a:gd name="connsiteX7" fmla="*/ 390770 w 390770"/>
                <a:gd name="connsiteY7" fmla="*/ 1195735 h 1211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770" h="1211367">
                  <a:moveTo>
                    <a:pt x="0" y="1211367"/>
                  </a:moveTo>
                  <a:cubicBezTo>
                    <a:pt x="92482" y="1153403"/>
                    <a:pt x="93785" y="1191828"/>
                    <a:pt x="101600" y="1055059"/>
                  </a:cubicBezTo>
                  <a:cubicBezTo>
                    <a:pt x="109416" y="918290"/>
                    <a:pt x="50801" y="565294"/>
                    <a:pt x="46893" y="390751"/>
                  </a:cubicBezTo>
                  <a:cubicBezTo>
                    <a:pt x="42985" y="216208"/>
                    <a:pt x="56011" y="41665"/>
                    <a:pt x="78154" y="7798"/>
                  </a:cubicBezTo>
                  <a:cubicBezTo>
                    <a:pt x="100298" y="-26069"/>
                    <a:pt x="155005" y="53387"/>
                    <a:pt x="179754" y="187551"/>
                  </a:cubicBezTo>
                  <a:cubicBezTo>
                    <a:pt x="204503" y="321715"/>
                    <a:pt x="212319" y="655172"/>
                    <a:pt x="226647" y="812782"/>
                  </a:cubicBezTo>
                  <a:cubicBezTo>
                    <a:pt x="240975" y="970392"/>
                    <a:pt x="238370" y="1069388"/>
                    <a:pt x="265724" y="1133213"/>
                  </a:cubicBezTo>
                  <a:cubicBezTo>
                    <a:pt x="293078" y="1197038"/>
                    <a:pt x="348437" y="1216902"/>
                    <a:pt x="390770" y="1195735"/>
                  </a:cubicBezTo>
                </a:path>
              </a:pathLst>
            </a:custGeom>
            <a:no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Freihandform: Form 17">
              <a:extLst>
                <a:ext uri="{FF2B5EF4-FFF2-40B4-BE49-F238E27FC236}">
                  <a16:creationId xmlns:a16="http://schemas.microsoft.com/office/drawing/2014/main" id="{2648151E-A639-EB96-E2AF-BFB8C24D7100}"/>
                </a:ext>
              </a:extLst>
            </p:cNvPr>
            <p:cNvSpPr/>
            <p:nvPr/>
          </p:nvSpPr>
          <p:spPr>
            <a:xfrm>
              <a:off x="3740318" y="5524782"/>
              <a:ext cx="309792" cy="960339"/>
            </a:xfrm>
            <a:custGeom>
              <a:avLst/>
              <a:gdLst>
                <a:gd name="connsiteX0" fmla="*/ 0 w 578339"/>
                <a:gd name="connsiteY0" fmla="*/ 1101951 h 1151414"/>
                <a:gd name="connsiteX1" fmla="*/ 211015 w 578339"/>
                <a:gd name="connsiteY1" fmla="*/ 1055059 h 1151414"/>
                <a:gd name="connsiteX2" fmla="*/ 156308 w 578339"/>
                <a:gd name="connsiteY2" fmla="*/ 390751 h 1151414"/>
                <a:gd name="connsiteX3" fmla="*/ 187569 w 578339"/>
                <a:gd name="connsiteY3" fmla="*/ 7798 h 1151414"/>
                <a:gd name="connsiteX4" fmla="*/ 289169 w 578339"/>
                <a:gd name="connsiteY4" fmla="*/ 187551 h 1151414"/>
                <a:gd name="connsiteX5" fmla="*/ 336062 w 578339"/>
                <a:gd name="connsiteY5" fmla="*/ 812782 h 1151414"/>
                <a:gd name="connsiteX6" fmla="*/ 375139 w 578339"/>
                <a:gd name="connsiteY6" fmla="*/ 1133213 h 1151414"/>
                <a:gd name="connsiteX7" fmla="*/ 476739 w 578339"/>
                <a:gd name="connsiteY7" fmla="*/ 1109767 h 1151414"/>
                <a:gd name="connsiteX8" fmla="*/ 500185 w 578339"/>
                <a:gd name="connsiteY8" fmla="*/ 1094136 h 1151414"/>
                <a:gd name="connsiteX9" fmla="*/ 578339 w 578339"/>
                <a:gd name="connsiteY9" fmla="*/ 1031613 h 1151414"/>
                <a:gd name="connsiteX0" fmla="*/ 0 w 634953"/>
                <a:gd name="connsiteY0" fmla="*/ 1101951 h 1189318"/>
                <a:gd name="connsiteX1" fmla="*/ 211015 w 634953"/>
                <a:gd name="connsiteY1" fmla="*/ 1055059 h 1189318"/>
                <a:gd name="connsiteX2" fmla="*/ 156308 w 634953"/>
                <a:gd name="connsiteY2" fmla="*/ 390751 h 1189318"/>
                <a:gd name="connsiteX3" fmla="*/ 187569 w 634953"/>
                <a:gd name="connsiteY3" fmla="*/ 7798 h 1189318"/>
                <a:gd name="connsiteX4" fmla="*/ 289169 w 634953"/>
                <a:gd name="connsiteY4" fmla="*/ 187551 h 1189318"/>
                <a:gd name="connsiteX5" fmla="*/ 336062 w 634953"/>
                <a:gd name="connsiteY5" fmla="*/ 812782 h 1189318"/>
                <a:gd name="connsiteX6" fmla="*/ 375139 w 634953"/>
                <a:gd name="connsiteY6" fmla="*/ 1133213 h 1189318"/>
                <a:gd name="connsiteX7" fmla="*/ 476739 w 634953"/>
                <a:gd name="connsiteY7" fmla="*/ 1109767 h 1189318"/>
                <a:gd name="connsiteX8" fmla="*/ 633047 w 634953"/>
                <a:gd name="connsiteY8" fmla="*/ 1187921 h 1189318"/>
                <a:gd name="connsiteX9" fmla="*/ 578339 w 634953"/>
                <a:gd name="connsiteY9" fmla="*/ 1031613 h 1189318"/>
                <a:gd name="connsiteX0" fmla="*/ 0 w 578339"/>
                <a:gd name="connsiteY0" fmla="*/ 1101951 h 1153184"/>
                <a:gd name="connsiteX1" fmla="*/ 211015 w 578339"/>
                <a:gd name="connsiteY1" fmla="*/ 1055059 h 1153184"/>
                <a:gd name="connsiteX2" fmla="*/ 156308 w 578339"/>
                <a:gd name="connsiteY2" fmla="*/ 390751 h 1153184"/>
                <a:gd name="connsiteX3" fmla="*/ 187569 w 578339"/>
                <a:gd name="connsiteY3" fmla="*/ 7798 h 1153184"/>
                <a:gd name="connsiteX4" fmla="*/ 289169 w 578339"/>
                <a:gd name="connsiteY4" fmla="*/ 187551 h 1153184"/>
                <a:gd name="connsiteX5" fmla="*/ 336062 w 578339"/>
                <a:gd name="connsiteY5" fmla="*/ 812782 h 1153184"/>
                <a:gd name="connsiteX6" fmla="*/ 375139 w 578339"/>
                <a:gd name="connsiteY6" fmla="*/ 1133213 h 1153184"/>
                <a:gd name="connsiteX7" fmla="*/ 476739 w 578339"/>
                <a:gd name="connsiteY7" fmla="*/ 1109767 h 1153184"/>
                <a:gd name="connsiteX8" fmla="*/ 578339 w 578339"/>
                <a:gd name="connsiteY8" fmla="*/ 1031613 h 1153184"/>
                <a:gd name="connsiteX0" fmla="*/ 0 w 578339"/>
                <a:gd name="connsiteY0" fmla="*/ 1101951 h 1183165"/>
                <a:gd name="connsiteX1" fmla="*/ 211015 w 578339"/>
                <a:gd name="connsiteY1" fmla="*/ 1055059 h 1183165"/>
                <a:gd name="connsiteX2" fmla="*/ 156308 w 578339"/>
                <a:gd name="connsiteY2" fmla="*/ 390751 h 1183165"/>
                <a:gd name="connsiteX3" fmla="*/ 187569 w 578339"/>
                <a:gd name="connsiteY3" fmla="*/ 7798 h 1183165"/>
                <a:gd name="connsiteX4" fmla="*/ 289169 w 578339"/>
                <a:gd name="connsiteY4" fmla="*/ 187551 h 1183165"/>
                <a:gd name="connsiteX5" fmla="*/ 336062 w 578339"/>
                <a:gd name="connsiteY5" fmla="*/ 812782 h 1183165"/>
                <a:gd name="connsiteX6" fmla="*/ 375139 w 578339"/>
                <a:gd name="connsiteY6" fmla="*/ 1133213 h 1183165"/>
                <a:gd name="connsiteX7" fmla="*/ 554892 w 578339"/>
                <a:gd name="connsiteY7" fmla="*/ 1172290 h 1183165"/>
                <a:gd name="connsiteX8" fmla="*/ 578339 w 578339"/>
                <a:gd name="connsiteY8" fmla="*/ 1031613 h 1183165"/>
                <a:gd name="connsiteX0" fmla="*/ 0 w 578339"/>
                <a:gd name="connsiteY0" fmla="*/ 1101951 h 1140212"/>
                <a:gd name="connsiteX1" fmla="*/ 211015 w 578339"/>
                <a:gd name="connsiteY1" fmla="*/ 1055059 h 1140212"/>
                <a:gd name="connsiteX2" fmla="*/ 156308 w 578339"/>
                <a:gd name="connsiteY2" fmla="*/ 390751 h 1140212"/>
                <a:gd name="connsiteX3" fmla="*/ 187569 w 578339"/>
                <a:gd name="connsiteY3" fmla="*/ 7798 h 1140212"/>
                <a:gd name="connsiteX4" fmla="*/ 289169 w 578339"/>
                <a:gd name="connsiteY4" fmla="*/ 187551 h 1140212"/>
                <a:gd name="connsiteX5" fmla="*/ 336062 w 578339"/>
                <a:gd name="connsiteY5" fmla="*/ 812782 h 1140212"/>
                <a:gd name="connsiteX6" fmla="*/ 375139 w 578339"/>
                <a:gd name="connsiteY6" fmla="*/ 1133213 h 1140212"/>
                <a:gd name="connsiteX7" fmla="*/ 578339 w 578339"/>
                <a:gd name="connsiteY7" fmla="*/ 1031613 h 1140212"/>
                <a:gd name="connsiteX0" fmla="*/ 0 w 570524"/>
                <a:gd name="connsiteY0" fmla="*/ 1101951 h 1144020"/>
                <a:gd name="connsiteX1" fmla="*/ 211015 w 570524"/>
                <a:gd name="connsiteY1" fmla="*/ 1055059 h 1144020"/>
                <a:gd name="connsiteX2" fmla="*/ 156308 w 570524"/>
                <a:gd name="connsiteY2" fmla="*/ 390751 h 1144020"/>
                <a:gd name="connsiteX3" fmla="*/ 187569 w 570524"/>
                <a:gd name="connsiteY3" fmla="*/ 7798 h 1144020"/>
                <a:gd name="connsiteX4" fmla="*/ 289169 w 570524"/>
                <a:gd name="connsiteY4" fmla="*/ 187551 h 1144020"/>
                <a:gd name="connsiteX5" fmla="*/ 336062 w 570524"/>
                <a:gd name="connsiteY5" fmla="*/ 812782 h 1144020"/>
                <a:gd name="connsiteX6" fmla="*/ 375139 w 570524"/>
                <a:gd name="connsiteY6" fmla="*/ 1133213 h 1144020"/>
                <a:gd name="connsiteX7" fmla="*/ 570524 w 570524"/>
                <a:gd name="connsiteY7" fmla="*/ 1062874 h 1144020"/>
                <a:gd name="connsiteX0" fmla="*/ 0 w 500185"/>
                <a:gd name="connsiteY0" fmla="*/ 1101951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500185"/>
                <a:gd name="connsiteY0" fmla="*/ 1156659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390770"/>
                <a:gd name="connsiteY0" fmla="*/ 1211367 h 1221996"/>
                <a:gd name="connsiteX1" fmla="*/ 101600 w 390770"/>
                <a:gd name="connsiteY1" fmla="*/ 1055059 h 1221996"/>
                <a:gd name="connsiteX2" fmla="*/ 46893 w 390770"/>
                <a:gd name="connsiteY2" fmla="*/ 390751 h 1221996"/>
                <a:gd name="connsiteX3" fmla="*/ 78154 w 390770"/>
                <a:gd name="connsiteY3" fmla="*/ 7798 h 1221996"/>
                <a:gd name="connsiteX4" fmla="*/ 179754 w 390770"/>
                <a:gd name="connsiteY4" fmla="*/ 187551 h 1221996"/>
                <a:gd name="connsiteX5" fmla="*/ 226647 w 390770"/>
                <a:gd name="connsiteY5" fmla="*/ 812782 h 1221996"/>
                <a:gd name="connsiteX6" fmla="*/ 265724 w 390770"/>
                <a:gd name="connsiteY6" fmla="*/ 1133213 h 1221996"/>
                <a:gd name="connsiteX7" fmla="*/ 390770 w 390770"/>
                <a:gd name="connsiteY7" fmla="*/ 1195735 h 1221996"/>
                <a:gd name="connsiteX0" fmla="*/ 0 w 390770"/>
                <a:gd name="connsiteY0" fmla="*/ 1211367 h 1211367"/>
                <a:gd name="connsiteX1" fmla="*/ 101600 w 390770"/>
                <a:gd name="connsiteY1" fmla="*/ 1055059 h 1211367"/>
                <a:gd name="connsiteX2" fmla="*/ 46893 w 390770"/>
                <a:gd name="connsiteY2" fmla="*/ 390751 h 1211367"/>
                <a:gd name="connsiteX3" fmla="*/ 78154 w 390770"/>
                <a:gd name="connsiteY3" fmla="*/ 7798 h 1211367"/>
                <a:gd name="connsiteX4" fmla="*/ 179754 w 390770"/>
                <a:gd name="connsiteY4" fmla="*/ 187551 h 1211367"/>
                <a:gd name="connsiteX5" fmla="*/ 226647 w 390770"/>
                <a:gd name="connsiteY5" fmla="*/ 812782 h 1211367"/>
                <a:gd name="connsiteX6" fmla="*/ 265724 w 390770"/>
                <a:gd name="connsiteY6" fmla="*/ 1133213 h 1211367"/>
                <a:gd name="connsiteX7" fmla="*/ 390770 w 390770"/>
                <a:gd name="connsiteY7" fmla="*/ 1195735 h 1211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770" h="1211367">
                  <a:moveTo>
                    <a:pt x="0" y="1211367"/>
                  </a:moveTo>
                  <a:cubicBezTo>
                    <a:pt x="92482" y="1153403"/>
                    <a:pt x="93785" y="1191828"/>
                    <a:pt x="101600" y="1055059"/>
                  </a:cubicBezTo>
                  <a:cubicBezTo>
                    <a:pt x="109416" y="918290"/>
                    <a:pt x="50801" y="565294"/>
                    <a:pt x="46893" y="390751"/>
                  </a:cubicBezTo>
                  <a:cubicBezTo>
                    <a:pt x="42985" y="216208"/>
                    <a:pt x="56011" y="41665"/>
                    <a:pt x="78154" y="7798"/>
                  </a:cubicBezTo>
                  <a:cubicBezTo>
                    <a:pt x="100298" y="-26069"/>
                    <a:pt x="155005" y="53387"/>
                    <a:pt x="179754" y="187551"/>
                  </a:cubicBezTo>
                  <a:cubicBezTo>
                    <a:pt x="204503" y="321715"/>
                    <a:pt x="212319" y="655172"/>
                    <a:pt x="226647" y="812782"/>
                  </a:cubicBezTo>
                  <a:cubicBezTo>
                    <a:pt x="240975" y="970392"/>
                    <a:pt x="238370" y="1069388"/>
                    <a:pt x="265724" y="1133213"/>
                  </a:cubicBezTo>
                  <a:cubicBezTo>
                    <a:pt x="293078" y="1197038"/>
                    <a:pt x="348437" y="1216902"/>
                    <a:pt x="390770" y="1195735"/>
                  </a:cubicBezTo>
                </a:path>
              </a:pathLst>
            </a:custGeom>
            <a:no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Freihandform: Form 18">
              <a:extLst>
                <a:ext uri="{FF2B5EF4-FFF2-40B4-BE49-F238E27FC236}">
                  <a16:creationId xmlns:a16="http://schemas.microsoft.com/office/drawing/2014/main" id="{35B4FE1B-8144-0A45-DAEE-41D32BF5E0F2}"/>
                </a:ext>
              </a:extLst>
            </p:cNvPr>
            <p:cNvSpPr/>
            <p:nvPr/>
          </p:nvSpPr>
          <p:spPr>
            <a:xfrm>
              <a:off x="5479802" y="5524780"/>
              <a:ext cx="309792" cy="960339"/>
            </a:xfrm>
            <a:custGeom>
              <a:avLst/>
              <a:gdLst>
                <a:gd name="connsiteX0" fmla="*/ 0 w 578339"/>
                <a:gd name="connsiteY0" fmla="*/ 1101951 h 1151414"/>
                <a:gd name="connsiteX1" fmla="*/ 211015 w 578339"/>
                <a:gd name="connsiteY1" fmla="*/ 1055059 h 1151414"/>
                <a:gd name="connsiteX2" fmla="*/ 156308 w 578339"/>
                <a:gd name="connsiteY2" fmla="*/ 390751 h 1151414"/>
                <a:gd name="connsiteX3" fmla="*/ 187569 w 578339"/>
                <a:gd name="connsiteY3" fmla="*/ 7798 h 1151414"/>
                <a:gd name="connsiteX4" fmla="*/ 289169 w 578339"/>
                <a:gd name="connsiteY4" fmla="*/ 187551 h 1151414"/>
                <a:gd name="connsiteX5" fmla="*/ 336062 w 578339"/>
                <a:gd name="connsiteY5" fmla="*/ 812782 h 1151414"/>
                <a:gd name="connsiteX6" fmla="*/ 375139 w 578339"/>
                <a:gd name="connsiteY6" fmla="*/ 1133213 h 1151414"/>
                <a:gd name="connsiteX7" fmla="*/ 476739 w 578339"/>
                <a:gd name="connsiteY7" fmla="*/ 1109767 h 1151414"/>
                <a:gd name="connsiteX8" fmla="*/ 500185 w 578339"/>
                <a:gd name="connsiteY8" fmla="*/ 1094136 h 1151414"/>
                <a:gd name="connsiteX9" fmla="*/ 578339 w 578339"/>
                <a:gd name="connsiteY9" fmla="*/ 1031613 h 1151414"/>
                <a:gd name="connsiteX0" fmla="*/ 0 w 634953"/>
                <a:gd name="connsiteY0" fmla="*/ 1101951 h 1189318"/>
                <a:gd name="connsiteX1" fmla="*/ 211015 w 634953"/>
                <a:gd name="connsiteY1" fmla="*/ 1055059 h 1189318"/>
                <a:gd name="connsiteX2" fmla="*/ 156308 w 634953"/>
                <a:gd name="connsiteY2" fmla="*/ 390751 h 1189318"/>
                <a:gd name="connsiteX3" fmla="*/ 187569 w 634953"/>
                <a:gd name="connsiteY3" fmla="*/ 7798 h 1189318"/>
                <a:gd name="connsiteX4" fmla="*/ 289169 w 634953"/>
                <a:gd name="connsiteY4" fmla="*/ 187551 h 1189318"/>
                <a:gd name="connsiteX5" fmla="*/ 336062 w 634953"/>
                <a:gd name="connsiteY5" fmla="*/ 812782 h 1189318"/>
                <a:gd name="connsiteX6" fmla="*/ 375139 w 634953"/>
                <a:gd name="connsiteY6" fmla="*/ 1133213 h 1189318"/>
                <a:gd name="connsiteX7" fmla="*/ 476739 w 634953"/>
                <a:gd name="connsiteY7" fmla="*/ 1109767 h 1189318"/>
                <a:gd name="connsiteX8" fmla="*/ 633047 w 634953"/>
                <a:gd name="connsiteY8" fmla="*/ 1187921 h 1189318"/>
                <a:gd name="connsiteX9" fmla="*/ 578339 w 634953"/>
                <a:gd name="connsiteY9" fmla="*/ 1031613 h 1189318"/>
                <a:gd name="connsiteX0" fmla="*/ 0 w 578339"/>
                <a:gd name="connsiteY0" fmla="*/ 1101951 h 1153184"/>
                <a:gd name="connsiteX1" fmla="*/ 211015 w 578339"/>
                <a:gd name="connsiteY1" fmla="*/ 1055059 h 1153184"/>
                <a:gd name="connsiteX2" fmla="*/ 156308 w 578339"/>
                <a:gd name="connsiteY2" fmla="*/ 390751 h 1153184"/>
                <a:gd name="connsiteX3" fmla="*/ 187569 w 578339"/>
                <a:gd name="connsiteY3" fmla="*/ 7798 h 1153184"/>
                <a:gd name="connsiteX4" fmla="*/ 289169 w 578339"/>
                <a:gd name="connsiteY4" fmla="*/ 187551 h 1153184"/>
                <a:gd name="connsiteX5" fmla="*/ 336062 w 578339"/>
                <a:gd name="connsiteY5" fmla="*/ 812782 h 1153184"/>
                <a:gd name="connsiteX6" fmla="*/ 375139 w 578339"/>
                <a:gd name="connsiteY6" fmla="*/ 1133213 h 1153184"/>
                <a:gd name="connsiteX7" fmla="*/ 476739 w 578339"/>
                <a:gd name="connsiteY7" fmla="*/ 1109767 h 1153184"/>
                <a:gd name="connsiteX8" fmla="*/ 578339 w 578339"/>
                <a:gd name="connsiteY8" fmla="*/ 1031613 h 1153184"/>
                <a:gd name="connsiteX0" fmla="*/ 0 w 578339"/>
                <a:gd name="connsiteY0" fmla="*/ 1101951 h 1183165"/>
                <a:gd name="connsiteX1" fmla="*/ 211015 w 578339"/>
                <a:gd name="connsiteY1" fmla="*/ 1055059 h 1183165"/>
                <a:gd name="connsiteX2" fmla="*/ 156308 w 578339"/>
                <a:gd name="connsiteY2" fmla="*/ 390751 h 1183165"/>
                <a:gd name="connsiteX3" fmla="*/ 187569 w 578339"/>
                <a:gd name="connsiteY3" fmla="*/ 7798 h 1183165"/>
                <a:gd name="connsiteX4" fmla="*/ 289169 w 578339"/>
                <a:gd name="connsiteY4" fmla="*/ 187551 h 1183165"/>
                <a:gd name="connsiteX5" fmla="*/ 336062 w 578339"/>
                <a:gd name="connsiteY5" fmla="*/ 812782 h 1183165"/>
                <a:gd name="connsiteX6" fmla="*/ 375139 w 578339"/>
                <a:gd name="connsiteY6" fmla="*/ 1133213 h 1183165"/>
                <a:gd name="connsiteX7" fmla="*/ 554892 w 578339"/>
                <a:gd name="connsiteY7" fmla="*/ 1172290 h 1183165"/>
                <a:gd name="connsiteX8" fmla="*/ 578339 w 578339"/>
                <a:gd name="connsiteY8" fmla="*/ 1031613 h 1183165"/>
                <a:gd name="connsiteX0" fmla="*/ 0 w 578339"/>
                <a:gd name="connsiteY0" fmla="*/ 1101951 h 1140212"/>
                <a:gd name="connsiteX1" fmla="*/ 211015 w 578339"/>
                <a:gd name="connsiteY1" fmla="*/ 1055059 h 1140212"/>
                <a:gd name="connsiteX2" fmla="*/ 156308 w 578339"/>
                <a:gd name="connsiteY2" fmla="*/ 390751 h 1140212"/>
                <a:gd name="connsiteX3" fmla="*/ 187569 w 578339"/>
                <a:gd name="connsiteY3" fmla="*/ 7798 h 1140212"/>
                <a:gd name="connsiteX4" fmla="*/ 289169 w 578339"/>
                <a:gd name="connsiteY4" fmla="*/ 187551 h 1140212"/>
                <a:gd name="connsiteX5" fmla="*/ 336062 w 578339"/>
                <a:gd name="connsiteY5" fmla="*/ 812782 h 1140212"/>
                <a:gd name="connsiteX6" fmla="*/ 375139 w 578339"/>
                <a:gd name="connsiteY6" fmla="*/ 1133213 h 1140212"/>
                <a:gd name="connsiteX7" fmla="*/ 578339 w 578339"/>
                <a:gd name="connsiteY7" fmla="*/ 1031613 h 1140212"/>
                <a:gd name="connsiteX0" fmla="*/ 0 w 570524"/>
                <a:gd name="connsiteY0" fmla="*/ 1101951 h 1144020"/>
                <a:gd name="connsiteX1" fmla="*/ 211015 w 570524"/>
                <a:gd name="connsiteY1" fmla="*/ 1055059 h 1144020"/>
                <a:gd name="connsiteX2" fmla="*/ 156308 w 570524"/>
                <a:gd name="connsiteY2" fmla="*/ 390751 h 1144020"/>
                <a:gd name="connsiteX3" fmla="*/ 187569 w 570524"/>
                <a:gd name="connsiteY3" fmla="*/ 7798 h 1144020"/>
                <a:gd name="connsiteX4" fmla="*/ 289169 w 570524"/>
                <a:gd name="connsiteY4" fmla="*/ 187551 h 1144020"/>
                <a:gd name="connsiteX5" fmla="*/ 336062 w 570524"/>
                <a:gd name="connsiteY5" fmla="*/ 812782 h 1144020"/>
                <a:gd name="connsiteX6" fmla="*/ 375139 w 570524"/>
                <a:gd name="connsiteY6" fmla="*/ 1133213 h 1144020"/>
                <a:gd name="connsiteX7" fmla="*/ 570524 w 570524"/>
                <a:gd name="connsiteY7" fmla="*/ 1062874 h 1144020"/>
                <a:gd name="connsiteX0" fmla="*/ 0 w 500185"/>
                <a:gd name="connsiteY0" fmla="*/ 1101951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500185"/>
                <a:gd name="connsiteY0" fmla="*/ 1156659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390770"/>
                <a:gd name="connsiteY0" fmla="*/ 1211367 h 1221996"/>
                <a:gd name="connsiteX1" fmla="*/ 101600 w 390770"/>
                <a:gd name="connsiteY1" fmla="*/ 1055059 h 1221996"/>
                <a:gd name="connsiteX2" fmla="*/ 46893 w 390770"/>
                <a:gd name="connsiteY2" fmla="*/ 390751 h 1221996"/>
                <a:gd name="connsiteX3" fmla="*/ 78154 w 390770"/>
                <a:gd name="connsiteY3" fmla="*/ 7798 h 1221996"/>
                <a:gd name="connsiteX4" fmla="*/ 179754 w 390770"/>
                <a:gd name="connsiteY4" fmla="*/ 187551 h 1221996"/>
                <a:gd name="connsiteX5" fmla="*/ 226647 w 390770"/>
                <a:gd name="connsiteY5" fmla="*/ 812782 h 1221996"/>
                <a:gd name="connsiteX6" fmla="*/ 265724 w 390770"/>
                <a:gd name="connsiteY6" fmla="*/ 1133213 h 1221996"/>
                <a:gd name="connsiteX7" fmla="*/ 390770 w 390770"/>
                <a:gd name="connsiteY7" fmla="*/ 1195735 h 1221996"/>
                <a:gd name="connsiteX0" fmla="*/ 0 w 390770"/>
                <a:gd name="connsiteY0" fmla="*/ 1211367 h 1211367"/>
                <a:gd name="connsiteX1" fmla="*/ 101600 w 390770"/>
                <a:gd name="connsiteY1" fmla="*/ 1055059 h 1211367"/>
                <a:gd name="connsiteX2" fmla="*/ 46893 w 390770"/>
                <a:gd name="connsiteY2" fmla="*/ 390751 h 1211367"/>
                <a:gd name="connsiteX3" fmla="*/ 78154 w 390770"/>
                <a:gd name="connsiteY3" fmla="*/ 7798 h 1211367"/>
                <a:gd name="connsiteX4" fmla="*/ 179754 w 390770"/>
                <a:gd name="connsiteY4" fmla="*/ 187551 h 1211367"/>
                <a:gd name="connsiteX5" fmla="*/ 226647 w 390770"/>
                <a:gd name="connsiteY5" fmla="*/ 812782 h 1211367"/>
                <a:gd name="connsiteX6" fmla="*/ 265724 w 390770"/>
                <a:gd name="connsiteY6" fmla="*/ 1133213 h 1211367"/>
                <a:gd name="connsiteX7" fmla="*/ 390770 w 390770"/>
                <a:gd name="connsiteY7" fmla="*/ 1195735 h 1211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770" h="1211367">
                  <a:moveTo>
                    <a:pt x="0" y="1211367"/>
                  </a:moveTo>
                  <a:cubicBezTo>
                    <a:pt x="92482" y="1153403"/>
                    <a:pt x="93785" y="1191828"/>
                    <a:pt x="101600" y="1055059"/>
                  </a:cubicBezTo>
                  <a:cubicBezTo>
                    <a:pt x="109416" y="918290"/>
                    <a:pt x="50801" y="565294"/>
                    <a:pt x="46893" y="390751"/>
                  </a:cubicBezTo>
                  <a:cubicBezTo>
                    <a:pt x="42985" y="216208"/>
                    <a:pt x="56011" y="41665"/>
                    <a:pt x="78154" y="7798"/>
                  </a:cubicBezTo>
                  <a:cubicBezTo>
                    <a:pt x="100298" y="-26069"/>
                    <a:pt x="155005" y="53387"/>
                    <a:pt x="179754" y="187551"/>
                  </a:cubicBezTo>
                  <a:cubicBezTo>
                    <a:pt x="204503" y="321715"/>
                    <a:pt x="212319" y="655172"/>
                    <a:pt x="226647" y="812782"/>
                  </a:cubicBezTo>
                  <a:cubicBezTo>
                    <a:pt x="240975" y="970392"/>
                    <a:pt x="238370" y="1069388"/>
                    <a:pt x="265724" y="1133213"/>
                  </a:cubicBezTo>
                  <a:cubicBezTo>
                    <a:pt x="293078" y="1197038"/>
                    <a:pt x="348437" y="1216902"/>
                    <a:pt x="390770" y="1195735"/>
                  </a:cubicBezTo>
                </a:path>
              </a:pathLst>
            </a:custGeom>
            <a:no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Freihandform: Form 19">
              <a:extLst>
                <a:ext uri="{FF2B5EF4-FFF2-40B4-BE49-F238E27FC236}">
                  <a16:creationId xmlns:a16="http://schemas.microsoft.com/office/drawing/2014/main" id="{FAA2A9A7-8D2C-4D74-E360-079AFC3F798B}"/>
                </a:ext>
              </a:extLst>
            </p:cNvPr>
            <p:cNvSpPr/>
            <p:nvPr/>
          </p:nvSpPr>
          <p:spPr>
            <a:xfrm>
              <a:off x="5789593" y="5338385"/>
              <a:ext cx="500542" cy="1146734"/>
            </a:xfrm>
            <a:custGeom>
              <a:avLst/>
              <a:gdLst>
                <a:gd name="connsiteX0" fmla="*/ 0 w 578339"/>
                <a:gd name="connsiteY0" fmla="*/ 1101951 h 1151414"/>
                <a:gd name="connsiteX1" fmla="*/ 211015 w 578339"/>
                <a:gd name="connsiteY1" fmla="*/ 1055059 h 1151414"/>
                <a:gd name="connsiteX2" fmla="*/ 156308 w 578339"/>
                <a:gd name="connsiteY2" fmla="*/ 390751 h 1151414"/>
                <a:gd name="connsiteX3" fmla="*/ 187569 w 578339"/>
                <a:gd name="connsiteY3" fmla="*/ 7798 h 1151414"/>
                <a:gd name="connsiteX4" fmla="*/ 289169 w 578339"/>
                <a:gd name="connsiteY4" fmla="*/ 187551 h 1151414"/>
                <a:gd name="connsiteX5" fmla="*/ 336062 w 578339"/>
                <a:gd name="connsiteY5" fmla="*/ 812782 h 1151414"/>
                <a:gd name="connsiteX6" fmla="*/ 375139 w 578339"/>
                <a:gd name="connsiteY6" fmla="*/ 1133213 h 1151414"/>
                <a:gd name="connsiteX7" fmla="*/ 476739 w 578339"/>
                <a:gd name="connsiteY7" fmla="*/ 1109767 h 1151414"/>
                <a:gd name="connsiteX8" fmla="*/ 500185 w 578339"/>
                <a:gd name="connsiteY8" fmla="*/ 1094136 h 1151414"/>
                <a:gd name="connsiteX9" fmla="*/ 578339 w 578339"/>
                <a:gd name="connsiteY9" fmla="*/ 1031613 h 1151414"/>
                <a:gd name="connsiteX0" fmla="*/ 0 w 634953"/>
                <a:gd name="connsiteY0" fmla="*/ 1101951 h 1189318"/>
                <a:gd name="connsiteX1" fmla="*/ 211015 w 634953"/>
                <a:gd name="connsiteY1" fmla="*/ 1055059 h 1189318"/>
                <a:gd name="connsiteX2" fmla="*/ 156308 w 634953"/>
                <a:gd name="connsiteY2" fmla="*/ 390751 h 1189318"/>
                <a:gd name="connsiteX3" fmla="*/ 187569 w 634953"/>
                <a:gd name="connsiteY3" fmla="*/ 7798 h 1189318"/>
                <a:gd name="connsiteX4" fmla="*/ 289169 w 634953"/>
                <a:gd name="connsiteY4" fmla="*/ 187551 h 1189318"/>
                <a:gd name="connsiteX5" fmla="*/ 336062 w 634953"/>
                <a:gd name="connsiteY5" fmla="*/ 812782 h 1189318"/>
                <a:gd name="connsiteX6" fmla="*/ 375139 w 634953"/>
                <a:gd name="connsiteY6" fmla="*/ 1133213 h 1189318"/>
                <a:gd name="connsiteX7" fmla="*/ 476739 w 634953"/>
                <a:gd name="connsiteY7" fmla="*/ 1109767 h 1189318"/>
                <a:gd name="connsiteX8" fmla="*/ 633047 w 634953"/>
                <a:gd name="connsiteY8" fmla="*/ 1187921 h 1189318"/>
                <a:gd name="connsiteX9" fmla="*/ 578339 w 634953"/>
                <a:gd name="connsiteY9" fmla="*/ 1031613 h 1189318"/>
                <a:gd name="connsiteX0" fmla="*/ 0 w 578339"/>
                <a:gd name="connsiteY0" fmla="*/ 1101951 h 1153184"/>
                <a:gd name="connsiteX1" fmla="*/ 211015 w 578339"/>
                <a:gd name="connsiteY1" fmla="*/ 1055059 h 1153184"/>
                <a:gd name="connsiteX2" fmla="*/ 156308 w 578339"/>
                <a:gd name="connsiteY2" fmla="*/ 390751 h 1153184"/>
                <a:gd name="connsiteX3" fmla="*/ 187569 w 578339"/>
                <a:gd name="connsiteY3" fmla="*/ 7798 h 1153184"/>
                <a:gd name="connsiteX4" fmla="*/ 289169 w 578339"/>
                <a:gd name="connsiteY4" fmla="*/ 187551 h 1153184"/>
                <a:gd name="connsiteX5" fmla="*/ 336062 w 578339"/>
                <a:gd name="connsiteY5" fmla="*/ 812782 h 1153184"/>
                <a:gd name="connsiteX6" fmla="*/ 375139 w 578339"/>
                <a:gd name="connsiteY6" fmla="*/ 1133213 h 1153184"/>
                <a:gd name="connsiteX7" fmla="*/ 476739 w 578339"/>
                <a:gd name="connsiteY7" fmla="*/ 1109767 h 1153184"/>
                <a:gd name="connsiteX8" fmla="*/ 578339 w 578339"/>
                <a:gd name="connsiteY8" fmla="*/ 1031613 h 1153184"/>
                <a:gd name="connsiteX0" fmla="*/ 0 w 578339"/>
                <a:gd name="connsiteY0" fmla="*/ 1101951 h 1183165"/>
                <a:gd name="connsiteX1" fmla="*/ 211015 w 578339"/>
                <a:gd name="connsiteY1" fmla="*/ 1055059 h 1183165"/>
                <a:gd name="connsiteX2" fmla="*/ 156308 w 578339"/>
                <a:gd name="connsiteY2" fmla="*/ 390751 h 1183165"/>
                <a:gd name="connsiteX3" fmla="*/ 187569 w 578339"/>
                <a:gd name="connsiteY3" fmla="*/ 7798 h 1183165"/>
                <a:gd name="connsiteX4" fmla="*/ 289169 w 578339"/>
                <a:gd name="connsiteY4" fmla="*/ 187551 h 1183165"/>
                <a:gd name="connsiteX5" fmla="*/ 336062 w 578339"/>
                <a:gd name="connsiteY5" fmla="*/ 812782 h 1183165"/>
                <a:gd name="connsiteX6" fmla="*/ 375139 w 578339"/>
                <a:gd name="connsiteY6" fmla="*/ 1133213 h 1183165"/>
                <a:gd name="connsiteX7" fmla="*/ 554892 w 578339"/>
                <a:gd name="connsiteY7" fmla="*/ 1172290 h 1183165"/>
                <a:gd name="connsiteX8" fmla="*/ 578339 w 578339"/>
                <a:gd name="connsiteY8" fmla="*/ 1031613 h 1183165"/>
                <a:gd name="connsiteX0" fmla="*/ 0 w 578339"/>
                <a:gd name="connsiteY0" fmla="*/ 1101951 h 1140212"/>
                <a:gd name="connsiteX1" fmla="*/ 211015 w 578339"/>
                <a:gd name="connsiteY1" fmla="*/ 1055059 h 1140212"/>
                <a:gd name="connsiteX2" fmla="*/ 156308 w 578339"/>
                <a:gd name="connsiteY2" fmla="*/ 390751 h 1140212"/>
                <a:gd name="connsiteX3" fmla="*/ 187569 w 578339"/>
                <a:gd name="connsiteY3" fmla="*/ 7798 h 1140212"/>
                <a:gd name="connsiteX4" fmla="*/ 289169 w 578339"/>
                <a:gd name="connsiteY4" fmla="*/ 187551 h 1140212"/>
                <a:gd name="connsiteX5" fmla="*/ 336062 w 578339"/>
                <a:gd name="connsiteY5" fmla="*/ 812782 h 1140212"/>
                <a:gd name="connsiteX6" fmla="*/ 375139 w 578339"/>
                <a:gd name="connsiteY6" fmla="*/ 1133213 h 1140212"/>
                <a:gd name="connsiteX7" fmla="*/ 578339 w 578339"/>
                <a:gd name="connsiteY7" fmla="*/ 1031613 h 1140212"/>
                <a:gd name="connsiteX0" fmla="*/ 0 w 570524"/>
                <a:gd name="connsiteY0" fmla="*/ 1101951 h 1144020"/>
                <a:gd name="connsiteX1" fmla="*/ 211015 w 570524"/>
                <a:gd name="connsiteY1" fmla="*/ 1055059 h 1144020"/>
                <a:gd name="connsiteX2" fmla="*/ 156308 w 570524"/>
                <a:gd name="connsiteY2" fmla="*/ 390751 h 1144020"/>
                <a:gd name="connsiteX3" fmla="*/ 187569 w 570524"/>
                <a:gd name="connsiteY3" fmla="*/ 7798 h 1144020"/>
                <a:gd name="connsiteX4" fmla="*/ 289169 w 570524"/>
                <a:gd name="connsiteY4" fmla="*/ 187551 h 1144020"/>
                <a:gd name="connsiteX5" fmla="*/ 336062 w 570524"/>
                <a:gd name="connsiteY5" fmla="*/ 812782 h 1144020"/>
                <a:gd name="connsiteX6" fmla="*/ 375139 w 570524"/>
                <a:gd name="connsiteY6" fmla="*/ 1133213 h 1144020"/>
                <a:gd name="connsiteX7" fmla="*/ 570524 w 570524"/>
                <a:gd name="connsiteY7" fmla="*/ 1062874 h 1144020"/>
                <a:gd name="connsiteX0" fmla="*/ 0 w 500185"/>
                <a:gd name="connsiteY0" fmla="*/ 1101951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500185"/>
                <a:gd name="connsiteY0" fmla="*/ 1156659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390770"/>
                <a:gd name="connsiteY0" fmla="*/ 1211367 h 1221996"/>
                <a:gd name="connsiteX1" fmla="*/ 101600 w 390770"/>
                <a:gd name="connsiteY1" fmla="*/ 1055059 h 1221996"/>
                <a:gd name="connsiteX2" fmla="*/ 46893 w 390770"/>
                <a:gd name="connsiteY2" fmla="*/ 390751 h 1221996"/>
                <a:gd name="connsiteX3" fmla="*/ 78154 w 390770"/>
                <a:gd name="connsiteY3" fmla="*/ 7798 h 1221996"/>
                <a:gd name="connsiteX4" fmla="*/ 179754 w 390770"/>
                <a:gd name="connsiteY4" fmla="*/ 187551 h 1221996"/>
                <a:gd name="connsiteX5" fmla="*/ 226647 w 390770"/>
                <a:gd name="connsiteY5" fmla="*/ 812782 h 1221996"/>
                <a:gd name="connsiteX6" fmla="*/ 265724 w 390770"/>
                <a:gd name="connsiteY6" fmla="*/ 1133213 h 1221996"/>
                <a:gd name="connsiteX7" fmla="*/ 390770 w 390770"/>
                <a:gd name="connsiteY7" fmla="*/ 1195735 h 1221996"/>
                <a:gd name="connsiteX0" fmla="*/ 0 w 390770"/>
                <a:gd name="connsiteY0" fmla="*/ 1211367 h 1211367"/>
                <a:gd name="connsiteX1" fmla="*/ 101600 w 390770"/>
                <a:gd name="connsiteY1" fmla="*/ 1055059 h 1211367"/>
                <a:gd name="connsiteX2" fmla="*/ 46893 w 390770"/>
                <a:gd name="connsiteY2" fmla="*/ 390751 h 1211367"/>
                <a:gd name="connsiteX3" fmla="*/ 78154 w 390770"/>
                <a:gd name="connsiteY3" fmla="*/ 7798 h 1211367"/>
                <a:gd name="connsiteX4" fmla="*/ 179754 w 390770"/>
                <a:gd name="connsiteY4" fmla="*/ 187551 h 1211367"/>
                <a:gd name="connsiteX5" fmla="*/ 226647 w 390770"/>
                <a:gd name="connsiteY5" fmla="*/ 812782 h 1211367"/>
                <a:gd name="connsiteX6" fmla="*/ 265724 w 390770"/>
                <a:gd name="connsiteY6" fmla="*/ 1133213 h 1211367"/>
                <a:gd name="connsiteX7" fmla="*/ 390770 w 390770"/>
                <a:gd name="connsiteY7" fmla="*/ 1195735 h 1211367"/>
                <a:gd name="connsiteX0" fmla="*/ 0 w 390770"/>
                <a:gd name="connsiteY0" fmla="*/ 1209670 h 1209670"/>
                <a:gd name="connsiteX1" fmla="*/ 101600 w 390770"/>
                <a:gd name="connsiteY1" fmla="*/ 1053362 h 1209670"/>
                <a:gd name="connsiteX2" fmla="*/ 46893 w 390770"/>
                <a:gd name="connsiteY2" fmla="*/ 389054 h 1209670"/>
                <a:gd name="connsiteX3" fmla="*/ 78154 w 390770"/>
                <a:gd name="connsiteY3" fmla="*/ 6101 h 1209670"/>
                <a:gd name="connsiteX4" fmla="*/ 236312 w 390770"/>
                <a:gd name="connsiteY4" fmla="*/ 201485 h 1209670"/>
                <a:gd name="connsiteX5" fmla="*/ 226647 w 390770"/>
                <a:gd name="connsiteY5" fmla="*/ 811085 h 1209670"/>
                <a:gd name="connsiteX6" fmla="*/ 265724 w 390770"/>
                <a:gd name="connsiteY6" fmla="*/ 1131516 h 1209670"/>
                <a:gd name="connsiteX7" fmla="*/ 390770 w 390770"/>
                <a:gd name="connsiteY7" fmla="*/ 1194038 h 1209670"/>
                <a:gd name="connsiteX0" fmla="*/ 0 w 390770"/>
                <a:gd name="connsiteY0" fmla="*/ 1209670 h 1209670"/>
                <a:gd name="connsiteX1" fmla="*/ 101600 w 390770"/>
                <a:gd name="connsiteY1" fmla="*/ 1053362 h 1209670"/>
                <a:gd name="connsiteX2" fmla="*/ 46893 w 390770"/>
                <a:gd name="connsiteY2" fmla="*/ 389054 h 1209670"/>
                <a:gd name="connsiteX3" fmla="*/ 78154 w 390770"/>
                <a:gd name="connsiteY3" fmla="*/ 6101 h 1209670"/>
                <a:gd name="connsiteX4" fmla="*/ 236312 w 390770"/>
                <a:gd name="connsiteY4" fmla="*/ 201485 h 1209670"/>
                <a:gd name="connsiteX5" fmla="*/ 308915 w 390770"/>
                <a:gd name="connsiteY5" fmla="*/ 811085 h 1209670"/>
                <a:gd name="connsiteX6" fmla="*/ 265724 w 390770"/>
                <a:gd name="connsiteY6" fmla="*/ 1131516 h 1209670"/>
                <a:gd name="connsiteX7" fmla="*/ 390770 w 390770"/>
                <a:gd name="connsiteY7" fmla="*/ 1194038 h 1209670"/>
                <a:gd name="connsiteX0" fmla="*/ 0 w 390770"/>
                <a:gd name="connsiteY0" fmla="*/ 1227143 h 1227143"/>
                <a:gd name="connsiteX1" fmla="*/ 101600 w 390770"/>
                <a:gd name="connsiteY1" fmla="*/ 1070835 h 1227143"/>
                <a:gd name="connsiteX2" fmla="*/ 5759 w 390770"/>
                <a:gd name="connsiteY2" fmla="*/ 703512 h 1227143"/>
                <a:gd name="connsiteX3" fmla="*/ 78154 w 390770"/>
                <a:gd name="connsiteY3" fmla="*/ 23574 h 1227143"/>
                <a:gd name="connsiteX4" fmla="*/ 236312 w 390770"/>
                <a:gd name="connsiteY4" fmla="*/ 218958 h 1227143"/>
                <a:gd name="connsiteX5" fmla="*/ 308915 w 390770"/>
                <a:gd name="connsiteY5" fmla="*/ 828558 h 1227143"/>
                <a:gd name="connsiteX6" fmla="*/ 265724 w 390770"/>
                <a:gd name="connsiteY6" fmla="*/ 1148989 h 1227143"/>
                <a:gd name="connsiteX7" fmla="*/ 390770 w 390770"/>
                <a:gd name="connsiteY7" fmla="*/ 1211511 h 1227143"/>
                <a:gd name="connsiteX0" fmla="*/ 0 w 390770"/>
                <a:gd name="connsiteY0" fmla="*/ 1359475 h 1359475"/>
                <a:gd name="connsiteX1" fmla="*/ 101600 w 390770"/>
                <a:gd name="connsiteY1" fmla="*/ 1203167 h 1359475"/>
                <a:gd name="connsiteX2" fmla="*/ 5759 w 390770"/>
                <a:gd name="connsiteY2" fmla="*/ 835844 h 1359475"/>
                <a:gd name="connsiteX3" fmla="*/ 144996 w 390770"/>
                <a:gd name="connsiteY3" fmla="*/ 15229 h 1359475"/>
                <a:gd name="connsiteX4" fmla="*/ 236312 w 390770"/>
                <a:gd name="connsiteY4" fmla="*/ 351290 h 1359475"/>
                <a:gd name="connsiteX5" fmla="*/ 308915 w 390770"/>
                <a:gd name="connsiteY5" fmla="*/ 960890 h 1359475"/>
                <a:gd name="connsiteX6" fmla="*/ 265724 w 390770"/>
                <a:gd name="connsiteY6" fmla="*/ 1281321 h 1359475"/>
                <a:gd name="connsiteX7" fmla="*/ 390770 w 390770"/>
                <a:gd name="connsiteY7" fmla="*/ 1343843 h 1359475"/>
                <a:gd name="connsiteX0" fmla="*/ 0 w 390770"/>
                <a:gd name="connsiteY0" fmla="*/ 1361030 h 1361030"/>
                <a:gd name="connsiteX1" fmla="*/ 101600 w 390770"/>
                <a:gd name="connsiteY1" fmla="*/ 1204722 h 1361030"/>
                <a:gd name="connsiteX2" fmla="*/ 5759 w 390770"/>
                <a:gd name="connsiteY2" fmla="*/ 837399 h 1361030"/>
                <a:gd name="connsiteX3" fmla="*/ 144996 w 390770"/>
                <a:gd name="connsiteY3" fmla="*/ 16784 h 1361030"/>
                <a:gd name="connsiteX4" fmla="*/ 262020 w 390770"/>
                <a:gd name="connsiteY4" fmla="*/ 337214 h 1361030"/>
                <a:gd name="connsiteX5" fmla="*/ 308915 w 390770"/>
                <a:gd name="connsiteY5" fmla="*/ 962445 h 1361030"/>
                <a:gd name="connsiteX6" fmla="*/ 265724 w 390770"/>
                <a:gd name="connsiteY6" fmla="*/ 1282876 h 1361030"/>
                <a:gd name="connsiteX7" fmla="*/ 390770 w 390770"/>
                <a:gd name="connsiteY7" fmla="*/ 1345398 h 1361030"/>
                <a:gd name="connsiteX0" fmla="*/ 0 w 390770"/>
                <a:gd name="connsiteY0" fmla="*/ 1360775 h 1360775"/>
                <a:gd name="connsiteX1" fmla="*/ 101600 w 390770"/>
                <a:gd name="connsiteY1" fmla="*/ 1204467 h 1360775"/>
                <a:gd name="connsiteX2" fmla="*/ 5759 w 390770"/>
                <a:gd name="connsiteY2" fmla="*/ 837144 h 1360775"/>
                <a:gd name="connsiteX3" fmla="*/ 144996 w 390770"/>
                <a:gd name="connsiteY3" fmla="*/ 16529 h 1360775"/>
                <a:gd name="connsiteX4" fmla="*/ 262020 w 390770"/>
                <a:gd name="connsiteY4" fmla="*/ 336959 h 1360775"/>
                <a:gd name="connsiteX5" fmla="*/ 344907 w 390770"/>
                <a:gd name="connsiteY5" fmla="*/ 930928 h 1360775"/>
                <a:gd name="connsiteX6" fmla="*/ 265724 w 390770"/>
                <a:gd name="connsiteY6" fmla="*/ 1282621 h 1360775"/>
                <a:gd name="connsiteX7" fmla="*/ 390770 w 390770"/>
                <a:gd name="connsiteY7" fmla="*/ 1345143 h 136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770" h="1360775">
                  <a:moveTo>
                    <a:pt x="0" y="1360775"/>
                  </a:moveTo>
                  <a:cubicBezTo>
                    <a:pt x="92482" y="1302811"/>
                    <a:pt x="100640" y="1291739"/>
                    <a:pt x="101600" y="1204467"/>
                  </a:cubicBezTo>
                  <a:cubicBezTo>
                    <a:pt x="102560" y="1117195"/>
                    <a:pt x="-1474" y="1035134"/>
                    <a:pt x="5759" y="837144"/>
                  </a:cubicBezTo>
                  <a:cubicBezTo>
                    <a:pt x="12992" y="639154"/>
                    <a:pt x="102286" y="99893"/>
                    <a:pt x="144996" y="16529"/>
                  </a:cubicBezTo>
                  <a:cubicBezTo>
                    <a:pt x="187706" y="-66835"/>
                    <a:pt x="228702" y="184559"/>
                    <a:pt x="262020" y="336959"/>
                  </a:cubicBezTo>
                  <a:cubicBezTo>
                    <a:pt x="295339" y="489359"/>
                    <a:pt x="344290" y="773318"/>
                    <a:pt x="344907" y="930928"/>
                  </a:cubicBezTo>
                  <a:cubicBezTo>
                    <a:pt x="345524" y="1088538"/>
                    <a:pt x="258080" y="1213585"/>
                    <a:pt x="265724" y="1282621"/>
                  </a:cubicBezTo>
                  <a:cubicBezTo>
                    <a:pt x="273368" y="1351657"/>
                    <a:pt x="348437" y="1366310"/>
                    <a:pt x="390770" y="1345143"/>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Freihandform: Form 20">
              <a:extLst>
                <a:ext uri="{FF2B5EF4-FFF2-40B4-BE49-F238E27FC236}">
                  <a16:creationId xmlns:a16="http://schemas.microsoft.com/office/drawing/2014/main" id="{D6C5A73D-BE6B-BC10-2C6F-2CB7CD8DE053}"/>
                </a:ext>
              </a:extLst>
            </p:cNvPr>
            <p:cNvSpPr/>
            <p:nvPr/>
          </p:nvSpPr>
          <p:spPr>
            <a:xfrm flipH="1">
              <a:off x="4842029" y="5524780"/>
              <a:ext cx="339433" cy="960339"/>
            </a:xfrm>
            <a:custGeom>
              <a:avLst/>
              <a:gdLst>
                <a:gd name="connsiteX0" fmla="*/ 0 w 578339"/>
                <a:gd name="connsiteY0" fmla="*/ 1101951 h 1151414"/>
                <a:gd name="connsiteX1" fmla="*/ 211015 w 578339"/>
                <a:gd name="connsiteY1" fmla="*/ 1055059 h 1151414"/>
                <a:gd name="connsiteX2" fmla="*/ 156308 w 578339"/>
                <a:gd name="connsiteY2" fmla="*/ 390751 h 1151414"/>
                <a:gd name="connsiteX3" fmla="*/ 187569 w 578339"/>
                <a:gd name="connsiteY3" fmla="*/ 7798 h 1151414"/>
                <a:gd name="connsiteX4" fmla="*/ 289169 w 578339"/>
                <a:gd name="connsiteY4" fmla="*/ 187551 h 1151414"/>
                <a:gd name="connsiteX5" fmla="*/ 336062 w 578339"/>
                <a:gd name="connsiteY5" fmla="*/ 812782 h 1151414"/>
                <a:gd name="connsiteX6" fmla="*/ 375139 w 578339"/>
                <a:gd name="connsiteY6" fmla="*/ 1133213 h 1151414"/>
                <a:gd name="connsiteX7" fmla="*/ 476739 w 578339"/>
                <a:gd name="connsiteY7" fmla="*/ 1109767 h 1151414"/>
                <a:gd name="connsiteX8" fmla="*/ 500185 w 578339"/>
                <a:gd name="connsiteY8" fmla="*/ 1094136 h 1151414"/>
                <a:gd name="connsiteX9" fmla="*/ 578339 w 578339"/>
                <a:gd name="connsiteY9" fmla="*/ 1031613 h 1151414"/>
                <a:gd name="connsiteX0" fmla="*/ 0 w 634953"/>
                <a:gd name="connsiteY0" fmla="*/ 1101951 h 1189318"/>
                <a:gd name="connsiteX1" fmla="*/ 211015 w 634953"/>
                <a:gd name="connsiteY1" fmla="*/ 1055059 h 1189318"/>
                <a:gd name="connsiteX2" fmla="*/ 156308 w 634953"/>
                <a:gd name="connsiteY2" fmla="*/ 390751 h 1189318"/>
                <a:gd name="connsiteX3" fmla="*/ 187569 w 634953"/>
                <a:gd name="connsiteY3" fmla="*/ 7798 h 1189318"/>
                <a:gd name="connsiteX4" fmla="*/ 289169 w 634953"/>
                <a:gd name="connsiteY4" fmla="*/ 187551 h 1189318"/>
                <a:gd name="connsiteX5" fmla="*/ 336062 w 634953"/>
                <a:gd name="connsiteY5" fmla="*/ 812782 h 1189318"/>
                <a:gd name="connsiteX6" fmla="*/ 375139 w 634953"/>
                <a:gd name="connsiteY6" fmla="*/ 1133213 h 1189318"/>
                <a:gd name="connsiteX7" fmla="*/ 476739 w 634953"/>
                <a:gd name="connsiteY7" fmla="*/ 1109767 h 1189318"/>
                <a:gd name="connsiteX8" fmla="*/ 633047 w 634953"/>
                <a:gd name="connsiteY8" fmla="*/ 1187921 h 1189318"/>
                <a:gd name="connsiteX9" fmla="*/ 578339 w 634953"/>
                <a:gd name="connsiteY9" fmla="*/ 1031613 h 1189318"/>
                <a:gd name="connsiteX0" fmla="*/ 0 w 578339"/>
                <a:gd name="connsiteY0" fmla="*/ 1101951 h 1153184"/>
                <a:gd name="connsiteX1" fmla="*/ 211015 w 578339"/>
                <a:gd name="connsiteY1" fmla="*/ 1055059 h 1153184"/>
                <a:gd name="connsiteX2" fmla="*/ 156308 w 578339"/>
                <a:gd name="connsiteY2" fmla="*/ 390751 h 1153184"/>
                <a:gd name="connsiteX3" fmla="*/ 187569 w 578339"/>
                <a:gd name="connsiteY3" fmla="*/ 7798 h 1153184"/>
                <a:gd name="connsiteX4" fmla="*/ 289169 w 578339"/>
                <a:gd name="connsiteY4" fmla="*/ 187551 h 1153184"/>
                <a:gd name="connsiteX5" fmla="*/ 336062 w 578339"/>
                <a:gd name="connsiteY5" fmla="*/ 812782 h 1153184"/>
                <a:gd name="connsiteX6" fmla="*/ 375139 w 578339"/>
                <a:gd name="connsiteY6" fmla="*/ 1133213 h 1153184"/>
                <a:gd name="connsiteX7" fmla="*/ 476739 w 578339"/>
                <a:gd name="connsiteY7" fmla="*/ 1109767 h 1153184"/>
                <a:gd name="connsiteX8" fmla="*/ 578339 w 578339"/>
                <a:gd name="connsiteY8" fmla="*/ 1031613 h 1153184"/>
                <a:gd name="connsiteX0" fmla="*/ 0 w 578339"/>
                <a:gd name="connsiteY0" fmla="*/ 1101951 h 1183165"/>
                <a:gd name="connsiteX1" fmla="*/ 211015 w 578339"/>
                <a:gd name="connsiteY1" fmla="*/ 1055059 h 1183165"/>
                <a:gd name="connsiteX2" fmla="*/ 156308 w 578339"/>
                <a:gd name="connsiteY2" fmla="*/ 390751 h 1183165"/>
                <a:gd name="connsiteX3" fmla="*/ 187569 w 578339"/>
                <a:gd name="connsiteY3" fmla="*/ 7798 h 1183165"/>
                <a:gd name="connsiteX4" fmla="*/ 289169 w 578339"/>
                <a:gd name="connsiteY4" fmla="*/ 187551 h 1183165"/>
                <a:gd name="connsiteX5" fmla="*/ 336062 w 578339"/>
                <a:gd name="connsiteY5" fmla="*/ 812782 h 1183165"/>
                <a:gd name="connsiteX6" fmla="*/ 375139 w 578339"/>
                <a:gd name="connsiteY6" fmla="*/ 1133213 h 1183165"/>
                <a:gd name="connsiteX7" fmla="*/ 554892 w 578339"/>
                <a:gd name="connsiteY7" fmla="*/ 1172290 h 1183165"/>
                <a:gd name="connsiteX8" fmla="*/ 578339 w 578339"/>
                <a:gd name="connsiteY8" fmla="*/ 1031613 h 1183165"/>
                <a:gd name="connsiteX0" fmla="*/ 0 w 578339"/>
                <a:gd name="connsiteY0" fmla="*/ 1101951 h 1140212"/>
                <a:gd name="connsiteX1" fmla="*/ 211015 w 578339"/>
                <a:gd name="connsiteY1" fmla="*/ 1055059 h 1140212"/>
                <a:gd name="connsiteX2" fmla="*/ 156308 w 578339"/>
                <a:gd name="connsiteY2" fmla="*/ 390751 h 1140212"/>
                <a:gd name="connsiteX3" fmla="*/ 187569 w 578339"/>
                <a:gd name="connsiteY3" fmla="*/ 7798 h 1140212"/>
                <a:gd name="connsiteX4" fmla="*/ 289169 w 578339"/>
                <a:gd name="connsiteY4" fmla="*/ 187551 h 1140212"/>
                <a:gd name="connsiteX5" fmla="*/ 336062 w 578339"/>
                <a:gd name="connsiteY5" fmla="*/ 812782 h 1140212"/>
                <a:gd name="connsiteX6" fmla="*/ 375139 w 578339"/>
                <a:gd name="connsiteY6" fmla="*/ 1133213 h 1140212"/>
                <a:gd name="connsiteX7" fmla="*/ 578339 w 578339"/>
                <a:gd name="connsiteY7" fmla="*/ 1031613 h 1140212"/>
                <a:gd name="connsiteX0" fmla="*/ 0 w 570524"/>
                <a:gd name="connsiteY0" fmla="*/ 1101951 h 1144020"/>
                <a:gd name="connsiteX1" fmla="*/ 211015 w 570524"/>
                <a:gd name="connsiteY1" fmla="*/ 1055059 h 1144020"/>
                <a:gd name="connsiteX2" fmla="*/ 156308 w 570524"/>
                <a:gd name="connsiteY2" fmla="*/ 390751 h 1144020"/>
                <a:gd name="connsiteX3" fmla="*/ 187569 w 570524"/>
                <a:gd name="connsiteY3" fmla="*/ 7798 h 1144020"/>
                <a:gd name="connsiteX4" fmla="*/ 289169 w 570524"/>
                <a:gd name="connsiteY4" fmla="*/ 187551 h 1144020"/>
                <a:gd name="connsiteX5" fmla="*/ 336062 w 570524"/>
                <a:gd name="connsiteY5" fmla="*/ 812782 h 1144020"/>
                <a:gd name="connsiteX6" fmla="*/ 375139 w 570524"/>
                <a:gd name="connsiteY6" fmla="*/ 1133213 h 1144020"/>
                <a:gd name="connsiteX7" fmla="*/ 570524 w 570524"/>
                <a:gd name="connsiteY7" fmla="*/ 1062874 h 1144020"/>
                <a:gd name="connsiteX0" fmla="*/ 0 w 500185"/>
                <a:gd name="connsiteY0" fmla="*/ 1101951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500185"/>
                <a:gd name="connsiteY0" fmla="*/ 1156659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390770"/>
                <a:gd name="connsiteY0" fmla="*/ 1211367 h 1221996"/>
                <a:gd name="connsiteX1" fmla="*/ 101600 w 390770"/>
                <a:gd name="connsiteY1" fmla="*/ 1055059 h 1221996"/>
                <a:gd name="connsiteX2" fmla="*/ 46893 w 390770"/>
                <a:gd name="connsiteY2" fmla="*/ 390751 h 1221996"/>
                <a:gd name="connsiteX3" fmla="*/ 78154 w 390770"/>
                <a:gd name="connsiteY3" fmla="*/ 7798 h 1221996"/>
                <a:gd name="connsiteX4" fmla="*/ 179754 w 390770"/>
                <a:gd name="connsiteY4" fmla="*/ 187551 h 1221996"/>
                <a:gd name="connsiteX5" fmla="*/ 226647 w 390770"/>
                <a:gd name="connsiteY5" fmla="*/ 812782 h 1221996"/>
                <a:gd name="connsiteX6" fmla="*/ 265724 w 390770"/>
                <a:gd name="connsiteY6" fmla="*/ 1133213 h 1221996"/>
                <a:gd name="connsiteX7" fmla="*/ 390770 w 390770"/>
                <a:gd name="connsiteY7" fmla="*/ 1195735 h 1221996"/>
                <a:gd name="connsiteX0" fmla="*/ 0 w 390770"/>
                <a:gd name="connsiteY0" fmla="*/ 1211367 h 1211367"/>
                <a:gd name="connsiteX1" fmla="*/ 101600 w 390770"/>
                <a:gd name="connsiteY1" fmla="*/ 1055059 h 1211367"/>
                <a:gd name="connsiteX2" fmla="*/ 46893 w 390770"/>
                <a:gd name="connsiteY2" fmla="*/ 390751 h 1211367"/>
                <a:gd name="connsiteX3" fmla="*/ 78154 w 390770"/>
                <a:gd name="connsiteY3" fmla="*/ 7798 h 1211367"/>
                <a:gd name="connsiteX4" fmla="*/ 179754 w 390770"/>
                <a:gd name="connsiteY4" fmla="*/ 187551 h 1211367"/>
                <a:gd name="connsiteX5" fmla="*/ 226647 w 390770"/>
                <a:gd name="connsiteY5" fmla="*/ 812782 h 1211367"/>
                <a:gd name="connsiteX6" fmla="*/ 265724 w 390770"/>
                <a:gd name="connsiteY6" fmla="*/ 1133213 h 1211367"/>
                <a:gd name="connsiteX7" fmla="*/ 390770 w 390770"/>
                <a:gd name="connsiteY7" fmla="*/ 1195735 h 1211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770" h="1211367">
                  <a:moveTo>
                    <a:pt x="0" y="1211367"/>
                  </a:moveTo>
                  <a:cubicBezTo>
                    <a:pt x="92482" y="1153403"/>
                    <a:pt x="93785" y="1191828"/>
                    <a:pt x="101600" y="1055059"/>
                  </a:cubicBezTo>
                  <a:cubicBezTo>
                    <a:pt x="109416" y="918290"/>
                    <a:pt x="50801" y="565294"/>
                    <a:pt x="46893" y="390751"/>
                  </a:cubicBezTo>
                  <a:cubicBezTo>
                    <a:pt x="42985" y="216208"/>
                    <a:pt x="56011" y="41665"/>
                    <a:pt x="78154" y="7798"/>
                  </a:cubicBezTo>
                  <a:cubicBezTo>
                    <a:pt x="100298" y="-26069"/>
                    <a:pt x="155005" y="53387"/>
                    <a:pt x="179754" y="187551"/>
                  </a:cubicBezTo>
                  <a:cubicBezTo>
                    <a:pt x="204503" y="321715"/>
                    <a:pt x="212319" y="655172"/>
                    <a:pt x="226647" y="812782"/>
                  </a:cubicBezTo>
                  <a:cubicBezTo>
                    <a:pt x="240975" y="970392"/>
                    <a:pt x="238370" y="1069388"/>
                    <a:pt x="265724" y="1133213"/>
                  </a:cubicBezTo>
                  <a:cubicBezTo>
                    <a:pt x="293078" y="1197038"/>
                    <a:pt x="348437" y="1216902"/>
                    <a:pt x="390770" y="1195735"/>
                  </a:cubicBezTo>
                </a:path>
              </a:pathLst>
            </a:custGeom>
            <a:no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Freihandform: Form 21">
              <a:extLst>
                <a:ext uri="{FF2B5EF4-FFF2-40B4-BE49-F238E27FC236}">
                  <a16:creationId xmlns:a16="http://schemas.microsoft.com/office/drawing/2014/main" id="{D1956945-80EC-9E5E-6B31-EC377CF47B59}"/>
                </a:ext>
              </a:extLst>
            </p:cNvPr>
            <p:cNvSpPr/>
            <p:nvPr/>
          </p:nvSpPr>
          <p:spPr>
            <a:xfrm>
              <a:off x="5184287" y="5524781"/>
              <a:ext cx="309792" cy="960339"/>
            </a:xfrm>
            <a:custGeom>
              <a:avLst/>
              <a:gdLst>
                <a:gd name="connsiteX0" fmla="*/ 0 w 578339"/>
                <a:gd name="connsiteY0" fmla="*/ 1101951 h 1151414"/>
                <a:gd name="connsiteX1" fmla="*/ 211015 w 578339"/>
                <a:gd name="connsiteY1" fmla="*/ 1055059 h 1151414"/>
                <a:gd name="connsiteX2" fmla="*/ 156308 w 578339"/>
                <a:gd name="connsiteY2" fmla="*/ 390751 h 1151414"/>
                <a:gd name="connsiteX3" fmla="*/ 187569 w 578339"/>
                <a:gd name="connsiteY3" fmla="*/ 7798 h 1151414"/>
                <a:gd name="connsiteX4" fmla="*/ 289169 w 578339"/>
                <a:gd name="connsiteY4" fmla="*/ 187551 h 1151414"/>
                <a:gd name="connsiteX5" fmla="*/ 336062 w 578339"/>
                <a:gd name="connsiteY5" fmla="*/ 812782 h 1151414"/>
                <a:gd name="connsiteX6" fmla="*/ 375139 w 578339"/>
                <a:gd name="connsiteY6" fmla="*/ 1133213 h 1151414"/>
                <a:gd name="connsiteX7" fmla="*/ 476739 w 578339"/>
                <a:gd name="connsiteY7" fmla="*/ 1109767 h 1151414"/>
                <a:gd name="connsiteX8" fmla="*/ 500185 w 578339"/>
                <a:gd name="connsiteY8" fmla="*/ 1094136 h 1151414"/>
                <a:gd name="connsiteX9" fmla="*/ 578339 w 578339"/>
                <a:gd name="connsiteY9" fmla="*/ 1031613 h 1151414"/>
                <a:gd name="connsiteX0" fmla="*/ 0 w 634953"/>
                <a:gd name="connsiteY0" fmla="*/ 1101951 h 1189318"/>
                <a:gd name="connsiteX1" fmla="*/ 211015 w 634953"/>
                <a:gd name="connsiteY1" fmla="*/ 1055059 h 1189318"/>
                <a:gd name="connsiteX2" fmla="*/ 156308 w 634953"/>
                <a:gd name="connsiteY2" fmla="*/ 390751 h 1189318"/>
                <a:gd name="connsiteX3" fmla="*/ 187569 w 634953"/>
                <a:gd name="connsiteY3" fmla="*/ 7798 h 1189318"/>
                <a:gd name="connsiteX4" fmla="*/ 289169 w 634953"/>
                <a:gd name="connsiteY4" fmla="*/ 187551 h 1189318"/>
                <a:gd name="connsiteX5" fmla="*/ 336062 w 634953"/>
                <a:gd name="connsiteY5" fmla="*/ 812782 h 1189318"/>
                <a:gd name="connsiteX6" fmla="*/ 375139 w 634953"/>
                <a:gd name="connsiteY6" fmla="*/ 1133213 h 1189318"/>
                <a:gd name="connsiteX7" fmla="*/ 476739 w 634953"/>
                <a:gd name="connsiteY7" fmla="*/ 1109767 h 1189318"/>
                <a:gd name="connsiteX8" fmla="*/ 633047 w 634953"/>
                <a:gd name="connsiteY8" fmla="*/ 1187921 h 1189318"/>
                <a:gd name="connsiteX9" fmla="*/ 578339 w 634953"/>
                <a:gd name="connsiteY9" fmla="*/ 1031613 h 1189318"/>
                <a:gd name="connsiteX0" fmla="*/ 0 w 578339"/>
                <a:gd name="connsiteY0" fmla="*/ 1101951 h 1153184"/>
                <a:gd name="connsiteX1" fmla="*/ 211015 w 578339"/>
                <a:gd name="connsiteY1" fmla="*/ 1055059 h 1153184"/>
                <a:gd name="connsiteX2" fmla="*/ 156308 w 578339"/>
                <a:gd name="connsiteY2" fmla="*/ 390751 h 1153184"/>
                <a:gd name="connsiteX3" fmla="*/ 187569 w 578339"/>
                <a:gd name="connsiteY3" fmla="*/ 7798 h 1153184"/>
                <a:gd name="connsiteX4" fmla="*/ 289169 w 578339"/>
                <a:gd name="connsiteY4" fmla="*/ 187551 h 1153184"/>
                <a:gd name="connsiteX5" fmla="*/ 336062 w 578339"/>
                <a:gd name="connsiteY5" fmla="*/ 812782 h 1153184"/>
                <a:gd name="connsiteX6" fmla="*/ 375139 w 578339"/>
                <a:gd name="connsiteY6" fmla="*/ 1133213 h 1153184"/>
                <a:gd name="connsiteX7" fmla="*/ 476739 w 578339"/>
                <a:gd name="connsiteY7" fmla="*/ 1109767 h 1153184"/>
                <a:gd name="connsiteX8" fmla="*/ 578339 w 578339"/>
                <a:gd name="connsiteY8" fmla="*/ 1031613 h 1153184"/>
                <a:gd name="connsiteX0" fmla="*/ 0 w 578339"/>
                <a:gd name="connsiteY0" fmla="*/ 1101951 h 1183165"/>
                <a:gd name="connsiteX1" fmla="*/ 211015 w 578339"/>
                <a:gd name="connsiteY1" fmla="*/ 1055059 h 1183165"/>
                <a:gd name="connsiteX2" fmla="*/ 156308 w 578339"/>
                <a:gd name="connsiteY2" fmla="*/ 390751 h 1183165"/>
                <a:gd name="connsiteX3" fmla="*/ 187569 w 578339"/>
                <a:gd name="connsiteY3" fmla="*/ 7798 h 1183165"/>
                <a:gd name="connsiteX4" fmla="*/ 289169 w 578339"/>
                <a:gd name="connsiteY4" fmla="*/ 187551 h 1183165"/>
                <a:gd name="connsiteX5" fmla="*/ 336062 w 578339"/>
                <a:gd name="connsiteY5" fmla="*/ 812782 h 1183165"/>
                <a:gd name="connsiteX6" fmla="*/ 375139 w 578339"/>
                <a:gd name="connsiteY6" fmla="*/ 1133213 h 1183165"/>
                <a:gd name="connsiteX7" fmla="*/ 554892 w 578339"/>
                <a:gd name="connsiteY7" fmla="*/ 1172290 h 1183165"/>
                <a:gd name="connsiteX8" fmla="*/ 578339 w 578339"/>
                <a:gd name="connsiteY8" fmla="*/ 1031613 h 1183165"/>
                <a:gd name="connsiteX0" fmla="*/ 0 w 578339"/>
                <a:gd name="connsiteY0" fmla="*/ 1101951 h 1140212"/>
                <a:gd name="connsiteX1" fmla="*/ 211015 w 578339"/>
                <a:gd name="connsiteY1" fmla="*/ 1055059 h 1140212"/>
                <a:gd name="connsiteX2" fmla="*/ 156308 w 578339"/>
                <a:gd name="connsiteY2" fmla="*/ 390751 h 1140212"/>
                <a:gd name="connsiteX3" fmla="*/ 187569 w 578339"/>
                <a:gd name="connsiteY3" fmla="*/ 7798 h 1140212"/>
                <a:gd name="connsiteX4" fmla="*/ 289169 w 578339"/>
                <a:gd name="connsiteY4" fmla="*/ 187551 h 1140212"/>
                <a:gd name="connsiteX5" fmla="*/ 336062 w 578339"/>
                <a:gd name="connsiteY5" fmla="*/ 812782 h 1140212"/>
                <a:gd name="connsiteX6" fmla="*/ 375139 w 578339"/>
                <a:gd name="connsiteY6" fmla="*/ 1133213 h 1140212"/>
                <a:gd name="connsiteX7" fmla="*/ 578339 w 578339"/>
                <a:gd name="connsiteY7" fmla="*/ 1031613 h 1140212"/>
                <a:gd name="connsiteX0" fmla="*/ 0 w 570524"/>
                <a:gd name="connsiteY0" fmla="*/ 1101951 h 1144020"/>
                <a:gd name="connsiteX1" fmla="*/ 211015 w 570524"/>
                <a:gd name="connsiteY1" fmla="*/ 1055059 h 1144020"/>
                <a:gd name="connsiteX2" fmla="*/ 156308 w 570524"/>
                <a:gd name="connsiteY2" fmla="*/ 390751 h 1144020"/>
                <a:gd name="connsiteX3" fmla="*/ 187569 w 570524"/>
                <a:gd name="connsiteY3" fmla="*/ 7798 h 1144020"/>
                <a:gd name="connsiteX4" fmla="*/ 289169 w 570524"/>
                <a:gd name="connsiteY4" fmla="*/ 187551 h 1144020"/>
                <a:gd name="connsiteX5" fmla="*/ 336062 w 570524"/>
                <a:gd name="connsiteY5" fmla="*/ 812782 h 1144020"/>
                <a:gd name="connsiteX6" fmla="*/ 375139 w 570524"/>
                <a:gd name="connsiteY6" fmla="*/ 1133213 h 1144020"/>
                <a:gd name="connsiteX7" fmla="*/ 570524 w 570524"/>
                <a:gd name="connsiteY7" fmla="*/ 1062874 h 1144020"/>
                <a:gd name="connsiteX0" fmla="*/ 0 w 500185"/>
                <a:gd name="connsiteY0" fmla="*/ 1101951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500185"/>
                <a:gd name="connsiteY0" fmla="*/ 1156659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390770"/>
                <a:gd name="connsiteY0" fmla="*/ 1211367 h 1221996"/>
                <a:gd name="connsiteX1" fmla="*/ 101600 w 390770"/>
                <a:gd name="connsiteY1" fmla="*/ 1055059 h 1221996"/>
                <a:gd name="connsiteX2" fmla="*/ 46893 w 390770"/>
                <a:gd name="connsiteY2" fmla="*/ 390751 h 1221996"/>
                <a:gd name="connsiteX3" fmla="*/ 78154 w 390770"/>
                <a:gd name="connsiteY3" fmla="*/ 7798 h 1221996"/>
                <a:gd name="connsiteX4" fmla="*/ 179754 w 390770"/>
                <a:gd name="connsiteY4" fmla="*/ 187551 h 1221996"/>
                <a:gd name="connsiteX5" fmla="*/ 226647 w 390770"/>
                <a:gd name="connsiteY5" fmla="*/ 812782 h 1221996"/>
                <a:gd name="connsiteX6" fmla="*/ 265724 w 390770"/>
                <a:gd name="connsiteY6" fmla="*/ 1133213 h 1221996"/>
                <a:gd name="connsiteX7" fmla="*/ 390770 w 390770"/>
                <a:gd name="connsiteY7" fmla="*/ 1195735 h 1221996"/>
                <a:gd name="connsiteX0" fmla="*/ 0 w 390770"/>
                <a:gd name="connsiteY0" fmla="*/ 1211367 h 1211367"/>
                <a:gd name="connsiteX1" fmla="*/ 101600 w 390770"/>
                <a:gd name="connsiteY1" fmla="*/ 1055059 h 1211367"/>
                <a:gd name="connsiteX2" fmla="*/ 46893 w 390770"/>
                <a:gd name="connsiteY2" fmla="*/ 390751 h 1211367"/>
                <a:gd name="connsiteX3" fmla="*/ 78154 w 390770"/>
                <a:gd name="connsiteY3" fmla="*/ 7798 h 1211367"/>
                <a:gd name="connsiteX4" fmla="*/ 179754 w 390770"/>
                <a:gd name="connsiteY4" fmla="*/ 187551 h 1211367"/>
                <a:gd name="connsiteX5" fmla="*/ 226647 w 390770"/>
                <a:gd name="connsiteY5" fmla="*/ 812782 h 1211367"/>
                <a:gd name="connsiteX6" fmla="*/ 265724 w 390770"/>
                <a:gd name="connsiteY6" fmla="*/ 1133213 h 1211367"/>
                <a:gd name="connsiteX7" fmla="*/ 390770 w 390770"/>
                <a:gd name="connsiteY7" fmla="*/ 1195735 h 1211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770" h="1211367">
                  <a:moveTo>
                    <a:pt x="0" y="1211367"/>
                  </a:moveTo>
                  <a:cubicBezTo>
                    <a:pt x="92482" y="1153403"/>
                    <a:pt x="93785" y="1191828"/>
                    <a:pt x="101600" y="1055059"/>
                  </a:cubicBezTo>
                  <a:cubicBezTo>
                    <a:pt x="109416" y="918290"/>
                    <a:pt x="50801" y="565294"/>
                    <a:pt x="46893" y="390751"/>
                  </a:cubicBezTo>
                  <a:cubicBezTo>
                    <a:pt x="42985" y="216208"/>
                    <a:pt x="56011" y="41665"/>
                    <a:pt x="78154" y="7798"/>
                  </a:cubicBezTo>
                  <a:cubicBezTo>
                    <a:pt x="100298" y="-26069"/>
                    <a:pt x="155005" y="53387"/>
                    <a:pt x="179754" y="187551"/>
                  </a:cubicBezTo>
                  <a:cubicBezTo>
                    <a:pt x="204503" y="321715"/>
                    <a:pt x="212319" y="655172"/>
                    <a:pt x="226647" y="812782"/>
                  </a:cubicBezTo>
                  <a:cubicBezTo>
                    <a:pt x="240975" y="970392"/>
                    <a:pt x="238370" y="1069388"/>
                    <a:pt x="265724" y="1133213"/>
                  </a:cubicBezTo>
                  <a:cubicBezTo>
                    <a:pt x="293078" y="1197038"/>
                    <a:pt x="348437" y="1216902"/>
                    <a:pt x="390770" y="1195735"/>
                  </a:cubicBezTo>
                </a:path>
              </a:pathLst>
            </a:custGeom>
            <a:no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10309378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D1B8B975-01C2-68A6-2D00-DF9639A9C0B8}"/>
              </a:ext>
            </a:extLst>
          </p:cNvPr>
          <p:cNvPicPr>
            <a:picLocks noGrp="1" noRot="1" noChangeAspect="1" noMove="1" noResize="1" noEditPoints="1" noAdjustHandles="1" noChangeArrowheads="1" noChangeShapeType="1" noCrop="1"/>
          </p:cNvPicPr>
          <p:nvPr/>
        </p:nvPicPr>
        <p:blipFill>
          <a:blip r:embed="rId3"/>
          <a:stretch>
            <a:fillRect/>
          </a:stretch>
        </p:blipFill>
        <p:spPr>
          <a:xfrm>
            <a:off x="6864764" y="2723616"/>
            <a:ext cx="5034578" cy="3294010"/>
          </a:xfrm>
          <a:prstGeom prst="rect">
            <a:avLst/>
          </a:prstGeom>
        </p:spPr>
      </p:pic>
      <p:sp>
        <p:nvSpPr>
          <p:cNvPr id="2" name="Titel 1">
            <a:extLst>
              <a:ext uri="{FF2B5EF4-FFF2-40B4-BE49-F238E27FC236}">
                <a16:creationId xmlns:a16="http://schemas.microsoft.com/office/drawing/2014/main" id="{0FD79CE1-FA10-20E6-3D9E-FEC68CCED8F6}"/>
              </a:ext>
            </a:extLst>
          </p:cNvPr>
          <p:cNvSpPr>
            <a:spLocks noGrp="1"/>
          </p:cNvSpPr>
          <p:nvPr>
            <p:ph type="title"/>
          </p:nvPr>
        </p:nvSpPr>
        <p:spPr/>
        <p:txBody>
          <a:bodyPr/>
          <a:lstStyle/>
          <a:p>
            <a:r>
              <a:rPr lang="de-DE" dirty="0" err="1"/>
              <a:t>Cone</a:t>
            </a:r>
            <a:r>
              <a:rPr lang="de-DE" dirty="0"/>
              <a:t> Cells</a:t>
            </a:r>
          </a:p>
        </p:txBody>
      </p:sp>
      <p:sp>
        <p:nvSpPr>
          <p:cNvPr id="3" name="Fußzeilenplatzhalter 2">
            <a:extLst>
              <a:ext uri="{FF2B5EF4-FFF2-40B4-BE49-F238E27FC236}">
                <a16:creationId xmlns:a16="http://schemas.microsoft.com/office/drawing/2014/main" id="{7A2BA9A1-0E48-3B42-A2FC-338A67CD938F}"/>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61D180CD-D722-9C7B-5400-3C8419F6C53E}"/>
              </a:ext>
            </a:extLst>
          </p:cNvPr>
          <p:cNvSpPr>
            <a:spLocks noGrp="1"/>
          </p:cNvSpPr>
          <p:nvPr>
            <p:ph type="sldNum" sz="quarter" idx="28"/>
          </p:nvPr>
        </p:nvSpPr>
        <p:spPr/>
        <p:txBody>
          <a:bodyPr/>
          <a:lstStyle/>
          <a:p>
            <a:fld id="{BA24374A-C3A8-471A-8837-3FC31668ABE5}" type="slidenum">
              <a:rPr lang="de-DE" smtClean="0"/>
              <a:pPr/>
              <a:t>36</a:t>
            </a:fld>
            <a:endParaRPr lang="de-DE" dirty="0"/>
          </a:p>
        </p:txBody>
      </p:sp>
      <p:sp>
        <p:nvSpPr>
          <p:cNvPr id="5" name="Textplatzhalter 4">
            <a:extLst>
              <a:ext uri="{FF2B5EF4-FFF2-40B4-BE49-F238E27FC236}">
                <a16:creationId xmlns:a16="http://schemas.microsoft.com/office/drawing/2014/main" id="{E6218A38-DF5B-E777-48AA-A74812166D17}"/>
              </a:ext>
            </a:extLst>
          </p:cNvPr>
          <p:cNvSpPr>
            <a:spLocks noGrp="1"/>
          </p:cNvSpPr>
          <p:nvPr>
            <p:ph type="body" sz="quarter" idx="21"/>
          </p:nvPr>
        </p:nvSpPr>
        <p:spPr/>
        <p:txBody>
          <a:bodyPr/>
          <a:lstStyle/>
          <a:p>
            <a:r>
              <a:rPr lang="en-US" sz="1400" dirty="0"/>
              <a:t>Vision</a:t>
            </a:r>
            <a:endParaRPr lang="de-DE" dirty="0"/>
          </a:p>
        </p:txBody>
      </p:sp>
      <p:sp>
        <p:nvSpPr>
          <p:cNvPr id="6" name="Textplatzhalter 5">
            <a:extLst>
              <a:ext uri="{FF2B5EF4-FFF2-40B4-BE49-F238E27FC236}">
                <a16:creationId xmlns:a16="http://schemas.microsoft.com/office/drawing/2014/main" id="{A4922A03-996C-9670-59C1-742843033149}"/>
              </a:ext>
            </a:extLst>
          </p:cNvPr>
          <p:cNvSpPr>
            <a:spLocks noGrp="1"/>
          </p:cNvSpPr>
          <p:nvPr>
            <p:ph type="body" sz="quarter" idx="29"/>
          </p:nvPr>
        </p:nvSpPr>
        <p:spPr>
          <a:xfrm>
            <a:off x="695325" y="1449388"/>
            <a:ext cx="6891338" cy="4679950"/>
          </a:xfrm>
        </p:spPr>
        <p:txBody>
          <a:bodyPr>
            <a:normAutofit lnSpcReduction="10000"/>
          </a:bodyPr>
          <a:lstStyle/>
          <a:p>
            <a:r>
              <a:rPr lang="en-US" b="1" dirty="0">
                <a:solidFill>
                  <a:schemeClr val="accent1"/>
                </a:solidFill>
              </a:rPr>
              <a:t>There are 3 types of cones</a:t>
            </a:r>
          </a:p>
          <a:p>
            <a:pPr lvl="1"/>
            <a:r>
              <a:rPr lang="en-US" dirty="0"/>
              <a:t>Blue light cone receptors (S-cones, 420 nm)</a:t>
            </a:r>
          </a:p>
          <a:p>
            <a:pPr lvl="1"/>
            <a:r>
              <a:rPr lang="en-US" dirty="0"/>
              <a:t>Green light cone receptors (M-cones, 533 nm)</a:t>
            </a:r>
          </a:p>
          <a:p>
            <a:pPr lvl="1"/>
            <a:r>
              <a:rPr lang="en-US" dirty="0"/>
              <a:t>Red light cone receptors (L-cones, 564 nm)</a:t>
            </a:r>
          </a:p>
          <a:p>
            <a:pPr lvl="1"/>
            <a:r>
              <a:rPr lang="en-US" dirty="0"/>
              <a:t>12% of the women in Europe have a 4</a:t>
            </a:r>
            <a:r>
              <a:rPr lang="en-US" baseline="30000" dirty="0"/>
              <a:t>th</a:t>
            </a:r>
            <a:r>
              <a:rPr lang="en-US" dirty="0"/>
              <a:t> one (Tetrachromats)</a:t>
            </a:r>
            <a:endParaRPr lang="LID4096" dirty="0"/>
          </a:p>
          <a:p>
            <a:r>
              <a:rPr lang="en-US" b="1" dirty="0">
                <a:solidFill>
                  <a:schemeClr val="accent1"/>
                </a:solidFill>
              </a:rPr>
              <a:t>Cone cells perceive</a:t>
            </a:r>
          </a:p>
          <a:p>
            <a:pPr lvl="1"/>
            <a:r>
              <a:rPr lang="en-US" dirty="0"/>
              <a:t>Colors</a:t>
            </a:r>
          </a:p>
          <a:p>
            <a:pPr lvl="1"/>
            <a:r>
              <a:rPr lang="en-US" dirty="0"/>
              <a:t>Details </a:t>
            </a:r>
          </a:p>
          <a:p>
            <a:pPr lvl="1"/>
            <a:r>
              <a:rPr lang="en-US" dirty="0"/>
              <a:t>Movements </a:t>
            </a:r>
          </a:p>
          <a:p>
            <a:r>
              <a:rPr lang="en-US" b="1" dirty="0">
                <a:solidFill>
                  <a:schemeClr val="accent1"/>
                </a:solidFill>
              </a:rPr>
              <a:t>Humans can distinguish ~1 Mio color tones</a:t>
            </a:r>
            <a:endParaRPr lang="en-US" b="1" dirty="0"/>
          </a:p>
          <a:p>
            <a:endParaRPr lang="de-DE" dirty="0"/>
          </a:p>
        </p:txBody>
      </p:sp>
      <p:grpSp>
        <p:nvGrpSpPr>
          <p:cNvPr id="8" name="Gruppieren 7">
            <a:extLst>
              <a:ext uri="{FF2B5EF4-FFF2-40B4-BE49-F238E27FC236}">
                <a16:creationId xmlns:a16="http://schemas.microsoft.com/office/drawing/2014/main" id="{3D8CB191-2C1D-A5B5-7932-F1D493BB51EF}"/>
              </a:ext>
            </a:extLst>
          </p:cNvPr>
          <p:cNvGrpSpPr/>
          <p:nvPr/>
        </p:nvGrpSpPr>
        <p:grpSpPr>
          <a:xfrm>
            <a:off x="6992529" y="1340644"/>
            <a:ext cx="4906813" cy="1169396"/>
            <a:chOff x="1383322" y="5338385"/>
            <a:chExt cx="4906813" cy="1169396"/>
          </a:xfrm>
        </p:grpSpPr>
        <p:sp>
          <p:nvSpPr>
            <p:cNvPr id="9" name="Freihandform: Form 8">
              <a:extLst>
                <a:ext uri="{FF2B5EF4-FFF2-40B4-BE49-F238E27FC236}">
                  <a16:creationId xmlns:a16="http://schemas.microsoft.com/office/drawing/2014/main" id="{2F535205-F86C-63E7-C4EA-F240A16D1DBD}"/>
                </a:ext>
              </a:extLst>
            </p:cNvPr>
            <p:cNvSpPr/>
            <p:nvPr/>
          </p:nvSpPr>
          <p:spPr>
            <a:xfrm>
              <a:off x="1383322" y="5547442"/>
              <a:ext cx="309792" cy="960339"/>
            </a:xfrm>
            <a:custGeom>
              <a:avLst/>
              <a:gdLst>
                <a:gd name="connsiteX0" fmla="*/ 0 w 578339"/>
                <a:gd name="connsiteY0" fmla="*/ 1101951 h 1151414"/>
                <a:gd name="connsiteX1" fmla="*/ 211015 w 578339"/>
                <a:gd name="connsiteY1" fmla="*/ 1055059 h 1151414"/>
                <a:gd name="connsiteX2" fmla="*/ 156308 w 578339"/>
                <a:gd name="connsiteY2" fmla="*/ 390751 h 1151414"/>
                <a:gd name="connsiteX3" fmla="*/ 187569 w 578339"/>
                <a:gd name="connsiteY3" fmla="*/ 7798 h 1151414"/>
                <a:gd name="connsiteX4" fmla="*/ 289169 w 578339"/>
                <a:gd name="connsiteY4" fmla="*/ 187551 h 1151414"/>
                <a:gd name="connsiteX5" fmla="*/ 336062 w 578339"/>
                <a:gd name="connsiteY5" fmla="*/ 812782 h 1151414"/>
                <a:gd name="connsiteX6" fmla="*/ 375139 w 578339"/>
                <a:gd name="connsiteY6" fmla="*/ 1133213 h 1151414"/>
                <a:gd name="connsiteX7" fmla="*/ 476739 w 578339"/>
                <a:gd name="connsiteY7" fmla="*/ 1109767 h 1151414"/>
                <a:gd name="connsiteX8" fmla="*/ 500185 w 578339"/>
                <a:gd name="connsiteY8" fmla="*/ 1094136 h 1151414"/>
                <a:gd name="connsiteX9" fmla="*/ 578339 w 578339"/>
                <a:gd name="connsiteY9" fmla="*/ 1031613 h 1151414"/>
                <a:gd name="connsiteX0" fmla="*/ 0 w 634953"/>
                <a:gd name="connsiteY0" fmla="*/ 1101951 h 1189318"/>
                <a:gd name="connsiteX1" fmla="*/ 211015 w 634953"/>
                <a:gd name="connsiteY1" fmla="*/ 1055059 h 1189318"/>
                <a:gd name="connsiteX2" fmla="*/ 156308 w 634953"/>
                <a:gd name="connsiteY2" fmla="*/ 390751 h 1189318"/>
                <a:gd name="connsiteX3" fmla="*/ 187569 w 634953"/>
                <a:gd name="connsiteY3" fmla="*/ 7798 h 1189318"/>
                <a:gd name="connsiteX4" fmla="*/ 289169 w 634953"/>
                <a:gd name="connsiteY4" fmla="*/ 187551 h 1189318"/>
                <a:gd name="connsiteX5" fmla="*/ 336062 w 634953"/>
                <a:gd name="connsiteY5" fmla="*/ 812782 h 1189318"/>
                <a:gd name="connsiteX6" fmla="*/ 375139 w 634953"/>
                <a:gd name="connsiteY6" fmla="*/ 1133213 h 1189318"/>
                <a:gd name="connsiteX7" fmla="*/ 476739 w 634953"/>
                <a:gd name="connsiteY7" fmla="*/ 1109767 h 1189318"/>
                <a:gd name="connsiteX8" fmla="*/ 633047 w 634953"/>
                <a:gd name="connsiteY8" fmla="*/ 1187921 h 1189318"/>
                <a:gd name="connsiteX9" fmla="*/ 578339 w 634953"/>
                <a:gd name="connsiteY9" fmla="*/ 1031613 h 1189318"/>
                <a:gd name="connsiteX0" fmla="*/ 0 w 578339"/>
                <a:gd name="connsiteY0" fmla="*/ 1101951 h 1153184"/>
                <a:gd name="connsiteX1" fmla="*/ 211015 w 578339"/>
                <a:gd name="connsiteY1" fmla="*/ 1055059 h 1153184"/>
                <a:gd name="connsiteX2" fmla="*/ 156308 w 578339"/>
                <a:gd name="connsiteY2" fmla="*/ 390751 h 1153184"/>
                <a:gd name="connsiteX3" fmla="*/ 187569 w 578339"/>
                <a:gd name="connsiteY3" fmla="*/ 7798 h 1153184"/>
                <a:gd name="connsiteX4" fmla="*/ 289169 w 578339"/>
                <a:gd name="connsiteY4" fmla="*/ 187551 h 1153184"/>
                <a:gd name="connsiteX5" fmla="*/ 336062 w 578339"/>
                <a:gd name="connsiteY5" fmla="*/ 812782 h 1153184"/>
                <a:gd name="connsiteX6" fmla="*/ 375139 w 578339"/>
                <a:gd name="connsiteY6" fmla="*/ 1133213 h 1153184"/>
                <a:gd name="connsiteX7" fmla="*/ 476739 w 578339"/>
                <a:gd name="connsiteY7" fmla="*/ 1109767 h 1153184"/>
                <a:gd name="connsiteX8" fmla="*/ 578339 w 578339"/>
                <a:gd name="connsiteY8" fmla="*/ 1031613 h 1153184"/>
                <a:gd name="connsiteX0" fmla="*/ 0 w 578339"/>
                <a:gd name="connsiteY0" fmla="*/ 1101951 h 1183165"/>
                <a:gd name="connsiteX1" fmla="*/ 211015 w 578339"/>
                <a:gd name="connsiteY1" fmla="*/ 1055059 h 1183165"/>
                <a:gd name="connsiteX2" fmla="*/ 156308 w 578339"/>
                <a:gd name="connsiteY2" fmla="*/ 390751 h 1183165"/>
                <a:gd name="connsiteX3" fmla="*/ 187569 w 578339"/>
                <a:gd name="connsiteY3" fmla="*/ 7798 h 1183165"/>
                <a:gd name="connsiteX4" fmla="*/ 289169 w 578339"/>
                <a:gd name="connsiteY4" fmla="*/ 187551 h 1183165"/>
                <a:gd name="connsiteX5" fmla="*/ 336062 w 578339"/>
                <a:gd name="connsiteY5" fmla="*/ 812782 h 1183165"/>
                <a:gd name="connsiteX6" fmla="*/ 375139 w 578339"/>
                <a:gd name="connsiteY6" fmla="*/ 1133213 h 1183165"/>
                <a:gd name="connsiteX7" fmla="*/ 554892 w 578339"/>
                <a:gd name="connsiteY7" fmla="*/ 1172290 h 1183165"/>
                <a:gd name="connsiteX8" fmla="*/ 578339 w 578339"/>
                <a:gd name="connsiteY8" fmla="*/ 1031613 h 1183165"/>
                <a:gd name="connsiteX0" fmla="*/ 0 w 578339"/>
                <a:gd name="connsiteY0" fmla="*/ 1101951 h 1140212"/>
                <a:gd name="connsiteX1" fmla="*/ 211015 w 578339"/>
                <a:gd name="connsiteY1" fmla="*/ 1055059 h 1140212"/>
                <a:gd name="connsiteX2" fmla="*/ 156308 w 578339"/>
                <a:gd name="connsiteY2" fmla="*/ 390751 h 1140212"/>
                <a:gd name="connsiteX3" fmla="*/ 187569 w 578339"/>
                <a:gd name="connsiteY3" fmla="*/ 7798 h 1140212"/>
                <a:gd name="connsiteX4" fmla="*/ 289169 w 578339"/>
                <a:gd name="connsiteY4" fmla="*/ 187551 h 1140212"/>
                <a:gd name="connsiteX5" fmla="*/ 336062 w 578339"/>
                <a:gd name="connsiteY5" fmla="*/ 812782 h 1140212"/>
                <a:gd name="connsiteX6" fmla="*/ 375139 w 578339"/>
                <a:gd name="connsiteY6" fmla="*/ 1133213 h 1140212"/>
                <a:gd name="connsiteX7" fmla="*/ 578339 w 578339"/>
                <a:gd name="connsiteY7" fmla="*/ 1031613 h 1140212"/>
                <a:gd name="connsiteX0" fmla="*/ 0 w 570524"/>
                <a:gd name="connsiteY0" fmla="*/ 1101951 h 1144020"/>
                <a:gd name="connsiteX1" fmla="*/ 211015 w 570524"/>
                <a:gd name="connsiteY1" fmla="*/ 1055059 h 1144020"/>
                <a:gd name="connsiteX2" fmla="*/ 156308 w 570524"/>
                <a:gd name="connsiteY2" fmla="*/ 390751 h 1144020"/>
                <a:gd name="connsiteX3" fmla="*/ 187569 w 570524"/>
                <a:gd name="connsiteY3" fmla="*/ 7798 h 1144020"/>
                <a:gd name="connsiteX4" fmla="*/ 289169 w 570524"/>
                <a:gd name="connsiteY4" fmla="*/ 187551 h 1144020"/>
                <a:gd name="connsiteX5" fmla="*/ 336062 w 570524"/>
                <a:gd name="connsiteY5" fmla="*/ 812782 h 1144020"/>
                <a:gd name="connsiteX6" fmla="*/ 375139 w 570524"/>
                <a:gd name="connsiteY6" fmla="*/ 1133213 h 1144020"/>
                <a:gd name="connsiteX7" fmla="*/ 570524 w 570524"/>
                <a:gd name="connsiteY7" fmla="*/ 1062874 h 1144020"/>
                <a:gd name="connsiteX0" fmla="*/ 0 w 500185"/>
                <a:gd name="connsiteY0" fmla="*/ 1101951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500185"/>
                <a:gd name="connsiteY0" fmla="*/ 1156659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390770"/>
                <a:gd name="connsiteY0" fmla="*/ 1211367 h 1221996"/>
                <a:gd name="connsiteX1" fmla="*/ 101600 w 390770"/>
                <a:gd name="connsiteY1" fmla="*/ 1055059 h 1221996"/>
                <a:gd name="connsiteX2" fmla="*/ 46893 w 390770"/>
                <a:gd name="connsiteY2" fmla="*/ 390751 h 1221996"/>
                <a:gd name="connsiteX3" fmla="*/ 78154 w 390770"/>
                <a:gd name="connsiteY3" fmla="*/ 7798 h 1221996"/>
                <a:gd name="connsiteX4" fmla="*/ 179754 w 390770"/>
                <a:gd name="connsiteY4" fmla="*/ 187551 h 1221996"/>
                <a:gd name="connsiteX5" fmla="*/ 226647 w 390770"/>
                <a:gd name="connsiteY5" fmla="*/ 812782 h 1221996"/>
                <a:gd name="connsiteX6" fmla="*/ 265724 w 390770"/>
                <a:gd name="connsiteY6" fmla="*/ 1133213 h 1221996"/>
                <a:gd name="connsiteX7" fmla="*/ 390770 w 390770"/>
                <a:gd name="connsiteY7" fmla="*/ 1195735 h 1221996"/>
                <a:gd name="connsiteX0" fmla="*/ 0 w 390770"/>
                <a:gd name="connsiteY0" fmla="*/ 1211367 h 1211367"/>
                <a:gd name="connsiteX1" fmla="*/ 101600 w 390770"/>
                <a:gd name="connsiteY1" fmla="*/ 1055059 h 1211367"/>
                <a:gd name="connsiteX2" fmla="*/ 46893 w 390770"/>
                <a:gd name="connsiteY2" fmla="*/ 390751 h 1211367"/>
                <a:gd name="connsiteX3" fmla="*/ 78154 w 390770"/>
                <a:gd name="connsiteY3" fmla="*/ 7798 h 1211367"/>
                <a:gd name="connsiteX4" fmla="*/ 179754 w 390770"/>
                <a:gd name="connsiteY4" fmla="*/ 187551 h 1211367"/>
                <a:gd name="connsiteX5" fmla="*/ 226647 w 390770"/>
                <a:gd name="connsiteY5" fmla="*/ 812782 h 1211367"/>
                <a:gd name="connsiteX6" fmla="*/ 265724 w 390770"/>
                <a:gd name="connsiteY6" fmla="*/ 1133213 h 1211367"/>
                <a:gd name="connsiteX7" fmla="*/ 390770 w 390770"/>
                <a:gd name="connsiteY7" fmla="*/ 1195735 h 1211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770" h="1211367">
                  <a:moveTo>
                    <a:pt x="0" y="1211367"/>
                  </a:moveTo>
                  <a:cubicBezTo>
                    <a:pt x="92482" y="1153403"/>
                    <a:pt x="93785" y="1191828"/>
                    <a:pt x="101600" y="1055059"/>
                  </a:cubicBezTo>
                  <a:cubicBezTo>
                    <a:pt x="109416" y="918290"/>
                    <a:pt x="50801" y="565294"/>
                    <a:pt x="46893" y="390751"/>
                  </a:cubicBezTo>
                  <a:cubicBezTo>
                    <a:pt x="42985" y="216208"/>
                    <a:pt x="56011" y="41665"/>
                    <a:pt x="78154" y="7798"/>
                  </a:cubicBezTo>
                  <a:cubicBezTo>
                    <a:pt x="100298" y="-26069"/>
                    <a:pt x="155005" y="53387"/>
                    <a:pt x="179754" y="187551"/>
                  </a:cubicBezTo>
                  <a:cubicBezTo>
                    <a:pt x="204503" y="321715"/>
                    <a:pt x="212319" y="655172"/>
                    <a:pt x="226647" y="812782"/>
                  </a:cubicBezTo>
                  <a:cubicBezTo>
                    <a:pt x="240975" y="970392"/>
                    <a:pt x="238370" y="1069388"/>
                    <a:pt x="265724" y="1133213"/>
                  </a:cubicBezTo>
                  <a:cubicBezTo>
                    <a:pt x="293078" y="1197038"/>
                    <a:pt x="348437" y="1216902"/>
                    <a:pt x="390770" y="119573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Freihandform: Form 9">
              <a:extLst>
                <a:ext uri="{FF2B5EF4-FFF2-40B4-BE49-F238E27FC236}">
                  <a16:creationId xmlns:a16="http://schemas.microsoft.com/office/drawing/2014/main" id="{F829860F-DB5D-4900-DA97-9B4C56788AB3}"/>
                </a:ext>
              </a:extLst>
            </p:cNvPr>
            <p:cNvSpPr/>
            <p:nvPr/>
          </p:nvSpPr>
          <p:spPr>
            <a:xfrm flipH="1">
              <a:off x="1660646" y="5539888"/>
              <a:ext cx="339433" cy="960339"/>
            </a:xfrm>
            <a:custGeom>
              <a:avLst/>
              <a:gdLst>
                <a:gd name="connsiteX0" fmla="*/ 0 w 578339"/>
                <a:gd name="connsiteY0" fmla="*/ 1101951 h 1151414"/>
                <a:gd name="connsiteX1" fmla="*/ 211015 w 578339"/>
                <a:gd name="connsiteY1" fmla="*/ 1055059 h 1151414"/>
                <a:gd name="connsiteX2" fmla="*/ 156308 w 578339"/>
                <a:gd name="connsiteY2" fmla="*/ 390751 h 1151414"/>
                <a:gd name="connsiteX3" fmla="*/ 187569 w 578339"/>
                <a:gd name="connsiteY3" fmla="*/ 7798 h 1151414"/>
                <a:gd name="connsiteX4" fmla="*/ 289169 w 578339"/>
                <a:gd name="connsiteY4" fmla="*/ 187551 h 1151414"/>
                <a:gd name="connsiteX5" fmla="*/ 336062 w 578339"/>
                <a:gd name="connsiteY5" fmla="*/ 812782 h 1151414"/>
                <a:gd name="connsiteX6" fmla="*/ 375139 w 578339"/>
                <a:gd name="connsiteY6" fmla="*/ 1133213 h 1151414"/>
                <a:gd name="connsiteX7" fmla="*/ 476739 w 578339"/>
                <a:gd name="connsiteY7" fmla="*/ 1109767 h 1151414"/>
                <a:gd name="connsiteX8" fmla="*/ 500185 w 578339"/>
                <a:gd name="connsiteY8" fmla="*/ 1094136 h 1151414"/>
                <a:gd name="connsiteX9" fmla="*/ 578339 w 578339"/>
                <a:gd name="connsiteY9" fmla="*/ 1031613 h 1151414"/>
                <a:gd name="connsiteX0" fmla="*/ 0 w 634953"/>
                <a:gd name="connsiteY0" fmla="*/ 1101951 h 1189318"/>
                <a:gd name="connsiteX1" fmla="*/ 211015 w 634953"/>
                <a:gd name="connsiteY1" fmla="*/ 1055059 h 1189318"/>
                <a:gd name="connsiteX2" fmla="*/ 156308 w 634953"/>
                <a:gd name="connsiteY2" fmla="*/ 390751 h 1189318"/>
                <a:gd name="connsiteX3" fmla="*/ 187569 w 634953"/>
                <a:gd name="connsiteY3" fmla="*/ 7798 h 1189318"/>
                <a:gd name="connsiteX4" fmla="*/ 289169 w 634953"/>
                <a:gd name="connsiteY4" fmla="*/ 187551 h 1189318"/>
                <a:gd name="connsiteX5" fmla="*/ 336062 w 634953"/>
                <a:gd name="connsiteY5" fmla="*/ 812782 h 1189318"/>
                <a:gd name="connsiteX6" fmla="*/ 375139 w 634953"/>
                <a:gd name="connsiteY6" fmla="*/ 1133213 h 1189318"/>
                <a:gd name="connsiteX7" fmla="*/ 476739 w 634953"/>
                <a:gd name="connsiteY7" fmla="*/ 1109767 h 1189318"/>
                <a:gd name="connsiteX8" fmla="*/ 633047 w 634953"/>
                <a:gd name="connsiteY8" fmla="*/ 1187921 h 1189318"/>
                <a:gd name="connsiteX9" fmla="*/ 578339 w 634953"/>
                <a:gd name="connsiteY9" fmla="*/ 1031613 h 1189318"/>
                <a:gd name="connsiteX0" fmla="*/ 0 w 578339"/>
                <a:gd name="connsiteY0" fmla="*/ 1101951 h 1153184"/>
                <a:gd name="connsiteX1" fmla="*/ 211015 w 578339"/>
                <a:gd name="connsiteY1" fmla="*/ 1055059 h 1153184"/>
                <a:gd name="connsiteX2" fmla="*/ 156308 w 578339"/>
                <a:gd name="connsiteY2" fmla="*/ 390751 h 1153184"/>
                <a:gd name="connsiteX3" fmla="*/ 187569 w 578339"/>
                <a:gd name="connsiteY3" fmla="*/ 7798 h 1153184"/>
                <a:gd name="connsiteX4" fmla="*/ 289169 w 578339"/>
                <a:gd name="connsiteY4" fmla="*/ 187551 h 1153184"/>
                <a:gd name="connsiteX5" fmla="*/ 336062 w 578339"/>
                <a:gd name="connsiteY5" fmla="*/ 812782 h 1153184"/>
                <a:gd name="connsiteX6" fmla="*/ 375139 w 578339"/>
                <a:gd name="connsiteY6" fmla="*/ 1133213 h 1153184"/>
                <a:gd name="connsiteX7" fmla="*/ 476739 w 578339"/>
                <a:gd name="connsiteY7" fmla="*/ 1109767 h 1153184"/>
                <a:gd name="connsiteX8" fmla="*/ 578339 w 578339"/>
                <a:gd name="connsiteY8" fmla="*/ 1031613 h 1153184"/>
                <a:gd name="connsiteX0" fmla="*/ 0 w 578339"/>
                <a:gd name="connsiteY0" fmla="*/ 1101951 h 1183165"/>
                <a:gd name="connsiteX1" fmla="*/ 211015 w 578339"/>
                <a:gd name="connsiteY1" fmla="*/ 1055059 h 1183165"/>
                <a:gd name="connsiteX2" fmla="*/ 156308 w 578339"/>
                <a:gd name="connsiteY2" fmla="*/ 390751 h 1183165"/>
                <a:gd name="connsiteX3" fmla="*/ 187569 w 578339"/>
                <a:gd name="connsiteY3" fmla="*/ 7798 h 1183165"/>
                <a:gd name="connsiteX4" fmla="*/ 289169 w 578339"/>
                <a:gd name="connsiteY4" fmla="*/ 187551 h 1183165"/>
                <a:gd name="connsiteX5" fmla="*/ 336062 w 578339"/>
                <a:gd name="connsiteY5" fmla="*/ 812782 h 1183165"/>
                <a:gd name="connsiteX6" fmla="*/ 375139 w 578339"/>
                <a:gd name="connsiteY6" fmla="*/ 1133213 h 1183165"/>
                <a:gd name="connsiteX7" fmla="*/ 554892 w 578339"/>
                <a:gd name="connsiteY7" fmla="*/ 1172290 h 1183165"/>
                <a:gd name="connsiteX8" fmla="*/ 578339 w 578339"/>
                <a:gd name="connsiteY8" fmla="*/ 1031613 h 1183165"/>
                <a:gd name="connsiteX0" fmla="*/ 0 w 578339"/>
                <a:gd name="connsiteY0" fmla="*/ 1101951 h 1140212"/>
                <a:gd name="connsiteX1" fmla="*/ 211015 w 578339"/>
                <a:gd name="connsiteY1" fmla="*/ 1055059 h 1140212"/>
                <a:gd name="connsiteX2" fmla="*/ 156308 w 578339"/>
                <a:gd name="connsiteY2" fmla="*/ 390751 h 1140212"/>
                <a:gd name="connsiteX3" fmla="*/ 187569 w 578339"/>
                <a:gd name="connsiteY3" fmla="*/ 7798 h 1140212"/>
                <a:gd name="connsiteX4" fmla="*/ 289169 w 578339"/>
                <a:gd name="connsiteY4" fmla="*/ 187551 h 1140212"/>
                <a:gd name="connsiteX5" fmla="*/ 336062 w 578339"/>
                <a:gd name="connsiteY5" fmla="*/ 812782 h 1140212"/>
                <a:gd name="connsiteX6" fmla="*/ 375139 w 578339"/>
                <a:gd name="connsiteY6" fmla="*/ 1133213 h 1140212"/>
                <a:gd name="connsiteX7" fmla="*/ 578339 w 578339"/>
                <a:gd name="connsiteY7" fmla="*/ 1031613 h 1140212"/>
                <a:gd name="connsiteX0" fmla="*/ 0 w 570524"/>
                <a:gd name="connsiteY0" fmla="*/ 1101951 h 1144020"/>
                <a:gd name="connsiteX1" fmla="*/ 211015 w 570524"/>
                <a:gd name="connsiteY1" fmla="*/ 1055059 h 1144020"/>
                <a:gd name="connsiteX2" fmla="*/ 156308 w 570524"/>
                <a:gd name="connsiteY2" fmla="*/ 390751 h 1144020"/>
                <a:gd name="connsiteX3" fmla="*/ 187569 w 570524"/>
                <a:gd name="connsiteY3" fmla="*/ 7798 h 1144020"/>
                <a:gd name="connsiteX4" fmla="*/ 289169 w 570524"/>
                <a:gd name="connsiteY4" fmla="*/ 187551 h 1144020"/>
                <a:gd name="connsiteX5" fmla="*/ 336062 w 570524"/>
                <a:gd name="connsiteY5" fmla="*/ 812782 h 1144020"/>
                <a:gd name="connsiteX6" fmla="*/ 375139 w 570524"/>
                <a:gd name="connsiteY6" fmla="*/ 1133213 h 1144020"/>
                <a:gd name="connsiteX7" fmla="*/ 570524 w 570524"/>
                <a:gd name="connsiteY7" fmla="*/ 1062874 h 1144020"/>
                <a:gd name="connsiteX0" fmla="*/ 0 w 500185"/>
                <a:gd name="connsiteY0" fmla="*/ 1101951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500185"/>
                <a:gd name="connsiteY0" fmla="*/ 1156659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390770"/>
                <a:gd name="connsiteY0" fmla="*/ 1211367 h 1221996"/>
                <a:gd name="connsiteX1" fmla="*/ 101600 w 390770"/>
                <a:gd name="connsiteY1" fmla="*/ 1055059 h 1221996"/>
                <a:gd name="connsiteX2" fmla="*/ 46893 w 390770"/>
                <a:gd name="connsiteY2" fmla="*/ 390751 h 1221996"/>
                <a:gd name="connsiteX3" fmla="*/ 78154 w 390770"/>
                <a:gd name="connsiteY3" fmla="*/ 7798 h 1221996"/>
                <a:gd name="connsiteX4" fmla="*/ 179754 w 390770"/>
                <a:gd name="connsiteY4" fmla="*/ 187551 h 1221996"/>
                <a:gd name="connsiteX5" fmla="*/ 226647 w 390770"/>
                <a:gd name="connsiteY5" fmla="*/ 812782 h 1221996"/>
                <a:gd name="connsiteX6" fmla="*/ 265724 w 390770"/>
                <a:gd name="connsiteY6" fmla="*/ 1133213 h 1221996"/>
                <a:gd name="connsiteX7" fmla="*/ 390770 w 390770"/>
                <a:gd name="connsiteY7" fmla="*/ 1195735 h 1221996"/>
                <a:gd name="connsiteX0" fmla="*/ 0 w 390770"/>
                <a:gd name="connsiteY0" fmla="*/ 1211367 h 1211367"/>
                <a:gd name="connsiteX1" fmla="*/ 101600 w 390770"/>
                <a:gd name="connsiteY1" fmla="*/ 1055059 h 1211367"/>
                <a:gd name="connsiteX2" fmla="*/ 46893 w 390770"/>
                <a:gd name="connsiteY2" fmla="*/ 390751 h 1211367"/>
                <a:gd name="connsiteX3" fmla="*/ 78154 w 390770"/>
                <a:gd name="connsiteY3" fmla="*/ 7798 h 1211367"/>
                <a:gd name="connsiteX4" fmla="*/ 179754 w 390770"/>
                <a:gd name="connsiteY4" fmla="*/ 187551 h 1211367"/>
                <a:gd name="connsiteX5" fmla="*/ 226647 w 390770"/>
                <a:gd name="connsiteY5" fmla="*/ 812782 h 1211367"/>
                <a:gd name="connsiteX6" fmla="*/ 265724 w 390770"/>
                <a:gd name="connsiteY6" fmla="*/ 1133213 h 1211367"/>
                <a:gd name="connsiteX7" fmla="*/ 390770 w 390770"/>
                <a:gd name="connsiteY7" fmla="*/ 1195735 h 1211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770" h="1211367">
                  <a:moveTo>
                    <a:pt x="0" y="1211367"/>
                  </a:moveTo>
                  <a:cubicBezTo>
                    <a:pt x="92482" y="1153403"/>
                    <a:pt x="93785" y="1191828"/>
                    <a:pt x="101600" y="1055059"/>
                  </a:cubicBezTo>
                  <a:cubicBezTo>
                    <a:pt x="109416" y="918290"/>
                    <a:pt x="50801" y="565294"/>
                    <a:pt x="46893" y="390751"/>
                  </a:cubicBezTo>
                  <a:cubicBezTo>
                    <a:pt x="42985" y="216208"/>
                    <a:pt x="56011" y="41665"/>
                    <a:pt x="78154" y="7798"/>
                  </a:cubicBezTo>
                  <a:cubicBezTo>
                    <a:pt x="100298" y="-26069"/>
                    <a:pt x="155005" y="53387"/>
                    <a:pt x="179754" y="187551"/>
                  </a:cubicBezTo>
                  <a:cubicBezTo>
                    <a:pt x="204503" y="321715"/>
                    <a:pt x="212319" y="655172"/>
                    <a:pt x="226647" y="812782"/>
                  </a:cubicBezTo>
                  <a:cubicBezTo>
                    <a:pt x="240975" y="970392"/>
                    <a:pt x="238370" y="1069388"/>
                    <a:pt x="265724" y="1133213"/>
                  </a:cubicBezTo>
                  <a:cubicBezTo>
                    <a:pt x="293078" y="1197038"/>
                    <a:pt x="348437" y="1216902"/>
                    <a:pt x="390770" y="119573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Freihandform: Form 10">
              <a:extLst>
                <a:ext uri="{FF2B5EF4-FFF2-40B4-BE49-F238E27FC236}">
                  <a16:creationId xmlns:a16="http://schemas.microsoft.com/office/drawing/2014/main" id="{869E03CE-8BC1-5DF2-942B-D6EAD4B434D7}"/>
                </a:ext>
              </a:extLst>
            </p:cNvPr>
            <p:cNvSpPr/>
            <p:nvPr/>
          </p:nvSpPr>
          <p:spPr>
            <a:xfrm>
              <a:off x="2002904" y="5539889"/>
              <a:ext cx="309792" cy="960339"/>
            </a:xfrm>
            <a:custGeom>
              <a:avLst/>
              <a:gdLst>
                <a:gd name="connsiteX0" fmla="*/ 0 w 578339"/>
                <a:gd name="connsiteY0" fmla="*/ 1101951 h 1151414"/>
                <a:gd name="connsiteX1" fmla="*/ 211015 w 578339"/>
                <a:gd name="connsiteY1" fmla="*/ 1055059 h 1151414"/>
                <a:gd name="connsiteX2" fmla="*/ 156308 w 578339"/>
                <a:gd name="connsiteY2" fmla="*/ 390751 h 1151414"/>
                <a:gd name="connsiteX3" fmla="*/ 187569 w 578339"/>
                <a:gd name="connsiteY3" fmla="*/ 7798 h 1151414"/>
                <a:gd name="connsiteX4" fmla="*/ 289169 w 578339"/>
                <a:gd name="connsiteY4" fmla="*/ 187551 h 1151414"/>
                <a:gd name="connsiteX5" fmla="*/ 336062 w 578339"/>
                <a:gd name="connsiteY5" fmla="*/ 812782 h 1151414"/>
                <a:gd name="connsiteX6" fmla="*/ 375139 w 578339"/>
                <a:gd name="connsiteY6" fmla="*/ 1133213 h 1151414"/>
                <a:gd name="connsiteX7" fmla="*/ 476739 w 578339"/>
                <a:gd name="connsiteY7" fmla="*/ 1109767 h 1151414"/>
                <a:gd name="connsiteX8" fmla="*/ 500185 w 578339"/>
                <a:gd name="connsiteY8" fmla="*/ 1094136 h 1151414"/>
                <a:gd name="connsiteX9" fmla="*/ 578339 w 578339"/>
                <a:gd name="connsiteY9" fmla="*/ 1031613 h 1151414"/>
                <a:gd name="connsiteX0" fmla="*/ 0 w 634953"/>
                <a:gd name="connsiteY0" fmla="*/ 1101951 h 1189318"/>
                <a:gd name="connsiteX1" fmla="*/ 211015 w 634953"/>
                <a:gd name="connsiteY1" fmla="*/ 1055059 h 1189318"/>
                <a:gd name="connsiteX2" fmla="*/ 156308 w 634953"/>
                <a:gd name="connsiteY2" fmla="*/ 390751 h 1189318"/>
                <a:gd name="connsiteX3" fmla="*/ 187569 w 634953"/>
                <a:gd name="connsiteY3" fmla="*/ 7798 h 1189318"/>
                <a:gd name="connsiteX4" fmla="*/ 289169 w 634953"/>
                <a:gd name="connsiteY4" fmla="*/ 187551 h 1189318"/>
                <a:gd name="connsiteX5" fmla="*/ 336062 w 634953"/>
                <a:gd name="connsiteY5" fmla="*/ 812782 h 1189318"/>
                <a:gd name="connsiteX6" fmla="*/ 375139 w 634953"/>
                <a:gd name="connsiteY6" fmla="*/ 1133213 h 1189318"/>
                <a:gd name="connsiteX7" fmla="*/ 476739 w 634953"/>
                <a:gd name="connsiteY7" fmla="*/ 1109767 h 1189318"/>
                <a:gd name="connsiteX8" fmla="*/ 633047 w 634953"/>
                <a:gd name="connsiteY8" fmla="*/ 1187921 h 1189318"/>
                <a:gd name="connsiteX9" fmla="*/ 578339 w 634953"/>
                <a:gd name="connsiteY9" fmla="*/ 1031613 h 1189318"/>
                <a:gd name="connsiteX0" fmla="*/ 0 w 578339"/>
                <a:gd name="connsiteY0" fmla="*/ 1101951 h 1153184"/>
                <a:gd name="connsiteX1" fmla="*/ 211015 w 578339"/>
                <a:gd name="connsiteY1" fmla="*/ 1055059 h 1153184"/>
                <a:gd name="connsiteX2" fmla="*/ 156308 w 578339"/>
                <a:gd name="connsiteY2" fmla="*/ 390751 h 1153184"/>
                <a:gd name="connsiteX3" fmla="*/ 187569 w 578339"/>
                <a:gd name="connsiteY3" fmla="*/ 7798 h 1153184"/>
                <a:gd name="connsiteX4" fmla="*/ 289169 w 578339"/>
                <a:gd name="connsiteY4" fmla="*/ 187551 h 1153184"/>
                <a:gd name="connsiteX5" fmla="*/ 336062 w 578339"/>
                <a:gd name="connsiteY5" fmla="*/ 812782 h 1153184"/>
                <a:gd name="connsiteX6" fmla="*/ 375139 w 578339"/>
                <a:gd name="connsiteY6" fmla="*/ 1133213 h 1153184"/>
                <a:gd name="connsiteX7" fmla="*/ 476739 w 578339"/>
                <a:gd name="connsiteY7" fmla="*/ 1109767 h 1153184"/>
                <a:gd name="connsiteX8" fmla="*/ 578339 w 578339"/>
                <a:gd name="connsiteY8" fmla="*/ 1031613 h 1153184"/>
                <a:gd name="connsiteX0" fmla="*/ 0 w 578339"/>
                <a:gd name="connsiteY0" fmla="*/ 1101951 h 1183165"/>
                <a:gd name="connsiteX1" fmla="*/ 211015 w 578339"/>
                <a:gd name="connsiteY1" fmla="*/ 1055059 h 1183165"/>
                <a:gd name="connsiteX2" fmla="*/ 156308 w 578339"/>
                <a:gd name="connsiteY2" fmla="*/ 390751 h 1183165"/>
                <a:gd name="connsiteX3" fmla="*/ 187569 w 578339"/>
                <a:gd name="connsiteY3" fmla="*/ 7798 h 1183165"/>
                <a:gd name="connsiteX4" fmla="*/ 289169 w 578339"/>
                <a:gd name="connsiteY4" fmla="*/ 187551 h 1183165"/>
                <a:gd name="connsiteX5" fmla="*/ 336062 w 578339"/>
                <a:gd name="connsiteY5" fmla="*/ 812782 h 1183165"/>
                <a:gd name="connsiteX6" fmla="*/ 375139 w 578339"/>
                <a:gd name="connsiteY6" fmla="*/ 1133213 h 1183165"/>
                <a:gd name="connsiteX7" fmla="*/ 554892 w 578339"/>
                <a:gd name="connsiteY7" fmla="*/ 1172290 h 1183165"/>
                <a:gd name="connsiteX8" fmla="*/ 578339 w 578339"/>
                <a:gd name="connsiteY8" fmla="*/ 1031613 h 1183165"/>
                <a:gd name="connsiteX0" fmla="*/ 0 w 578339"/>
                <a:gd name="connsiteY0" fmla="*/ 1101951 h 1140212"/>
                <a:gd name="connsiteX1" fmla="*/ 211015 w 578339"/>
                <a:gd name="connsiteY1" fmla="*/ 1055059 h 1140212"/>
                <a:gd name="connsiteX2" fmla="*/ 156308 w 578339"/>
                <a:gd name="connsiteY2" fmla="*/ 390751 h 1140212"/>
                <a:gd name="connsiteX3" fmla="*/ 187569 w 578339"/>
                <a:gd name="connsiteY3" fmla="*/ 7798 h 1140212"/>
                <a:gd name="connsiteX4" fmla="*/ 289169 w 578339"/>
                <a:gd name="connsiteY4" fmla="*/ 187551 h 1140212"/>
                <a:gd name="connsiteX5" fmla="*/ 336062 w 578339"/>
                <a:gd name="connsiteY5" fmla="*/ 812782 h 1140212"/>
                <a:gd name="connsiteX6" fmla="*/ 375139 w 578339"/>
                <a:gd name="connsiteY6" fmla="*/ 1133213 h 1140212"/>
                <a:gd name="connsiteX7" fmla="*/ 578339 w 578339"/>
                <a:gd name="connsiteY7" fmla="*/ 1031613 h 1140212"/>
                <a:gd name="connsiteX0" fmla="*/ 0 w 570524"/>
                <a:gd name="connsiteY0" fmla="*/ 1101951 h 1144020"/>
                <a:gd name="connsiteX1" fmla="*/ 211015 w 570524"/>
                <a:gd name="connsiteY1" fmla="*/ 1055059 h 1144020"/>
                <a:gd name="connsiteX2" fmla="*/ 156308 w 570524"/>
                <a:gd name="connsiteY2" fmla="*/ 390751 h 1144020"/>
                <a:gd name="connsiteX3" fmla="*/ 187569 w 570524"/>
                <a:gd name="connsiteY3" fmla="*/ 7798 h 1144020"/>
                <a:gd name="connsiteX4" fmla="*/ 289169 w 570524"/>
                <a:gd name="connsiteY4" fmla="*/ 187551 h 1144020"/>
                <a:gd name="connsiteX5" fmla="*/ 336062 w 570524"/>
                <a:gd name="connsiteY5" fmla="*/ 812782 h 1144020"/>
                <a:gd name="connsiteX6" fmla="*/ 375139 w 570524"/>
                <a:gd name="connsiteY6" fmla="*/ 1133213 h 1144020"/>
                <a:gd name="connsiteX7" fmla="*/ 570524 w 570524"/>
                <a:gd name="connsiteY7" fmla="*/ 1062874 h 1144020"/>
                <a:gd name="connsiteX0" fmla="*/ 0 w 500185"/>
                <a:gd name="connsiteY0" fmla="*/ 1101951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500185"/>
                <a:gd name="connsiteY0" fmla="*/ 1156659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390770"/>
                <a:gd name="connsiteY0" fmla="*/ 1211367 h 1221996"/>
                <a:gd name="connsiteX1" fmla="*/ 101600 w 390770"/>
                <a:gd name="connsiteY1" fmla="*/ 1055059 h 1221996"/>
                <a:gd name="connsiteX2" fmla="*/ 46893 w 390770"/>
                <a:gd name="connsiteY2" fmla="*/ 390751 h 1221996"/>
                <a:gd name="connsiteX3" fmla="*/ 78154 w 390770"/>
                <a:gd name="connsiteY3" fmla="*/ 7798 h 1221996"/>
                <a:gd name="connsiteX4" fmla="*/ 179754 w 390770"/>
                <a:gd name="connsiteY4" fmla="*/ 187551 h 1221996"/>
                <a:gd name="connsiteX5" fmla="*/ 226647 w 390770"/>
                <a:gd name="connsiteY5" fmla="*/ 812782 h 1221996"/>
                <a:gd name="connsiteX6" fmla="*/ 265724 w 390770"/>
                <a:gd name="connsiteY6" fmla="*/ 1133213 h 1221996"/>
                <a:gd name="connsiteX7" fmla="*/ 390770 w 390770"/>
                <a:gd name="connsiteY7" fmla="*/ 1195735 h 1221996"/>
                <a:gd name="connsiteX0" fmla="*/ 0 w 390770"/>
                <a:gd name="connsiteY0" fmla="*/ 1211367 h 1211367"/>
                <a:gd name="connsiteX1" fmla="*/ 101600 w 390770"/>
                <a:gd name="connsiteY1" fmla="*/ 1055059 h 1211367"/>
                <a:gd name="connsiteX2" fmla="*/ 46893 w 390770"/>
                <a:gd name="connsiteY2" fmla="*/ 390751 h 1211367"/>
                <a:gd name="connsiteX3" fmla="*/ 78154 w 390770"/>
                <a:gd name="connsiteY3" fmla="*/ 7798 h 1211367"/>
                <a:gd name="connsiteX4" fmla="*/ 179754 w 390770"/>
                <a:gd name="connsiteY4" fmla="*/ 187551 h 1211367"/>
                <a:gd name="connsiteX5" fmla="*/ 226647 w 390770"/>
                <a:gd name="connsiteY5" fmla="*/ 812782 h 1211367"/>
                <a:gd name="connsiteX6" fmla="*/ 265724 w 390770"/>
                <a:gd name="connsiteY6" fmla="*/ 1133213 h 1211367"/>
                <a:gd name="connsiteX7" fmla="*/ 390770 w 390770"/>
                <a:gd name="connsiteY7" fmla="*/ 1195735 h 1211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770" h="1211367">
                  <a:moveTo>
                    <a:pt x="0" y="1211367"/>
                  </a:moveTo>
                  <a:cubicBezTo>
                    <a:pt x="92482" y="1153403"/>
                    <a:pt x="93785" y="1191828"/>
                    <a:pt x="101600" y="1055059"/>
                  </a:cubicBezTo>
                  <a:cubicBezTo>
                    <a:pt x="109416" y="918290"/>
                    <a:pt x="50801" y="565294"/>
                    <a:pt x="46893" y="390751"/>
                  </a:cubicBezTo>
                  <a:cubicBezTo>
                    <a:pt x="42985" y="216208"/>
                    <a:pt x="56011" y="41665"/>
                    <a:pt x="78154" y="7798"/>
                  </a:cubicBezTo>
                  <a:cubicBezTo>
                    <a:pt x="100298" y="-26069"/>
                    <a:pt x="155005" y="53387"/>
                    <a:pt x="179754" y="187551"/>
                  </a:cubicBezTo>
                  <a:cubicBezTo>
                    <a:pt x="204503" y="321715"/>
                    <a:pt x="212319" y="655172"/>
                    <a:pt x="226647" y="812782"/>
                  </a:cubicBezTo>
                  <a:cubicBezTo>
                    <a:pt x="240975" y="970392"/>
                    <a:pt x="238370" y="1069388"/>
                    <a:pt x="265724" y="1133213"/>
                  </a:cubicBezTo>
                  <a:cubicBezTo>
                    <a:pt x="293078" y="1197038"/>
                    <a:pt x="348437" y="1216902"/>
                    <a:pt x="390770" y="119573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Freihandform: Form 11">
              <a:extLst>
                <a:ext uri="{FF2B5EF4-FFF2-40B4-BE49-F238E27FC236}">
                  <a16:creationId xmlns:a16="http://schemas.microsoft.com/office/drawing/2014/main" id="{94B15FC0-5F20-1988-E61A-E5C45E6933D6}"/>
                </a:ext>
              </a:extLst>
            </p:cNvPr>
            <p:cNvSpPr/>
            <p:nvPr/>
          </p:nvSpPr>
          <p:spPr>
            <a:xfrm>
              <a:off x="2312695" y="5353494"/>
              <a:ext cx="500542" cy="1146734"/>
            </a:xfrm>
            <a:custGeom>
              <a:avLst/>
              <a:gdLst>
                <a:gd name="connsiteX0" fmla="*/ 0 w 578339"/>
                <a:gd name="connsiteY0" fmla="*/ 1101951 h 1151414"/>
                <a:gd name="connsiteX1" fmla="*/ 211015 w 578339"/>
                <a:gd name="connsiteY1" fmla="*/ 1055059 h 1151414"/>
                <a:gd name="connsiteX2" fmla="*/ 156308 w 578339"/>
                <a:gd name="connsiteY2" fmla="*/ 390751 h 1151414"/>
                <a:gd name="connsiteX3" fmla="*/ 187569 w 578339"/>
                <a:gd name="connsiteY3" fmla="*/ 7798 h 1151414"/>
                <a:gd name="connsiteX4" fmla="*/ 289169 w 578339"/>
                <a:gd name="connsiteY4" fmla="*/ 187551 h 1151414"/>
                <a:gd name="connsiteX5" fmla="*/ 336062 w 578339"/>
                <a:gd name="connsiteY5" fmla="*/ 812782 h 1151414"/>
                <a:gd name="connsiteX6" fmla="*/ 375139 w 578339"/>
                <a:gd name="connsiteY6" fmla="*/ 1133213 h 1151414"/>
                <a:gd name="connsiteX7" fmla="*/ 476739 w 578339"/>
                <a:gd name="connsiteY7" fmla="*/ 1109767 h 1151414"/>
                <a:gd name="connsiteX8" fmla="*/ 500185 w 578339"/>
                <a:gd name="connsiteY8" fmla="*/ 1094136 h 1151414"/>
                <a:gd name="connsiteX9" fmla="*/ 578339 w 578339"/>
                <a:gd name="connsiteY9" fmla="*/ 1031613 h 1151414"/>
                <a:gd name="connsiteX0" fmla="*/ 0 w 634953"/>
                <a:gd name="connsiteY0" fmla="*/ 1101951 h 1189318"/>
                <a:gd name="connsiteX1" fmla="*/ 211015 w 634953"/>
                <a:gd name="connsiteY1" fmla="*/ 1055059 h 1189318"/>
                <a:gd name="connsiteX2" fmla="*/ 156308 w 634953"/>
                <a:gd name="connsiteY2" fmla="*/ 390751 h 1189318"/>
                <a:gd name="connsiteX3" fmla="*/ 187569 w 634953"/>
                <a:gd name="connsiteY3" fmla="*/ 7798 h 1189318"/>
                <a:gd name="connsiteX4" fmla="*/ 289169 w 634953"/>
                <a:gd name="connsiteY4" fmla="*/ 187551 h 1189318"/>
                <a:gd name="connsiteX5" fmla="*/ 336062 w 634953"/>
                <a:gd name="connsiteY5" fmla="*/ 812782 h 1189318"/>
                <a:gd name="connsiteX6" fmla="*/ 375139 w 634953"/>
                <a:gd name="connsiteY6" fmla="*/ 1133213 h 1189318"/>
                <a:gd name="connsiteX7" fmla="*/ 476739 w 634953"/>
                <a:gd name="connsiteY7" fmla="*/ 1109767 h 1189318"/>
                <a:gd name="connsiteX8" fmla="*/ 633047 w 634953"/>
                <a:gd name="connsiteY8" fmla="*/ 1187921 h 1189318"/>
                <a:gd name="connsiteX9" fmla="*/ 578339 w 634953"/>
                <a:gd name="connsiteY9" fmla="*/ 1031613 h 1189318"/>
                <a:gd name="connsiteX0" fmla="*/ 0 w 578339"/>
                <a:gd name="connsiteY0" fmla="*/ 1101951 h 1153184"/>
                <a:gd name="connsiteX1" fmla="*/ 211015 w 578339"/>
                <a:gd name="connsiteY1" fmla="*/ 1055059 h 1153184"/>
                <a:gd name="connsiteX2" fmla="*/ 156308 w 578339"/>
                <a:gd name="connsiteY2" fmla="*/ 390751 h 1153184"/>
                <a:gd name="connsiteX3" fmla="*/ 187569 w 578339"/>
                <a:gd name="connsiteY3" fmla="*/ 7798 h 1153184"/>
                <a:gd name="connsiteX4" fmla="*/ 289169 w 578339"/>
                <a:gd name="connsiteY4" fmla="*/ 187551 h 1153184"/>
                <a:gd name="connsiteX5" fmla="*/ 336062 w 578339"/>
                <a:gd name="connsiteY5" fmla="*/ 812782 h 1153184"/>
                <a:gd name="connsiteX6" fmla="*/ 375139 w 578339"/>
                <a:gd name="connsiteY6" fmla="*/ 1133213 h 1153184"/>
                <a:gd name="connsiteX7" fmla="*/ 476739 w 578339"/>
                <a:gd name="connsiteY7" fmla="*/ 1109767 h 1153184"/>
                <a:gd name="connsiteX8" fmla="*/ 578339 w 578339"/>
                <a:gd name="connsiteY8" fmla="*/ 1031613 h 1153184"/>
                <a:gd name="connsiteX0" fmla="*/ 0 w 578339"/>
                <a:gd name="connsiteY0" fmla="*/ 1101951 h 1183165"/>
                <a:gd name="connsiteX1" fmla="*/ 211015 w 578339"/>
                <a:gd name="connsiteY1" fmla="*/ 1055059 h 1183165"/>
                <a:gd name="connsiteX2" fmla="*/ 156308 w 578339"/>
                <a:gd name="connsiteY2" fmla="*/ 390751 h 1183165"/>
                <a:gd name="connsiteX3" fmla="*/ 187569 w 578339"/>
                <a:gd name="connsiteY3" fmla="*/ 7798 h 1183165"/>
                <a:gd name="connsiteX4" fmla="*/ 289169 w 578339"/>
                <a:gd name="connsiteY4" fmla="*/ 187551 h 1183165"/>
                <a:gd name="connsiteX5" fmla="*/ 336062 w 578339"/>
                <a:gd name="connsiteY5" fmla="*/ 812782 h 1183165"/>
                <a:gd name="connsiteX6" fmla="*/ 375139 w 578339"/>
                <a:gd name="connsiteY6" fmla="*/ 1133213 h 1183165"/>
                <a:gd name="connsiteX7" fmla="*/ 554892 w 578339"/>
                <a:gd name="connsiteY7" fmla="*/ 1172290 h 1183165"/>
                <a:gd name="connsiteX8" fmla="*/ 578339 w 578339"/>
                <a:gd name="connsiteY8" fmla="*/ 1031613 h 1183165"/>
                <a:gd name="connsiteX0" fmla="*/ 0 w 578339"/>
                <a:gd name="connsiteY0" fmla="*/ 1101951 h 1140212"/>
                <a:gd name="connsiteX1" fmla="*/ 211015 w 578339"/>
                <a:gd name="connsiteY1" fmla="*/ 1055059 h 1140212"/>
                <a:gd name="connsiteX2" fmla="*/ 156308 w 578339"/>
                <a:gd name="connsiteY2" fmla="*/ 390751 h 1140212"/>
                <a:gd name="connsiteX3" fmla="*/ 187569 w 578339"/>
                <a:gd name="connsiteY3" fmla="*/ 7798 h 1140212"/>
                <a:gd name="connsiteX4" fmla="*/ 289169 w 578339"/>
                <a:gd name="connsiteY4" fmla="*/ 187551 h 1140212"/>
                <a:gd name="connsiteX5" fmla="*/ 336062 w 578339"/>
                <a:gd name="connsiteY5" fmla="*/ 812782 h 1140212"/>
                <a:gd name="connsiteX6" fmla="*/ 375139 w 578339"/>
                <a:gd name="connsiteY6" fmla="*/ 1133213 h 1140212"/>
                <a:gd name="connsiteX7" fmla="*/ 578339 w 578339"/>
                <a:gd name="connsiteY7" fmla="*/ 1031613 h 1140212"/>
                <a:gd name="connsiteX0" fmla="*/ 0 w 570524"/>
                <a:gd name="connsiteY0" fmla="*/ 1101951 h 1144020"/>
                <a:gd name="connsiteX1" fmla="*/ 211015 w 570524"/>
                <a:gd name="connsiteY1" fmla="*/ 1055059 h 1144020"/>
                <a:gd name="connsiteX2" fmla="*/ 156308 w 570524"/>
                <a:gd name="connsiteY2" fmla="*/ 390751 h 1144020"/>
                <a:gd name="connsiteX3" fmla="*/ 187569 w 570524"/>
                <a:gd name="connsiteY3" fmla="*/ 7798 h 1144020"/>
                <a:gd name="connsiteX4" fmla="*/ 289169 w 570524"/>
                <a:gd name="connsiteY4" fmla="*/ 187551 h 1144020"/>
                <a:gd name="connsiteX5" fmla="*/ 336062 w 570524"/>
                <a:gd name="connsiteY5" fmla="*/ 812782 h 1144020"/>
                <a:gd name="connsiteX6" fmla="*/ 375139 w 570524"/>
                <a:gd name="connsiteY6" fmla="*/ 1133213 h 1144020"/>
                <a:gd name="connsiteX7" fmla="*/ 570524 w 570524"/>
                <a:gd name="connsiteY7" fmla="*/ 1062874 h 1144020"/>
                <a:gd name="connsiteX0" fmla="*/ 0 w 500185"/>
                <a:gd name="connsiteY0" fmla="*/ 1101951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500185"/>
                <a:gd name="connsiteY0" fmla="*/ 1156659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390770"/>
                <a:gd name="connsiteY0" fmla="*/ 1211367 h 1221996"/>
                <a:gd name="connsiteX1" fmla="*/ 101600 w 390770"/>
                <a:gd name="connsiteY1" fmla="*/ 1055059 h 1221996"/>
                <a:gd name="connsiteX2" fmla="*/ 46893 w 390770"/>
                <a:gd name="connsiteY2" fmla="*/ 390751 h 1221996"/>
                <a:gd name="connsiteX3" fmla="*/ 78154 w 390770"/>
                <a:gd name="connsiteY3" fmla="*/ 7798 h 1221996"/>
                <a:gd name="connsiteX4" fmla="*/ 179754 w 390770"/>
                <a:gd name="connsiteY4" fmla="*/ 187551 h 1221996"/>
                <a:gd name="connsiteX5" fmla="*/ 226647 w 390770"/>
                <a:gd name="connsiteY5" fmla="*/ 812782 h 1221996"/>
                <a:gd name="connsiteX6" fmla="*/ 265724 w 390770"/>
                <a:gd name="connsiteY6" fmla="*/ 1133213 h 1221996"/>
                <a:gd name="connsiteX7" fmla="*/ 390770 w 390770"/>
                <a:gd name="connsiteY7" fmla="*/ 1195735 h 1221996"/>
                <a:gd name="connsiteX0" fmla="*/ 0 w 390770"/>
                <a:gd name="connsiteY0" fmla="*/ 1211367 h 1211367"/>
                <a:gd name="connsiteX1" fmla="*/ 101600 w 390770"/>
                <a:gd name="connsiteY1" fmla="*/ 1055059 h 1211367"/>
                <a:gd name="connsiteX2" fmla="*/ 46893 w 390770"/>
                <a:gd name="connsiteY2" fmla="*/ 390751 h 1211367"/>
                <a:gd name="connsiteX3" fmla="*/ 78154 w 390770"/>
                <a:gd name="connsiteY3" fmla="*/ 7798 h 1211367"/>
                <a:gd name="connsiteX4" fmla="*/ 179754 w 390770"/>
                <a:gd name="connsiteY4" fmla="*/ 187551 h 1211367"/>
                <a:gd name="connsiteX5" fmla="*/ 226647 w 390770"/>
                <a:gd name="connsiteY5" fmla="*/ 812782 h 1211367"/>
                <a:gd name="connsiteX6" fmla="*/ 265724 w 390770"/>
                <a:gd name="connsiteY6" fmla="*/ 1133213 h 1211367"/>
                <a:gd name="connsiteX7" fmla="*/ 390770 w 390770"/>
                <a:gd name="connsiteY7" fmla="*/ 1195735 h 1211367"/>
                <a:gd name="connsiteX0" fmla="*/ 0 w 390770"/>
                <a:gd name="connsiteY0" fmla="*/ 1209670 h 1209670"/>
                <a:gd name="connsiteX1" fmla="*/ 101600 w 390770"/>
                <a:gd name="connsiteY1" fmla="*/ 1053362 h 1209670"/>
                <a:gd name="connsiteX2" fmla="*/ 46893 w 390770"/>
                <a:gd name="connsiteY2" fmla="*/ 389054 h 1209670"/>
                <a:gd name="connsiteX3" fmla="*/ 78154 w 390770"/>
                <a:gd name="connsiteY3" fmla="*/ 6101 h 1209670"/>
                <a:gd name="connsiteX4" fmla="*/ 236312 w 390770"/>
                <a:gd name="connsiteY4" fmla="*/ 201485 h 1209670"/>
                <a:gd name="connsiteX5" fmla="*/ 226647 w 390770"/>
                <a:gd name="connsiteY5" fmla="*/ 811085 h 1209670"/>
                <a:gd name="connsiteX6" fmla="*/ 265724 w 390770"/>
                <a:gd name="connsiteY6" fmla="*/ 1131516 h 1209670"/>
                <a:gd name="connsiteX7" fmla="*/ 390770 w 390770"/>
                <a:gd name="connsiteY7" fmla="*/ 1194038 h 1209670"/>
                <a:gd name="connsiteX0" fmla="*/ 0 w 390770"/>
                <a:gd name="connsiteY0" fmla="*/ 1209670 h 1209670"/>
                <a:gd name="connsiteX1" fmla="*/ 101600 w 390770"/>
                <a:gd name="connsiteY1" fmla="*/ 1053362 h 1209670"/>
                <a:gd name="connsiteX2" fmla="*/ 46893 w 390770"/>
                <a:gd name="connsiteY2" fmla="*/ 389054 h 1209670"/>
                <a:gd name="connsiteX3" fmla="*/ 78154 w 390770"/>
                <a:gd name="connsiteY3" fmla="*/ 6101 h 1209670"/>
                <a:gd name="connsiteX4" fmla="*/ 236312 w 390770"/>
                <a:gd name="connsiteY4" fmla="*/ 201485 h 1209670"/>
                <a:gd name="connsiteX5" fmla="*/ 308915 w 390770"/>
                <a:gd name="connsiteY5" fmla="*/ 811085 h 1209670"/>
                <a:gd name="connsiteX6" fmla="*/ 265724 w 390770"/>
                <a:gd name="connsiteY6" fmla="*/ 1131516 h 1209670"/>
                <a:gd name="connsiteX7" fmla="*/ 390770 w 390770"/>
                <a:gd name="connsiteY7" fmla="*/ 1194038 h 1209670"/>
                <a:gd name="connsiteX0" fmla="*/ 0 w 390770"/>
                <a:gd name="connsiteY0" fmla="*/ 1227143 h 1227143"/>
                <a:gd name="connsiteX1" fmla="*/ 101600 w 390770"/>
                <a:gd name="connsiteY1" fmla="*/ 1070835 h 1227143"/>
                <a:gd name="connsiteX2" fmla="*/ 5759 w 390770"/>
                <a:gd name="connsiteY2" fmla="*/ 703512 h 1227143"/>
                <a:gd name="connsiteX3" fmla="*/ 78154 w 390770"/>
                <a:gd name="connsiteY3" fmla="*/ 23574 h 1227143"/>
                <a:gd name="connsiteX4" fmla="*/ 236312 w 390770"/>
                <a:gd name="connsiteY4" fmla="*/ 218958 h 1227143"/>
                <a:gd name="connsiteX5" fmla="*/ 308915 w 390770"/>
                <a:gd name="connsiteY5" fmla="*/ 828558 h 1227143"/>
                <a:gd name="connsiteX6" fmla="*/ 265724 w 390770"/>
                <a:gd name="connsiteY6" fmla="*/ 1148989 h 1227143"/>
                <a:gd name="connsiteX7" fmla="*/ 390770 w 390770"/>
                <a:gd name="connsiteY7" fmla="*/ 1211511 h 1227143"/>
                <a:gd name="connsiteX0" fmla="*/ 0 w 390770"/>
                <a:gd name="connsiteY0" fmla="*/ 1359475 h 1359475"/>
                <a:gd name="connsiteX1" fmla="*/ 101600 w 390770"/>
                <a:gd name="connsiteY1" fmla="*/ 1203167 h 1359475"/>
                <a:gd name="connsiteX2" fmla="*/ 5759 w 390770"/>
                <a:gd name="connsiteY2" fmla="*/ 835844 h 1359475"/>
                <a:gd name="connsiteX3" fmla="*/ 144996 w 390770"/>
                <a:gd name="connsiteY3" fmla="*/ 15229 h 1359475"/>
                <a:gd name="connsiteX4" fmla="*/ 236312 w 390770"/>
                <a:gd name="connsiteY4" fmla="*/ 351290 h 1359475"/>
                <a:gd name="connsiteX5" fmla="*/ 308915 w 390770"/>
                <a:gd name="connsiteY5" fmla="*/ 960890 h 1359475"/>
                <a:gd name="connsiteX6" fmla="*/ 265724 w 390770"/>
                <a:gd name="connsiteY6" fmla="*/ 1281321 h 1359475"/>
                <a:gd name="connsiteX7" fmla="*/ 390770 w 390770"/>
                <a:gd name="connsiteY7" fmla="*/ 1343843 h 1359475"/>
                <a:gd name="connsiteX0" fmla="*/ 0 w 390770"/>
                <a:gd name="connsiteY0" fmla="*/ 1361030 h 1361030"/>
                <a:gd name="connsiteX1" fmla="*/ 101600 w 390770"/>
                <a:gd name="connsiteY1" fmla="*/ 1204722 h 1361030"/>
                <a:gd name="connsiteX2" fmla="*/ 5759 w 390770"/>
                <a:gd name="connsiteY2" fmla="*/ 837399 h 1361030"/>
                <a:gd name="connsiteX3" fmla="*/ 144996 w 390770"/>
                <a:gd name="connsiteY3" fmla="*/ 16784 h 1361030"/>
                <a:gd name="connsiteX4" fmla="*/ 262020 w 390770"/>
                <a:gd name="connsiteY4" fmla="*/ 337214 h 1361030"/>
                <a:gd name="connsiteX5" fmla="*/ 308915 w 390770"/>
                <a:gd name="connsiteY5" fmla="*/ 962445 h 1361030"/>
                <a:gd name="connsiteX6" fmla="*/ 265724 w 390770"/>
                <a:gd name="connsiteY6" fmla="*/ 1282876 h 1361030"/>
                <a:gd name="connsiteX7" fmla="*/ 390770 w 390770"/>
                <a:gd name="connsiteY7" fmla="*/ 1345398 h 1361030"/>
                <a:gd name="connsiteX0" fmla="*/ 0 w 390770"/>
                <a:gd name="connsiteY0" fmla="*/ 1360775 h 1360775"/>
                <a:gd name="connsiteX1" fmla="*/ 101600 w 390770"/>
                <a:gd name="connsiteY1" fmla="*/ 1204467 h 1360775"/>
                <a:gd name="connsiteX2" fmla="*/ 5759 w 390770"/>
                <a:gd name="connsiteY2" fmla="*/ 837144 h 1360775"/>
                <a:gd name="connsiteX3" fmla="*/ 144996 w 390770"/>
                <a:gd name="connsiteY3" fmla="*/ 16529 h 1360775"/>
                <a:gd name="connsiteX4" fmla="*/ 262020 w 390770"/>
                <a:gd name="connsiteY4" fmla="*/ 336959 h 1360775"/>
                <a:gd name="connsiteX5" fmla="*/ 344907 w 390770"/>
                <a:gd name="connsiteY5" fmla="*/ 930928 h 1360775"/>
                <a:gd name="connsiteX6" fmla="*/ 265724 w 390770"/>
                <a:gd name="connsiteY6" fmla="*/ 1282621 h 1360775"/>
                <a:gd name="connsiteX7" fmla="*/ 390770 w 390770"/>
                <a:gd name="connsiteY7" fmla="*/ 1345143 h 136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770" h="1360775">
                  <a:moveTo>
                    <a:pt x="0" y="1360775"/>
                  </a:moveTo>
                  <a:cubicBezTo>
                    <a:pt x="92482" y="1302811"/>
                    <a:pt x="100640" y="1291739"/>
                    <a:pt x="101600" y="1204467"/>
                  </a:cubicBezTo>
                  <a:cubicBezTo>
                    <a:pt x="102560" y="1117195"/>
                    <a:pt x="-1474" y="1035134"/>
                    <a:pt x="5759" y="837144"/>
                  </a:cubicBezTo>
                  <a:cubicBezTo>
                    <a:pt x="12992" y="639154"/>
                    <a:pt x="102286" y="99893"/>
                    <a:pt x="144996" y="16529"/>
                  </a:cubicBezTo>
                  <a:cubicBezTo>
                    <a:pt x="187706" y="-66835"/>
                    <a:pt x="228702" y="184559"/>
                    <a:pt x="262020" y="336959"/>
                  </a:cubicBezTo>
                  <a:cubicBezTo>
                    <a:pt x="295339" y="489359"/>
                    <a:pt x="344290" y="773318"/>
                    <a:pt x="344907" y="930928"/>
                  </a:cubicBezTo>
                  <a:cubicBezTo>
                    <a:pt x="345524" y="1088538"/>
                    <a:pt x="258080" y="1213585"/>
                    <a:pt x="265724" y="1282621"/>
                  </a:cubicBezTo>
                  <a:cubicBezTo>
                    <a:pt x="273368" y="1351657"/>
                    <a:pt x="348437" y="1366310"/>
                    <a:pt x="390770" y="1345143"/>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Freihandform: Form 12">
              <a:extLst>
                <a:ext uri="{FF2B5EF4-FFF2-40B4-BE49-F238E27FC236}">
                  <a16:creationId xmlns:a16="http://schemas.microsoft.com/office/drawing/2014/main" id="{55EBA924-4177-A819-AAB4-43CC1F643E5F}"/>
                </a:ext>
              </a:extLst>
            </p:cNvPr>
            <p:cNvSpPr/>
            <p:nvPr/>
          </p:nvSpPr>
          <p:spPr>
            <a:xfrm>
              <a:off x="2813237" y="5539888"/>
              <a:ext cx="309792" cy="960339"/>
            </a:xfrm>
            <a:custGeom>
              <a:avLst/>
              <a:gdLst>
                <a:gd name="connsiteX0" fmla="*/ 0 w 578339"/>
                <a:gd name="connsiteY0" fmla="*/ 1101951 h 1151414"/>
                <a:gd name="connsiteX1" fmla="*/ 211015 w 578339"/>
                <a:gd name="connsiteY1" fmla="*/ 1055059 h 1151414"/>
                <a:gd name="connsiteX2" fmla="*/ 156308 w 578339"/>
                <a:gd name="connsiteY2" fmla="*/ 390751 h 1151414"/>
                <a:gd name="connsiteX3" fmla="*/ 187569 w 578339"/>
                <a:gd name="connsiteY3" fmla="*/ 7798 h 1151414"/>
                <a:gd name="connsiteX4" fmla="*/ 289169 w 578339"/>
                <a:gd name="connsiteY4" fmla="*/ 187551 h 1151414"/>
                <a:gd name="connsiteX5" fmla="*/ 336062 w 578339"/>
                <a:gd name="connsiteY5" fmla="*/ 812782 h 1151414"/>
                <a:gd name="connsiteX6" fmla="*/ 375139 w 578339"/>
                <a:gd name="connsiteY6" fmla="*/ 1133213 h 1151414"/>
                <a:gd name="connsiteX7" fmla="*/ 476739 w 578339"/>
                <a:gd name="connsiteY7" fmla="*/ 1109767 h 1151414"/>
                <a:gd name="connsiteX8" fmla="*/ 500185 w 578339"/>
                <a:gd name="connsiteY8" fmla="*/ 1094136 h 1151414"/>
                <a:gd name="connsiteX9" fmla="*/ 578339 w 578339"/>
                <a:gd name="connsiteY9" fmla="*/ 1031613 h 1151414"/>
                <a:gd name="connsiteX0" fmla="*/ 0 w 634953"/>
                <a:gd name="connsiteY0" fmla="*/ 1101951 h 1189318"/>
                <a:gd name="connsiteX1" fmla="*/ 211015 w 634953"/>
                <a:gd name="connsiteY1" fmla="*/ 1055059 h 1189318"/>
                <a:gd name="connsiteX2" fmla="*/ 156308 w 634953"/>
                <a:gd name="connsiteY2" fmla="*/ 390751 h 1189318"/>
                <a:gd name="connsiteX3" fmla="*/ 187569 w 634953"/>
                <a:gd name="connsiteY3" fmla="*/ 7798 h 1189318"/>
                <a:gd name="connsiteX4" fmla="*/ 289169 w 634953"/>
                <a:gd name="connsiteY4" fmla="*/ 187551 h 1189318"/>
                <a:gd name="connsiteX5" fmla="*/ 336062 w 634953"/>
                <a:gd name="connsiteY5" fmla="*/ 812782 h 1189318"/>
                <a:gd name="connsiteX6" fmla="*/ 375139 w 634953"/>
                <a:gd name="connsiteY6" fmla="*/ 1133213 h 1189318"/>
                <a:gd name="connsiteX7" fmla="*/ 476739 w 634953"/>
                <a:gd name="connsiteY7" fmla="*/ 1109767 h 1189318"/>
                <a:gd name="connsiteX8" fmla="*/ 633047 w 634953"/>
                <a:gd name="connsiteY8" fmla="*/ 1187921 h 1189318"/>
                <a:gd name="connsiteX9" fmla="*/ 578339 w 634953"/>
                <a:gd name="connsiteY9" fmla="*/ 1031613 h 1189318"/>
                <a:gd name="connsiteX0" fmla="*/ 0 w 578339"/>
                <a:gd name="connsiteY0" fmla="*/ 1101951 h 1153184"/>
                <a:gd name="connsiteX1" fmla="*/ 211015 w 578339"/>
                <a:gd name="connsiteY1" fmla="*/ 1055059 h 1153184"/>
                <a:gd name="connsiteX2" fmla="*/ 156308 w 578339"/>
                <a:gd name="connsiteY2" fmla="*/ 390751 h 1153184"/>
                <a:gd name="connsiteX3" fmla="*/ 187569 w 578339"/>
                <a:gd name="connsiteY3" fmla="*/ 7798 h 1153184"/>
                <a:gd name="connsiteX4" fmla="*/ 289169 w 578339"/>
                <a:gd name="connsiteY4" fmla="*/ 187551 h 1153184"/>
                <a:gd name="connsiteX5" fmla="*/ 336062 w 578339"/>
                <a:gd name="connsiteY5" fmla="*/ 812782 h 1153184"/>
                <a:gd name="connsiteX6" fmla="*/ 375139 w 578339"/>
                <a:gd name="connsiteY6" fmla="*/ 1133213 h 1153184"/>
                <a:gd name="connsiteX7" fmla="*/ 476739 w 578339"/>
                <a:gd name="connsiteY7" fmla="*/ 1109767 h 1153184"/>
                <a:gd name="connsiteX8" fmla="*/ 578339 w 578339"/>
                <a:gd name="connsiteY8" fmla="*/ 1031613 h 1153184"/>
                <a:gd name="connsiteX0" fmla="*/ 0 w 578339"/>
                <a:gd name="connsiteY0" fmla="*/ 1101951 h 1183165"/>
                <a:gd name="connsiteX1" fmla="*/ 211015 w 578339"/>
                <a:gd name="connsiteY1" fmla="*/ 1055059 h 1183165"/>
                <a:gd name="connsiteX2" fmla="*/ 156308 w 578339"/>
                <a:gd name="connsiteY2" fmla="*/ 390751 h 1183165"/>
                <a:gd name="connsiteX3" fmla="*/ 187569 w 578339"/>
                <a:gd name="connsiteY3" fmla="*/ 7798 h 1183165"/>
                <a:gd name="connsiteX4" fmla="*/ 289169 w 578339"/>
                <a:gd name="connsiteY4" fmla="*/ 187551 h 1183165"/>
                <a:gd name="connsiteX5" fmla="*/ 336062 w 578339"/>
                <a:gd name="connsiteY5" fmla="*/ 812782 h 1183165"/>
                <a:gd name="connsiteX6" fmla="*/ 375139 w 578339"/>
                <a:gd name="connsiteY6" fmla="*/ 1133213 h 1183165"/>
                <a:gd name="connsiteX7" fmla="*/ 554892 w 578339"/>
                <a:gd name="connsiteY7" fmla="*/ 1172290 h 1183165"/>
                <a:gd name="connsiteX8" fmla="*/ 578339 w 578339"/>
                <a:gd name="connsiteY8" fmla="*/ 1031613 h 1183165"/>
                <a:gd name="connsiteX0" fmla="*/ 0 w 578339"/>
                <a:gd name="connsiteY0" fmla="*/ 1101951 h 1140212"/>
                <a:gd name="connsiteX1" fmla="*/ 211015 w 578339"/>
                <a:gd name="connsiteY1" fmla="*/ 1055059 h 1140212"/>
                <a:gd name="connsiteX2" fmla="*/ 156308 w 578339"/>
                <a:gd name="connsiteY2" fmla="*/ 390751 h 1140212"/>
                <a:gd name="connsiteX3" fmla="*/ 187569 w 578339"/>
                <a:gd name="connsiteY3" fmla="*/ 7798 h 1140212"/>
                <a:gd name="connsiteX4" fmla="*/ 289169 w 578339"/>
                <a:gd name="connsiteY4" fmla="*/ 187551 h 1140212"/>
                <a:gd name="connsiteX5" fmla="*/ 336062 w 578339"/>
                <a:gd name="connsiteY5" fmla="*/ 812782 h 1140212"/>
                <a:gd name="connsiteX6" fmla="*/ 375139 w 578339"/>
                <a:gd name="connsiteY6" fmla="*/ 1133213 h 1140212"/>
                <a:gd name="connsiteX7" fmla="*/ 578339 w 578339"/>
                <a:gd name="connsiteY7" fmla="*/ 1031613 h 1140212"/>
                <a:gd name="connsiteX0" fmla="*/ 0 w 570524"/>
                <a:gd name="connsiteY0" fmla="*/ 1101951 h 1144020"/>
                <a:gd name="connsiteX1" fmla="*/ 211015 w 570524"/>
                <a:gd name="connsiteY1" fmla="*/ 1055059 h 1144020"/>
                <a:gd name="connsiteX2" fmla="*/ 156308 w 570524"/>
                <a:gd name="connsiteY2" fmla="*/ 390751 h 1144020"/>
                <a:gd name="connsiteX3" fmla="*/ 187569 w 570524"/>
                <a:gd name="connsiteY3" fmla="*/ 7798 h 1144020"/>
                <a:gd name="connsiteX4" fmla="*/ 289169 w 570524"/>
                <a:gd name="connsiteY4" fmla="*/ 187551 h 1144020"/>
                <a:gd name="connsiteX5" fmla="*/ 336062 w 570524"/>
                <a:gd name="connsiteY5" fmla="*/ 812782 h 1144020"/>
                <a:gd name="connsiteX6" fmla="*/ 375139 w 570524"/>
                <a:gd name="connsiteY6" fmla="*/ 1133213 h 1144020"/>
                <a:gd name="connsiteX7" fmla="*/ 570524 w 570524"/>
                <a:gd name="connsiteY7" fmla="*/ 1062874 h 1144020"/>
                <a:gd name="connsiteX0" fmla="*/ 0 w 500185"/>
                <a:gd name="connsiteY0" fmla="*/ 1101951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500185"/>
                <a:gd name="connsiteY0" fmla="*/ 1156659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390770"/>
                <a:gd name="connsiteY0" fmla="*/ 1211367 h 1221996"/>
                <a:gd name="connsiteX1" fmla="*/ 101600 w 390770"/>
                <a:gd name="connsiteY1" fmla="*/ 1055059 h 1221996"/>
                <a:gd name="connsiteX2" fmla="*/ 46893 w 390770"/>
                <a:gd name="connsiteY2" fmla="*/ 390751 h 1221996"/>
                <a:gd name="connsiteX3" fmla="*/ 78154 w 390770"/>
                <a:gd name="connsiteY3" fmla="*/ 7798 h 1221996"/>
                <a:gd name="connsiteX4" fmla="*/ 179754 w 390770"/>
                <a:gd name="connsiteY4" fmla="*/ 187551 h 1221996"/>
                <a:gd name="connsiteX5" fmla="*/ 226647 w 390770"/>
                <a:gd name="connsiteY5" fmla="*/ 812782 h 1221996"/>
                <a:gd name="connsiteX6" fmla="*/ 265724 w 390770"/>
                <a:gd name="connsiteY6" fmla="*/ 1133213 h 1221996"/>
                <a:gd name="connsiteX7" fmla="*/ 390770 w 390770"/>
                <a:gd name="connsiteY7" fmla="*/ 1195735 h 1221996"/>
                <a:gd name="connsiteX0" fmla="*/ 0 w 390770"/>
                <a:gd name="connsiteY0" fmla="*/ 1211367 h 1211367"/>
                <a:gd name="connsiteX1" fmla="*/ 101600 w 390770"/>
                <a:gd name="connsiteY1" fmla="*/ 1055059 h 1211367"/>
                <a:gd name="connsiteX2" fmla="*/ 46893 w 390770"/>
                <a:gd name="connsiteY2" fmla="*/ 390751 h 1211367"/>
                <a:gd name="connsiteX3" fmla="*/ 78154 w 390770"/>
                <a:gd name="connsiteY3" fmla="*/ 7798 h 1211367"/>
                <a:gd name="connsiteX4" fmla="*/ 179754 w 390770"/>
                <a:gd name="connsiteY4" fmla="*/ 187551 h 1211367"/>
                <a:gd name="connsiteX5" fmla="*/ 226647 w 390770"/>
                <a:gd name="connsiteY5" fmla="*/ 812782 h 1211367"/>
                <a:gd name="connsiteX6" fmla="*/ 265724 w 390770"/>
                <a:gd name="connsiteY6" fmla="*/ 1133213 h 1211367"/>
                <a:gd name="connsiteX7" fmla="*/ 390770 w 390770"/>
                <a:gd name="connsiteY7" fmla="*/ 1195735 h 1211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770" h="1211367">
                  <a:moveTo>
                    <a:pt x="0" y="1211367"/>
                  </a:moveTo>
                  <a:cubicBezTo>
                    <a:pt x="92482" y="1153403"/>
                    <a:pt x="93785" y="1191828"/>
                    <a:pt x="101600" y="1055059"/>
                  </a:cubicBezTo>
                  <a:cubicBezTo>
                    <a:pt x="109416" y="918290"/>
                    <a:pt x="50801" y="565294"/>
                    <a:pt x="46893" y="390751"/>
                  </a:cubicBezTo>
                  <a:cubicBezTo>
                    <a:pt x="42985" y="216208"/>
                    <a:pt x="56011" y="41665"/>
                    <a:pt x="78154" y="7798"/>
                  </a:cubicBezTo>
                  <a:cubicBezTo>
                    <a:pt x="100298" y="-26069"/>
                    <a:pt x="155005" y="53387"/>
                    <a:pt x="179754" y="187551"/>
                  </a:cubicBezTo>
                  <a:cubicBezTo>
                    <a:pt x="204503" y="321715"/>
                    <a:pt x="212319" y="655172"/>
                    <a:pt x="226647" y="812782"/>
                  </a:cubicBezTo>
                  <a:cubicBezTo>
                    <a:pt x="240975" y="970392"/>
                    <a:pt x="238370" y="1069388"/>
                    <a:pt x="265724" y="1133213"/>
                  </a:cubicBezTo>
                  <a:cubicBezTo>
                    <a:pt x="293078" y="1197038"/>
                    <a:pt x="348437" y="1216902"/>
                    <a:pt x="390770" y="119573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Freihandform: Form 13">
              <a:extLst>
                <a:ext uri="{FF2B5EF4-FFF2-40B4-BE49-F238E27FC236}">
                  <a16:creationId xmlns:a16="http://schemas.microsoft.com/office/drawing/2014/main" id="{DC244E53-93D7-C1FE-9A89-360C8D98E5F5}"/>
                </a:ext>
              </a:extLst>
            </p:cNvPr>
            <p:cNvSpPr/>
            <p:nvPr/>
          </p:nvSpPr>
          <p:spPr>
            <a:xfrm>
              <a:off x="4035833" y="5524781"/>
              <a:ext cx="309792" cy="960339"/>
            </a:xfrm>
            <a:custGeom>
              <a:avLst/>
              <a:gdLst>
                <a:gd name="connsiteX0" fmla="*/ 0 w 578339"/>
                <a:gd name="connsiteY0" fmla="*/ 1101951 h 1151414"/>
                <a:gd name="connsiteX1" fmla="*/ 211015 w 578339"/>
                <a:gd name="connsiteY1" fmla="*/ 1055059 h 1151414"/>
                <a:gd name="connsiteX2" fmla="*/ 156308 w 578339"/>
                <a:gd name="connsiteY2" fmla="*/ 390751 h 1151414"/>
                <a:gd name="connsiteX3" fmla="*/ 187569 w 578339"/>
                <a:gd name="connsiteY3" fmla="*/ 7798 h 1151414"/>
                <a:gd name="connsiteX4" fmla="*/ 289169 w 578339"/>
                <a:gd name="connsiteY4" fmla="*/ 187551 h 1151414"/>
                <a:gd name="connsiteX5" fmla="*/ 336062 w 578339"/>
                <a:gd name="connsiteY5" fmla="*/ 812782 h 1151414"/>
                <a:gd name="connsiteX6" fmla="*/ 375139 w 578339"/>
                <a:gd name="connsiteY6" fmla="*/ 1133213 h 1151414"/>
                <a:gd name="connsiteX7" fmla="*/ 476739 w 578339"/>
                <a:gd name="connsiteY7" fmla="*/ 1109767 h 1151414"/>
                <a:gd name="connsiteX8" fmla="*/ 500185 w 578339"/>
                <a:gd name="connsiteY8" fmla="*/ 1094136 h 1151414"/>
                <a:gd name="connsiteX9" fmla="*/ 578339 w 578339"/>
                <a:gd name="connsiteY9" fmla="*/ 1031613 h 1151414"/>
                <a:gd name="connsiteX0" fmla="*/ 0 w 634953"/>
                <a:gd name="connsiteY0" fmla="*/ 1101951 h 1189318"/>
                <a:gd name="connsiteX1" fmla="*/ 211015 w 634953"/>
                <a:gd name="connsiteY1" fmla="*/ 1055059 h 1189318"/>
                <a:gd name="connsiteX2" fmla="*/ 156308 w 634953"/>
                <a:gd name="connsiteY2" fmla="*/ 390751 h 1189318"/>
                <a:gd name="connsiteX3" fmla="*/ 187569 w 634953"/>
                <a:gd name="connsiteY3" fmla="*/ 7798 h 1189318"/>
                <a:gd name="connsiteX4" fmla="*/ 289169 w 634953"/>
                <a:gd name="connsiteY4" fmla="*/ 187551 h 1189318"/>
                <a:gd name="connsiteX5" fmla="*/ 336062 w 634953"/>
                <a:gd name="connsiteY5" fmla="*/ 812782 h 1189318"/>
                <a:gd name="connsiteX6" fmla="*/ 375139 w 634953"/>
                <a:gd name="connsiteY6" fmla="*/ 1133213 h 1189318"/>
                <a:gd name="connsiteX7" fmla="*/ 476739 w 634953"/>
                <a:gd name="connsiteY7" fmla="*/ 1109767 h 1189318"/>
                <a:gd name="connsiteX8" fmla="*/ 633047 w 634953"/>
                <a:gd name="connsiteY8" fmla="*/ 1187921 h 1189318"/>
                <a:gd name="connsiteX9" fmla="*/ 578339 w 634953"/>
                <a:gd name="connsiteY9" fmla="*/ 1031613 h 1189318"/>
                <a:gd name="connsiteX0" fmla="*/ 0 w 578339"/>
                <a:gd name="connsiteY0" fmla="*/ 1101951 h 1153184"/>
                <a:gd name="connsiteX1" fmla="*/ 211015 w 578339"/>
                <a:gd name="connsiteY1" fmla="*/ 1055059 h 1153184"/>
                <a:gd name="connsiteX2" fmla="*/ 156308 w 578339"/>
                <a:gd name="connsiteY2" fmla="*/ 390751 h 1153184"/>
                <a:gd name="connsiteX3" fmla="*/ 187569 w 578339"/>
                <a:gd name="connsiteY3" fmla="*/ 7798 h 1153184"/>
                <a:gd name="connsiteX4" fmla="*/ 289169 w 578339"/>
                <a:gd name="connsiteY4" fmla="*/ 187551 h 1153184"/>
                <a:gd name="connsiteX5" fmla="*/ 336062 w 578339"/>
                <a:gd name="connsiteY5" fmla="*/ 812782 h 1153184"/>
                <a:gd name="connsiteX6" fmla="*/ 375139 w 578339"/>
                <a:gd name="connsiteY6" fmla="*/ 1133213 h 1153184"/>
                <a:gd name="connsiteX7" fmla="*/ 476739 w 578339"/>
                <a:gd name="connsiteY7" fmla="*/ 1109767 h 1153184"/>
                <a:gd name="connsiteX8" fmla="*/ 578339 w 578339"/>
                <a:gd name="connsiteY8" fmla="*/ 1031613 h 1153184"/>
                <a:gd name="connsiteX0" fmla="*/ 0 w 578339"/>
                <a:gd name="connsiteY0" fmla="*/ 1101951 h 1183165"/>
                <a:gd name="connsiteX1" fmla="*/ 211015 w 578339"/>
                <a:gd name="connsiteY1" fmla="*/ 1055059 h 1183165"/>
                <a:gd name="connsiteX2" fmla="*/ 156308 w 578339"/>
                <a:gd name="connsiteY2" fmla="*/ 390751 h 1183165"/>
                <a:gd name="connsiteX3" fmla="*/ 187569 w 578339"/>
                <a:gd name="connsiteY3" fmla="*/ 7798 h 1183165"/>
                <a:gd name="connsiteX4" fmla="*/ 289169 w 578339"/>
                <a:gd name="connsiteY4" fmla="*/ 187551 h 1183165"/>
                <a:gd name="connsiteX5" fmla="*/ 336062 w 578339"/>
                <a:gd name="connsiteY5" fmla="*/ 812782 h 1183165"/>
                <a:gd name="connsiteX6" fmla="*/ 375139 w 578339"/>
                <a:gd name="connsiteY6" fmla="*/ 1133213 h 1183165"/>
                <a:gd name="connsiteX7" fmla="*/ 554892 w 578339"/>
                <a:gd name="connsiteY7" fmla="*/ 1172290 h 1183165"/>
                <a:gd name="connsiteX8" fmla="*/ 578339 w 578339"/>
                <a:gd name="connsiteY8" fmla="*/ 1031613 h 1183165"/>
                <a:gd name="connsiteX0" fmla="*/ 0 w 578339"/>
                <a:gd name="connsiteY0" fmla="*/ 1101951 h 1140212"/>
                <a:gd name="connsiteX1" fmla="*/ 211015 w 578339"/>
                <a:gd name="connsiteY1" fmla="*/ 1055059 h 1140212"/>
                <a:gd name="connsiteX2" fmla="*/ 156308 w 578339"/>
                <a:gd name="connsiteY2" fmla="*/ 390751 h 1140212"/>
                <a:gd name="connsiteX3" fmla="*/ 187569 w 578339"/>
                <a:gd name="connsiteY3" fmla="*/ 7798 h 1140212"/>
                <a:gd name="connsiteX4" fmla="*/ 289169 w 578339"/>
                <a:gd name="connsiteY4" fmla="*/ 187551 h 1140212"/>
                <a:gd name="connsiteX5" fmla="*/ 336062 w 578339"/>
                <a:gd name="connsiteY5" fmla="*/ 812782 h 1140212"/>
                <a:gd name="connsiteX6" fmla="*/ 375139 w 578339"/>
                <a:gd name="connsiteY6" fmla="*/ 1133213 h 1140212"/>
                <a:gd name="connsiteX7" fmla="*/ 578339 w 578339"/>
                <a:gd name="connsiteY7" fmla="*/ 1031613 h 1140212"/>
                <a:gd name="connsiteX0" fmla="*/ 0 w 570524"/>
                <a:gd name="connsiteY0" fmla="*/ 1101951 h 1144020"/>
                <a:gd name="connsiteX1" fmla="*/ 211015 w 570524"/>
                <a:gd name="connsiteY1" fmla="*/ 1055059 h 1144020"/>
                <a:gd name="connsiteX2" fmla="*/ 156308 w 570524"/>
                <a:gd name="connsiteY2" fmla="*/ 390751 h 1144020"/>
                <a:gd name="connsiteX3" fmla="*/ 187569 w 570524"/>
                <a:gd name="connsiteY3" fmla="*/ 7798 h 1144020"/>
                <a:gd name="connsiteX4" fmla="*/ 289169 w 570524"/>
                <a:gd name="connsiteY4" fmla="*/ 187551 h 1144020"/>
                <a:gd name="connsiteX5" fmla="*/ 336062 w 570524"/>
                <a:gd name="connsiteY5" fmla="*/ 812782 h 1144020"/>
                <a:gd name="connsiteX6" fmla="*/ 375139 w 570524"/>
                <a:gd name="connsiteY6" fmla="*/ 1133213 h 1144020"/>
                <a:gd name="connsiteX7" fmla="*/ 570524 w 570524"/>
                <a:gd name="connsiteY7" fmla="*/ 1062874 h 1144020"/>
                <a:gd name="connsiteX0" fmla="*/ 0 w 500185"/>
                <a:gd name="connsiteY0" fmla="*/ 1101951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500185"/>
                <a:gd name="connsiteY0" fmla="*/ 1156659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390770"/>
                <a:gd name="connsiteY0" fmla="*/ 1211367 h 1221996"/>
                <a:gd name="connsiteX1" fmla="*/ 101600 w 390770"/>
                <a:gd name="connsiteY1" fmla="*/ 1055059 h 1221996"/>
                <a:gd name="connsiteX2" fmla="*/ 46893 w 390770"/>
                <a:gd name="connsiteY2" fmla="*/ 390751 h 1221996"/>
                <a:gd name="connsiteX3" fmla="*/ 78154 w 390770"/>
                <a:gd name="connsiteY3" fmla="*/ 7798 h 1221996"/>
                <a:gd name="connsiteX4" fmla="*/ 179754 w 390770"/>
                <a:gd name="connsiteY4" fmla="*/ 187551 h 1221996"/>
                <a:gd name="connsiteX5" fmla="*/ 226647 w 390770"/>
                <a:gd name="connsiteY5" fmla="*/ 812782 h 1221996"/>
                <a:gd name="connsiteX6" fmla="*/ 265724 w 390770"/>
                <a:gd name="connsiteY6" fmla="*/ 1133213 h 1221996"/>
                <a:gd name="connsiteX7" fmla="*/ 390770 w 390770"/>
                <a:gd name="connsiteY7" fmla="*/ 1195735 h 1221996"/>
                <a:gd name="connsiteX0" fmla="*/ 0 w 390770"/>
                <a:gd name="connsiteY0" fmla="*/ 1211367 h 1211367"/>
                <a:gd name="connsiteX1" fmla="*/ 101600 w 390770"/>
                <a:gd name="connsiteY1" fmla="*/ 1055059 h 1211367"/>
                <a:gd name="connsiteX2" fmla="*/ 46893 w 390770"/>
                <a:gd name="connsiteY2" fmla="*/ 390751 h 1211367"/>
                <a:gd name="connsiteX3" fmla="*/ 78154 w 390770"/>
                <a:gd name="connsiteY3" fmla="*/ 7798 h 1211367"/>
                <a:gd name="connsiteX4" fmla="*/ 179754 w 390770"/>
                <a:gd name="connsiteY4" fmla="*/ 187551 h 1211367"/>
                <a:gd name="connsiteX5" fmla="*/ 226647 w 390770"/>
                <a:gd name="connsiteY5" fmla="*/ 812782 h 1211367"/>
                <a:gd name="connsiteX6" fmla="*/ 265724 w 390770"/>
                <a:gd name="connsiteY6" fmla="*/ 1133213 h 1211367"/>
                <a:gd name="connsiteX7" fmla="*/ 390770 w 390770"/>
                <a:gd name="connsiteY7" fmla="*/ 1195735 h 1211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770" h="1211367">
                  <a:moveTo>
                    <a:pt x="0" y="1211367"/>
                  </a:moveTo>
                  <a:cubicBezTo>
                    <a:pt x="92482" y="1153403"/>
                    <a:pt x="93785" y="1191828"/>
                    <a:pt x="101600" y="1055059"/>
                  </a:cubicBezTo>
                  <a:cubicBezTo>
                    <a:pt x="109416" y="918290"/>
                    <a:pt x="50801" y="565294"/>
                    <a:pt x="46893" y="390751"/>
                  </a:cubicBezTo>
                  <a:cubicBezTo>
                    <a:pt x="42985" y="216208"/>
                    <a:pt x="56011" y="41665"/>
                    <a:pt x="78154" y="7798"/>
                  </a:cubicBezTo>
                  <a:cubicBezTo>
                    <a:pt x="100298" y="-26069"/>
                    <a:pt x="155005" y="53387"/>
                    <a:pt x="179754" y="187551"/>
                  </a:cubicBezTo>
                  <a:cubicBezTo>
                    <a:pt x="204503" y="321715"/>
                    <a:pt x="212319" y="655172"/>
                    <a:pt x="226647" y="812782"/>
                  </a:cubicBezTo>
                  <a:cubicBezTo>
                    <a:pt x="240975" y="970392"/>
                    <a:pt x="238370" y="1069388"/>
                    <a:pt x="265724" y="1133213"/>
                  </a:cubicBezTo>
                  <a:cubicBezTo>
                    <a:pt x="293078" y="1197038"/>
                    <a:pt x="348437" y="1216902"/>
                    <a:pt x="390770" y="119573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Freihandform: Form 14">
              <a:extLst>
                <a:ext uri="{FF2B5EF4-FFF2-40B4-BE49-F238E27FC236}">
                  <a16:creationId xmlns:a16="http://schemas.microsoft.com/office/drawing/2014/main" id="{158CBFE7-9A2C-B67C-4FE6-9E53918714BF}"/>
                </a:ext>
              </a:extLst>
            </p:cNvPr>
            <p:cNvSpPr/>
            <p:nvPr/>
          </p:nvSpPr>
          <p:spPr>
            <a:xfrm>
              <a:off x="4345624" y="5338386"/>
              <a:ext cx="500542" cy="1146734"/>
            </a:xfrm>
            <a:custGeom>
              <a:avLst/>
              <a:gdLst>
                <a:gd name="connsiteX0" fmla="*/ 0 w 578339"/>
                <a:gd name="connsiteY0" fmla="*/ 1101951 h 1151414"/>
                <a:gd name="connsiteX1" fmla="*/ 211015 w 578339"/>
                <a:gd name="connsiteY1" fmla="*/ 1055059 h 1151414"/>
                <a:gd name="connsiteX2" fmla="*/ 156308 w 578339"/>
                <a:gd name="connsiteY2" fmla="*/ 390751 h 1151414"/>
                <a:gd name="connsiteX3" fmla="*/ 187569 w 578339"/>
                <a:gd name="connsiteY3" fmla="*/ 7798 h 1151414"/>
                <a:gd name="connsiteX4" fmla="*/ 289169 w 578339"/>
                <a:gd name="connsiteY4" fmla="*/ 187551 h 1151414"/>
                <a:gd name="connsiteX5" fmla="*/ 336062 w 578339"/>
                <a:gd name="connsiteY5" fmla="*/ 812782 h 1151414"/>
                <a:gd name="connsiteX6" fmla="*/ 375139 w 578339"/>
                <a:gd name="connsiteY6" fmla="*/ 1133213 h 1151414"/>
                <a:gd name="connsiteX7" fmla="*/ 476739 w 578339"/>
                <a:gd name="connsiteY7" fmla="*/ 1109767 h 1151414"/>
                <a:gd name="connsiteX8" fmla="*/ 500185 w 578339"/>
                <a:gd name="connsiteY8" fmla="*/ 1094136 h 1151414"/>
                <a:gd name="connsiteX9" fmla="*/ 578339 w 578339"/>
                <a:gd name="connsiteY9" fmla="*/ 1031613 h 1151414"/>
                <a:gd name="connsiteX0" fmla="*/ 0 w 634953"/>
                <a:gd name="connsiteY0" fmla="*/ 1101951 h 1189318"/>
                <a:gd name="connsiteX1" fmla="*/ 211015 w 634953"/>
                <a:gd name="connsiteY1" fmla="*/ 1055059 h 1189318"/>
                <a:gd name="connsiteX2" fmla="*/ 156308 w 634953"/>
                <a:gd name="connsiteY2" fmla="*/ 390751 h 1189318"/>
                <a:gd name="connsiteX3" fmla="*/ 187569 w 634953"/>
                <a:gd name="connsiteY3" fmla="*/ 7798 h 1189318"/>
                <a:gd name="connsiteX4" fmla="*/ 289169 w 634953"/>
                <a:gd name="connsiteY4" fmla="*/ 187551 h 1189318"/>
                <a:gd name="connsiteX5" fmla="*/ 336062 w 634953"/>
                <a:gd name="connsiteY5" fmla="*/ 812782 h 1189318"/>
                <a:gd name="connsiteX6" fmla="*/ 375139 w 634953"/>
                <a:gd name="connsiteY6" fmla="*/ 1133213 h 1189318"/>
                <a:gd name="connsiteX7" fmla="*/ 476739 w 634953"/>
                <a:gd name="connsiteY7" fmla="*/ 1109767 h 1189318"/>
                <a:gd name="connsiteX8" fmla="*/ 633047 w 634953"/>
                <a:gd name="connsiteY8" fmla="*/ 1187921 h 1189318"/>
                <a:gd name="connsiteX9" fmla="*/ 578339 w 634953"/>
                <a:gd name="connsiteY9" fmla="*/ 1031613 h 1189318"/>
                <a:gd name="connsiteX0" fmla="*/ 0 w 578339"/>
                <a:gd name="connsiteY0" fmla="*/ 1101951 h 1153184"/>
                <a:gd name="connsiteX1" fmla="*/ 211015 w 578339"/>
                <a:gd name="connsiteY1" fmla="*/ 1055059 h 1153184"/>
                <a:gd name="connsiteX2" fmla="*/ 156308 w 578339"/>
                <a:gd name="connsiteY2" fmla="*/ 390751 h 1153184"/>
                <a:gd name="connsiteX3" fmla="*/ 187569 w 578339"/>
                <a:gd name="connsiteY3" fmla="*/ 7798 h 1153184"/>
                <a:gd name="connsiteX4" fmla="*/ 289169 w 578339"/>
                <a:gd name="connsiteY4" fmla="*/ 187551 h 1153184"/>
                <a:gd name="connsiteX5" fmla="*/ 336062 w 578339"/>
                <a:gd name="connsiteY5" fmla="*/ 812782 h 1153184"/>
                <a:gd name="connsiteX6" fmla="*/ 375139 w 578339"/>
                <a:gd name="connsiteY6" fmla="*/ 1133213 h 1153184"/>
                <a:gd name="connsiteX7" fmla="*/ 476739 w 578339"/>
                <a:gd name="connsiteY7" fmla="*/ 1109767 h 1153184"/>
                <a:gd name="connsiteX8" fmla="*/ 578339 w 578339"/>
                <a:gd name="connsiteY8" fmla="*/ 1031613 h 1153184"/>
                <a:gd name="connsiteX0" fmla="*/ 0 w 578339"/>
                <a:gd name="connsiteY0" fmla="*/ 1101951 h 1183165"/>
                <a:gd name="connsiteX1" fmla="*/ 211015 w 578339"/>
                <a:gd name="connsiteY1" fmla="*/ 1055059 h 1183165"/>
                <a:gd name="connsiteX2" fmla="*/ 156308 w 578339"/>
                <a:gd name="connsiteY2" fmla="*/ 390751 h 1183165"/>
                <a:gd name="connsiteX3" fmla="*/ 187569 w 578339"/>
                <a:gd name="connsiteY3" fmla="*/ 7798 h 1183165"/>
                <a:gd name="connsiteX4" fmla="*/ 289169 w 578339"/>
                <a:gd name="connsiteY4" fmla="*/ 187551 h 1183165"/>
                <a:gd name="connsiteX5" fmla="*/ 336062 w 578339"/>
                <a:gd name="connsiteY5" fmla="*/ 812782 h 1183165"/>
                <a:gd name="connsiteX6" fmla="*/ 375139 w 578339"/>
                <a:gd name="connsiteY6" fmla="*/ 1133213 h 1183165"/>
                <a:gd name="connsiteX7" fmla="*/ 554892 w 578339"/>
                <a:gd name="connsiteY7" fmla="*/ 1172290 h 1183165"/>
                <a:gd name="connsiteX8" fmla="*/ 578339 w 578339"/>
                <a:gd name="connsiteY8" fmla="*/ 1031613 h 1183165"/>
                <a:gd name="connsiteX0" fmla="*/ 0 w 578339"/>
                <a:gd name="connsiteY0" fmla="*/ 1101951 h 1140212"/>
                <a:gd name="connsiteX1" fmla="*/ 211015 w 578339"/>
                <a:gd name="connsiteY1" fmla="*/ 1055059 h 1140212"/>
                <a:gd name="connsiteX2" fmla="*/ 156308 w 578339"/>
                <a:gd name="connsiteY2" fmla="*/ 390751 h 1140212"/>
                <a:gd name="connsiteX3" fmla="*/ 187569 w 578339"/>
                <a:gd name="connsiteY3" fmla="*/ 7798 h 1140212"/>
                <a:gd name="connsiteX4" fmla="*/ 289169 w 578339"/>
                <a:gd name="connsiteY4" fmla="*/ 187551 h 1140212"/>
                <a:gd name="connsiteX5" fmla="*/ 336062 w 578339"/>
                <a:gd name="connsiteY5" fmla="*/ 812782 h 1140212"/>
                <a:gd name="connsiteX6" fmla="*/ 375139 w 578339"/>
                <a:gd name="connsiteY6" fmla="*/ 1133213 h 1140212"/>
                <a:gd name="connsiteX7" fmla="*/ 578339 w 578339"/>
                <a:gd name="connsiteY7" fmla="*/ 1031613 h 1140212"/>
                <a:gd name="connsiteX0" fmla="*/ 0 w 570524"/>
                <a:gd name="connsiteY0" fmla="*/ 1101951 h 1144020"/>
                <a:gd name="connsiteX1" fmla="*/ 211015 w 570524"/>
                <a:gd name="connsiteY1" fmla="*/ 1055059 h 1144020"/>
                <a:gd name="connsiteX2" fmla="*/ 156308 w 570524"/>
                <a:gd name="connsiteY2" fmla="*/ 390751 h 1144020"/>
                <a:gd name="connsiteX3" fmla="*/ 187569 w 570524"/>
                <a:gd name="connsiteY3" fmla="*/ 7798 h 1144020"/>
                <a:gd name="connsiteX4" fmla="*/ 289169 w 570524"/>
                <a:gd name="connsiteY4" fmla="*/ 187551 h 1144020"/>
                <a:gd name="connsiteX5" fmla="*/ 336062 w 570524"/>
                <a:gd name="connsiteY5" fmla="*/ 812782 h 1144020"/>
                <a:gd name="connsiteX6" fmla="*/ 375139 w 570524"/>
                <a:gd name="connsiteY6" fmla="*/ 1133213 h 1144020"/>
                <a:gd name="connsiteX7" fmla="*/ 570524 w 570524"/>
                <a:gd name="connsiteY7" fmla="*/ 1062874 h 1144020"/>
                <a:gd name="connsiteX0" fmla="*/ 0 w 500185"/>
                <a:gd name="connsiteY0" fmla="*/ 1101951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500185"/>
                <a:gd name="connsiteY0" fmla="*/ 1156659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390770"/>
                <a:gd name="connsiteY0" fmla="*/ 1211367 h 1221996"/>
                <a:gd name="connsiteX1" fmla="*/ 101600 w 390770"/>
                <a:gd name="connsiteY1" fmla="*/ 1055059 h 1221996"/>
                <a:gd name="connsiteX2" fmla="*/ 46893 w 390770"/>
                <a:gd name="connsiteY2" fmla="*/ 390751 h 1221996"/>
                <a:gd name="connsiteX3" fmla="*/ 78154 w 390770"/>
                <a:gd name="connsiteY3" fmla="*/ 7798 h 1221996"/>
                <a:gd name="connsiteX4" fmla="*/ 179754 w 390770"/>
                <a:gd name="connsiteY4" fmla="*/ 187551 h 1221996"/>
                <a:gd name="connsiteX5" fmla="*/ 226647 w 390770"/>
                <a:gd name="connsiteY5" fmla="*/ 812782 h 1221996"/>
                <a:gd name="connsiteX6" fmla="*/ 265724 w 390770"/>
                <a:gd name="connsiteY6" fmla="*/ 1133213 h 1221996"/>
                <a:gd name="connsiteX7" fmla="*/ 390770 w 390770"/>
                <a:gd name="connsiteY7" fmla="*/ 1195735 h 1221996"/>
                <a:gd name="connsiteX0" fmla="*/ 0 w 390770"/>
                <a:gd name="connsiteY0" fmla="*/ 1211367 h 1211367"/>
                <a:gd name="connsiteX1" fmla="*/ 101600 w 390770"/>
                <a:gd name="connsiteY1" fmla="*/ 1055059 h 1211367"/>
                <a:gd name="connsiteX2" fmla="*/ 46893 w 390770"/>
                <a:gd name="connsiteY2" fmla="*/ 390751 h 1211367"/>
                <a:gd name="connsiteX3" fmla="*/ 78154 w 390770"/>
                <a:gd name="connsiteY3" fmla="*/ 7798 h 1211367"/>
                <a:gd name="connsiteX4" fmla="*/ 179754 w 390770"/>
                <a:gd name="connsiteY4" fmla="*/ 187551 h 1211367"/>
                <a:gd name="connsiteX5" fmla="*/ 226647 w 390770"/>
                <a:gd name="connsiteY5" fmla="*/ 812782 h 1211367"/>
                <a:gd name="connsiteX6" fmla="*/ 265724 w 390770"/>
                <a:gd name="connsiteY6" fmla="*/ 1133213 h 1211367"/>
                <a:gd name="connsiteX7" fmla="*/ 390770 w 390770"/>
                <a:gd name="connsiteY7" fmla="*/ 1195735 h 1211367"/>
                <a:gd name="connsiteX0" fmla="*/ 0 w 390770"/>
                <a:gd name="connsiteY0" fmla="*/ 1209670 h 1209670"/>
                <a:gd name="connsiteX1" fmla="*/ 101600 w 390770"/>
                <a:gd name="connsiteY1" fmla="*/ 1053362 h 1209670"/>
                <a:gd name="connsiteX2" fmla="*/ 46893 w 390770"/>
                <a:gd name="connsiteY2" fmla="*/ 389054 h 1209670"/>
                <a:gd name="connsiteX3" fmla="*/ 78154 w 390770"/>
                <a:gd name="connsiteY3" fmla="*/ 6101 h 1209670"/>
                <a:gd name="connsiteX4" fmla="*/ 236312 w 390770"/>
                <a:gd name="connsiteY4" fmla="*/ 201485 h 1209670"/>
                <a:gd name="connsiteX5" fmla="*/ 226647 w 390770"/>
                <a:gd name="connsiteY5" fmla="*/ 811085 h 1209670"/>
                <a:gd name="connsiteX6" fmla="*/ 265724 w 390770"/>
                <a:gd name="connsiteY6" fmla="*/ 1131516 h 1209670"/>
                <a:gd name="connsiteX7" fmla="*/ 390770 w 390770"/>
                <a:gd name="connsiteY7" fmla="*/ 1194038 h 1209670"/>
                <a:gd name="connsiteX0" fmla="*/ 0 w 390770"/>
                <a:gd name="connsiteY0" fmla="*/ 1209670 h 1209670"/>
                <a:gd name="connsiteX1" fmla="*/ 101600 w 390770"/>
                <a:gd name="connsiteY1" fmla="*/ 1053362 h 1209670"/>
                <a:gd name="connsiteX2" fmla="*/ 46893 w 390770"/>
                <a:gd name="connsiteY2" fmla="*/ 389054 h 1209670"/>
                <a:gd name="connsiteX3" fmla="*/ 78154 w 390770"/>
                <a:gd name="connsiteY3" fmla="*/ 6101 h 1209670"/>
                <a:gd name="connsiteX4" fmla="*/ 236312 w 390770"/>
                <a:gd name="connsiteY4" fmla="*/ 201485 h 1209670"/>
                <a:gd name="connsiteX5" fmla="*/ 308915 w 390770"/>
                <a:gd name="connsiteY5" fmla="*/ 811085 h 1209670"/>
                <a:gd name="connsiteX6" fmla="*/ 265724 w 390770"/>
                <a:gd name="connsiteY6" fmla="*/ 1131516 h 1209670"/>
                <a:gd name="connsiteX7" fmla="*/ 390770 w 390770"/>
                <a:gd name="connsiteY7" fmla="*/ 1194038 h 1209670"/>
                <a:gd name="connsiteX0" fmla="*/ 0 w 390770"/>
                <a:gd name="connsiteY0" fmla="*/ 1227143 h 1227143"/>
                <a:gd name="connsiteX1" fmla="*/ 101600 w 390770"/>
                <a:gd name="connsiteY1" fmla="*/ 1070835 h 1227143"/>
                <a:gd name="connsiteX2" fmla="*/ 5759 w 390770"/>
                <a:gd name="connsiteY2" fmla="*/ 703512 h 1227143"/>
                <a:gd name="connsiteX3" fmla="*/ 78154 w 390770"/>
                <a:gd name="connsiteY3" fmla="*/ 23574 h 1227143"/>
                <a:gd name="connsiteX4" fmla="*/ 236312 w 390770"/>
                <a:gd name="connsiteY4" fmla="*/ 218958 h 1227143"/>
                <a:gd name="connsiteX5" fmla="*/ 308915 w 390770"/>
                <a:gd name="connsiteY5" fmla="*/ 828558 h 1227143"/>
                <a:gd name="connsiteX6" fmla="*/ 265724 w 390770"/>
                <a:gd name="connsiteY6" fmla="*/ 1148989 h 1227143"/>
                <a:gd name="connsiteX7" fmla="*/ 390770 w 390770"/>
                <a:gd name="connsiteY7" fmla="*/ 1211511 h 1227143"/>
                <a:gd name="connsiteX0" fmla="*/ 0 w 390770"/>
                <a:gd name="connsiteY0" fmla="*/ 1359475 h 1359475"/>
                <a:gd name="connsiteX1" fmla="*/ 101600 w 390770"/>
                <a:gd name="connsiteY1" fmla="*/ 1203167 h 1359475"/>
                <a:gd name="connsiteX2" fmla="*/ 5759 w 390770"/>
                <a:gd name="connsiteY2" fmla="*/ 835844 h 1359475"/>
                <a:gd name="connsiteX3" fmla="*/ 144996 w 390770"/>
                <a:gd name="connsiteY3" fmla="*/ 15229 h 1359475"/>
                <a:gd name="connsiteX4" fmla="*/ 236312 w 390770"/>
                <a:gd name="connsiteY4" fmla="*/ 351290 h 1359475"/>
                <a:gd name="connsiteX5" fmla="*/ 308915 w 390770"/>
                <a:gd name="connsiteY5" fmla="*/ 960890 h 1359475"/>
                <a:gd name="connsiteX6" fmla="*/ 265724 w 390770"/>
                <a:gd name="connsiteY6" fmla="*/ 1281321 h 1359475"/>
                <a:gd name="connsiteX7" fmla="*/ 390770 w 390770"/>
                <a:gd name="connsiteY7" fmla="*/ 1343843 h 1359475"/>
                <a:gd name="connsiteX0" fmla="*/ 0 w 390770"/>
                <a:gd name="connsiteY0" fmla="*/ 1361030 h 1361030"/>
                <a:gd name="connsiteX1" fmla="*/ 101600 w 390770"/>
                <a:gd name="connsiteY1" fmla="*/ 1204722 h 1361030"/>
                <a:gd name="connsiteX2" fmla="*/ 5759 w 390770"/>
                <a:gd name="connsiteY2" fmla="*/ 837399 h 1361030"/>
                <a:gd name="connsiteX3" fmla="*/ 144996 w 390770"/>
                <a:gd name="connsiteY3" fmla="*/ 16784 h 1361030"/>
                <a:gd name="connsiteX4" fmla="*/ 262020 w 390770"/>
                <a:gd name="connsiteY4" fmla="*/ 337214 h 1361030"/>
                <a:gd name="connsiteX5" fmla="*/ 308915 w 390770"/>
                <a:gd name="connsiteY5" fmla="*/ 962445 h 1361030"/>
                <a:gd name="connsiteX6" fmla="*/ 265724 w 390770"/>
                <a:gd name="connsiteY6" fmla="*/ 1282876 h 1361030"/>
                <a:gd name="connsiteX7" fmla="*/ 390770 w 390770"/>
                <a:gd name="connsiteY7" fmla="*/ 1345398 h 1361030"/>
                <a:gd name="connsiteX0" fmla="*/ 0 w 390770"/>
                <a:gd name="connsiteY0" fmla="*/ 1360775 h 1360775"/>
                <a:gd name="connsiteX1" fmla="*/ 101600 w 390770"/>
                <a:gd name="connsiteY1" fmla="*/ 1204467 h 1360775"/>
                <a:gd name="connsiteX2" fmla="*/ 5759 w 390770"/>
                <a:gd name="connsiteY2" fmla="*/ 837144 h 1360775"/>
                <a:gd name="connsiteX3" fmla="*/ 144996 w 390770"/>
                <a:gd name="connsiteY3" fmla="*/ 16529 h 1360775"/>
                <a:gd name="connsiteX4" fmla="*/ 262020 w 390770"/>
                <a:gd name="connsiteY4" fmla="*/ 336959 h 1360775"/>
                <a:gd name="connsiteX5" fmla="*/ 344907 w 390770"/>
                <a:gd name="connsiteY5" fmla="*/ 930928 h 1360775"/>
                <a:gd name="connsiteX6" fmla="*/ 265724 w 390770"/>
                <a:gd name="connsiteY6" fmla="*/ 1282621 h 1360775"/>
                <a:gd name="connsiteX7" fmla="*/ 390770 w 390770"/>
                <a:gd name="connsiteY7" fmla="*/ 1345143 h 136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770" h="1360775">
                  <a:moveTo>
                    <a:pt x="0" y="1360775"/>
                  </a:moveTo>
                  <a:cubicBezTo>
                    <a:pt x="92482" y="1302811"/>
                    <a:pt x="100640" y="1291739"/>
                    <a:pt x="101600" y="1204467"/>
                  </a:cubicBezTo>
                  <a:cubicBezTo>
                    <a:pt x="102560" y="1117195"/>
                    <a:pt x="-1474" y="1035134"/>
                    <a:pt x="5759" y="837144"/>
                  </a:cubicBezTo>
                  <a:cubicBezTo>
                    <a:pt x="12992" y="639154"/>
                    <a:pt x="102286" y="99893"/>
                    <a:pt x="144996" y="16529"/>
                  </a:cubicBezTo>
                  <a:cubicBezTo>
                    <a:pt x="187706" y="-66835"/>
                    <a:pt x="228702" y="184559"/>
                    <a:pt x="262020" y="336959"/>
                  </a:cubicBezTo>
                  <a:cubicBezTo>
                    <a:pt x="295339" y="489359"/>
                    <a:pt x="344290" y="773318"/>
                    <a:pt x="344907" y="930928"/>
                  </a:cubicBezTo>
                  <a:cubicBezTo>
                    <a:pt x="345524" y="1088538"/>
                    <a:pt x="258080" y="1213585"/>
                    <a:pt x="265724" y="1282621"/>
                  </a:cubicBezTo>
                  <a:cubicBezTo>
                    <a:pt x="273368" y="1351657"/>
                    <a:pt x="348437" y="1366310"/>
                    <a:pt x="390770" y="1345143"/>
                  </a:cubicBezTo>
                </a:path>
              </a:pathLst>
            </a:cu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 name="Freihandform: Form 15">
              <a:extLst>
                <a:ext uri="{FF2B5EF4-FFF2-40B4-BE49-F238E27FC236}">
                  <a16:creationId xmlns:a16="http://schemas.microsoft.com/office/drawing/2014/main" id="{449B0FE0-DDD1-B431-D410-273FD9F32EEF}"/>
                </a:ext>
              </a:extLst>
            </p:cNvPr>
            <p:cNvSpPr/>
            <p:nvPr/>
          </p:nvSpPr>
          <p:spPr>
            <a:xfrm>
              <a:off x="3120736" y="5532335"/>
              <a:ext cx="309792" cy="960339"/>
            </a:xfrm>
            <a:custGeom>
              <a:avLst/>
              <a:gdLst>
                <a:gd name="connsiteX0" fmla="*/ 0 w 578339"/>
                <a:gd name="connsiteY0" fmla="*/ 1101951 h 1151414"/>
                <a:gd name="connsiteX1" fmla="*/ 211015 w 578339"/>
                <a:gd name="connsiteY1" fmla="*/ 1055059 h 1151414"/>
                <a:gd name="connsiteX2" fmla="*/ 156308 w 578339"/>
                <a:gd name="connsiteY2" fmla="*/ 390751 h 1151414"/>
                <a:gd name="connsiteX3" fmla="*/ 187569 w 578339"/>
                <a:gd name="connsiteY3" fmla="*/ 7798 h 1151414"/>
                <a:gd name="connsiteX4" fmla="*/ 289169 w 578339"/>
                <a:gd name="connsiteY4" fmla="*/ 187551 h 1151414"/>
                <a:gd name="connsiteX5" fmla="*/ 336062 w 578339"/>
                <a:gd name="connsiteY5" fmla="*/ 812782 h 1151414"/>
                <a:gd name="connsiteX6" fmla="*/ 375139 w 578339"/>
                <a:gd name="connsiteY6" fmla="*/ 1133213 h 1151414"/>
                <a:gd name="connsiteX7" fmla="*/ 476739 w 578339"/>
                <a:gd name="connsiteY7" fmla="*/ 1109767 h 1151414"/>
                <a:gd name="connsiteX8" fmla="*/ 500185 w 578339"/>
                <a:gd name="connsiteY8" fmla="*/ 1094136 h 1151414"/>
                <a:gd name="connsiteX9" fmla="*/ 578339 w 578339"/>
                <a:gd name="connsiteY9" fmla="*/ 1031613 h 1151414"/>
                <a:gd name="connsiteX0" fmla="*/ 0 w 634953"/>
                <a:gd name="connsiteY0" fmla="*/ 1101951 h 1189318"/>
                <a:gd name="connsiteX1" fmla="*/ 211015 w 634953"/>
                <a:gd name="connsiteY1" fmla="*/ 1055059 h 1189318"/>
                <a:gd name="connsiteX2" fmla="*/ 156308 w 634953"/>
                <a:gd name="connsiteY2" fmla="*/ 390751 h 1189318"/>
                <a:gd name="connsiteX3" fmla="*/ 187569 w 634953"/>
                <a:gd name="connsiteY3" fmla="*/ 7798 h 1189318"/>
                <a:gd name="connsiteX4" fmla="*/ 289169 w 634953"/>
                <a:gd name="connsiteY4" fmla="*/ 187551 h 1189318"/>
                <a:gd name="connsiteX5" fmla="*/ 336062 w 634953"/>
                <a:gd name="connsiteY5" fmla="*/ 812782 h 1189318"/>
                <a:gd name="connsiteX6" fmla="*/ 375139 w 634953"/>
                <a:gd name="connsiteY6" fmla="*/ 1133213 h 1189318"/>
                <a:gd name="connsiteX7" fmla="*/ 476739 w 634953"/>
                <a:gd name="connsiteY7" fmla="*/ 1109767 h 1189318"/>
                <a:gd name="connsiteX8" fmla="*/ 633047 w 634953"/>
                <a:gd name="connsiteY8" fmla="*/ 1187921 h 1189318"/>
                <a:gd name="connsiteX9" fmla="*/ 578339 w 634953"/>
                <a:gd name="connsiteY9" fmla="*/ 1031613 h 1189318"/>
                <a:gd name="connsiteX0" fmla="*/ 0 w 578339"/>
                <a:gd name="connsiteY0" fmla="*/ 1101951 h 1153184"/>
                <a:gd name="connsiteX1" fmla="*/ 211015 w 578339"/>
                <a:gd name="connsiteY1" fmla="*/ 1055059 h 1153184"/>
                <a:gd name="connsiteX2" fmla="*/ 156308 w 578339"/>
                <a:gd name="connsiteY2" fmla="*/ 390751 h 1153184"/>
                <a:gd name="connsiteX3" fmla="*/ 187569 w 578339"/>
                <a:gd name="connsiteY3" fmla="*/ 7798 h 1153184"/>
                <a:gd name="connsiteX4" fmla="*/ 289169 w 578339"/>
                <a:gd name="connsiteY4" fmla="*/ 187551 h 1153184"/>
                <a:gd name="connsiteX5" fmla="*/ 336062 w 578339"/>
                <a:gd name="connsiteY5" fmla="*/ 812782 h 1153184"/>
                <a:gd name="connsiteX6" fmla="*/ 375139 w 578339"/>
                <a:gd name="connsiteY6" fmla="*/ 1133213 h 1153184"/>
                <a:gd name="connsiteX7" fmla="*/ 476739 w 578339"/>
                <a:gd name="connsiteY7" fmla="*/ 1109767 h 1153184"/>
                <a:gd name="connsiteX8" fmla="*/ 578339 w 578339"/>
                <a:gd name="connsiteY8" fmla="*/ 1031613 h 1153184"/>
                <a:gd name="connsiteX0" fmla="*/ 0 w 578339"/>
                <a:gd name="connsiteY0" fmla="*/ 1101951 h 1183165"/>
                <a:gd name="connsiteX1" fmla="*/ 211015 w 578339"/>
                <a:gd name="connsiteY1" fmla="*/ 1055059 h 1183165"/>
                <a:gd name="connsiteX2" fmla="*/ 156308 w 578339"/>
                <a:gd name="connsiteY2" fmla="*/ 390751 h 1183165"/>
                <a:gd name="connsiteX3" fmla="*/ 187569 w 578339"/>
                <a:gd name="connsiteY3" fmla="*/ 7798 h 1183165"/>
                <a:gd name="connsiteX4" fmla="*/ 289169 w 578339"/>
                <a:gd name="connsiteY4" fmla="*/ 187551 h 1183165"/>
                <a:gd name="connsiteX5" fmla="*/ 336062 w 578339"/>
                <a:gd name="connsiteY5" fmla="*/ 812782 h 1183165"/>
                <a:gd name="connsiteX6" fmla="*/ 375139 w 578339"/>
                <a:gd name="connsiteY6" fmla="*/ 1133213 h 1183165"/>
                <a:gd name="connsiteX7" fmla="*/ 554892 w 578339"/>
                <a:gd name="connsiteY7" fmla="*/ 1172290 h 1183165"/>
                <a:gd name="connsiteX8" fmla="*/ 578339 w 578339"/>
                <a:gd name="connsiteY8" fmla="*/ 1031613 h 1183165"/>
                <a:gd name="connsiteX0" fmla="*/ 0 w 578339"/>
                <a:gd name="connsiteY0" fmla="*/ 1101951 h 1140212"/>
                <a:gd name="connsiteX1" fmla="*/ 211015 w 578339"/>
                <a:gd name="connsiteY1" fmla="*/ 1055059 h 1140212"/>
                <a:gd name="connsiteX2" fmla="*/ 156308 w 578339"/>
                <a:gd name="connsiteY2" fmla="*/ 390751 h 1140212"/>
                <a:gd name="connsiteX3" fmla="*/ 187569 w 578339"/>
                <a:gd name="connsiteY3" fmla="*/ 7798 h 1140212"/>
                <a:gd name="connsiteX4" fmla="*/ 289169 w 578339"/>
                <a:gd name="connsiteY4" fmla="*/ 187551 h 1140212"/>
                <a:gd name="connsiteX5" fmla="*/ 336062 w 578339"/>
                <a:gd name="connsiteY5" fmla="*/ 812782 h 1140212"/>
                <a:gd name="connsiteX6" fmla="*/ 375139 w 578339"/>
                <a:gd name="connsiteY6" fmla="*/ 1133213 h 1140212"/>
                <a:gd name="connsiteX7" fmla="*/ 578339 w 578339"/>
                <a:gd name="connsiteY7" fmla="*/ 1031613 h 1140212"/>
                <a:gd name="connsiteX0" fmla="*/ 0 w 570524"/>
                <a:gd name="connsiteY0" fmla="*/ 1101951 h 1144020"/>
                <a:gd name="connsiteX1" fmla="*/ 211015 w 570524"/>
                <a:gd name="connsiteY1" fmla="*/ 1055059 h 1144020"/>
                <a:gd name="connsiteX2" fmla="*/ 156308 w 570524"/>
                <a:gd name="connsiteY2" fmla="*/ 390751 h 1144020"/>
                <a:gd name="connsiteX3" fmla="*/ 187569 w 570524"/>
                <a:gd name="connsiteY3" fmla="*/ 7798 h 1144020"/>
                <a:gd name="connsiteX4" fmla="*/ 289169 w 570524"/>
                <a:gd name="connsiteY4" fmla="*/ 187551 h 1144020"/>
                <a:gd name="connsiteX5" fmla="*/ 336062 w 570524"/>
                <a:gd name="connsiteY5" fmla="*/ 812782 h 1144020"/>
                <a:gd name="connsiteX6" fmla="*/ 375139 w 570524"/>
                <a:gd name="connsiteY6" fmla="*/ 1133213 h 1144020"/>
                <a:gd name="connsiteX7" fmla="*/ 570524 w 570524"/>
                <a:gd name="connsiteY7" fmla="*/ 1062874 h 1144020"/>
                <a:gd name="connsiteX0" fmla="*/ 0 w 500185"/>
                <a:gd name="connsiteY0" fmla="*/ 1101951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500185"/>
                <a:gd name="connsiteY0" fmla="*/ 1156659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390770"/>
                <a:gd name="connsiteY0" fmla="*/ 1211367 h 1221996"/>
                <a:gd name="connsiteX1" fmla="*/ 101600 w 390770"/>
                <a:gd name="connsiteY1" fmla="*/ 1055059 h 1221996"/>
                <a:gd name="connsiteX2" fmla="*/ 46893 w 390770"/>
                <a:gd name="connsiteY2" fmla="*/ 390751 h 1221996"/>
                <a:gd name="connsiteX3" fmla="*/ 78154 w 390770"/>
                <a:gd name="connsiteY3" fmla="*/ 7798 h 1221996"/>
                <a:gd name="connsiteX4" fmla="*/ 179754 w 390770"/>
                <a:gd name="connsiteY4" fmla="*/ 187551 h 1221996"/>
                <a:gd name="connsiteX5" fmla="*/ 226647 w 390770"/>
                <a:gd name="connsiteY5" fmla="*/ 812782 h 1221996"/>
                <a:gd name="connsiteX6" fmla="*/ 265724 w 390770"/>
                <a:gd name="connsiteY6" fmla="*/ 1133213 h 1221996"/>
                <a:gd name="connsiteX7" fmla="*/ 390770 w 390770"/>
                <a:gd name="connsiteY7" fmla="*/ 1195735 h 1221996"/>
                <a:gd name="connsiteX0" fmla="*/ 0 w 390770"/>
                <a:gd name="connsiteY0" fmla="*/ 1211367 h 1211367"/>
                <a:gd name="connsiteX1" fmla="*/ 101600 w 390770"/>
                <a:gd name="connsiteY1" fmla="*/ 1055059 h 1211367"/>
                <a:gd name="connsiteX2" fmla="*/ 46893 w 390770"/>
                <a:gd name="connsiteY2" fmla="*/ 390751 h 1211367"/>
                <a:gd name="connsiteX3" fmla="*/ 78154 w 390770"/>
                <a:gd name="connsiteY3" fmla="*/ 7798 h 1211367"/>
                <a:gd name="connsiteX4" fmla="*/ 179754 w 390770"/>
                <a:gd name="connsiteY4" fmla="*/ 187551 h 1211367"/>
                <a:gd name="connsiteX5" fmla="*/ 226647 w 390770"/>
                <a:gd name="connsiteY5" fmla="*/ 812782 h 1211367"/>
                <a:gd name="connsiteX6" fmla="*/ 265724 w 390770"/>
                <a:gd name="connsiteY6" fmla="*/ 1133213 h 1211367"/>
                <a:gd name="connsiteX7" fmla="*/ 390770 w 390770"/>
                <a:gd name="connsiteY7" fmla="*/ 1195735 h 1211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770" h="1211367">
                  <a:moveTo>
                    <a:pt x="0" y="1211367"/>
                  </a:moveTo>
                  <a:cubicBezTo>
                    <a:pt x="92482" y="1153403"/>
                    <a:pt x="93785" y="1191828"/>
                    <a:pt x="101600" y="1055059"/>
                  </a:cubicBezTo>
                  <a:cubicBezTo>
                    <a:pt x="109416" y="918290"/>
                    <a:pt x="50801" y="565294"/>
                    <a:pt x="46893" y="390751"/>
                  </a:cubicBezTo>
                  <a:cubicBezTo>
                    <a:pt x="42985" y="216208"/>
                    <a:pt x="56011" y="41665"/>
                    <a:pt x="78154" y="7798"/>
                  </a:cubicBezTo>
                  <a:cubicBezTo>
                    <a:pt x="100298" y="-26069"/>
                    <a:pt x="155005" y="53387"/>
                    <a:pt x="179754" y="187551"/>
                  </a:cubicBezTo>
                  <a:cubicBezTo>
                    <a:pt x="204503" y="321715"/>
                    <a:pt x="212319" y="655172"/>
                    <a:pt x="226647" y="812782"/>
                  </a:cubicBezTo>
                  <a:cubicBezTo>
                    <a:pt x="240975" y="970392"/>
                    <a:pt x="238370" y="1069388"/>
                    <a:pt x="265724" y="1133213"/>
                  </a:cubicBezTo>
                  <a:cubicBezTo>
                    <a:pt x="293078" y="1197038"/>
                    <a:pt x="348437" y="1216902"/>
                    <a:pt x="390770" y="119573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Freihandform: Form 16">
              <a:extLst>
                <a:ext uri="{FF2B5EF4-FFF2-40B4-BE49-F238E27FC236}">
                  <a16:creationId xmlns:a16="http://schemas.microsoft.com/office/drawing/2014/main" id="{719F715A-F581-66F3-5C3F-4326F57DEFA6}"/>
                </a:ext>
              </a:extLst>
            </p:cNvPr>
            <p:cNvSpPr/>
            <p:nvPr/>
          </p:nvSpPr>
          <p:spPr>
            <a:xfrm flipH="1">
              <a:off x="3398060" y="5524781"/>
              <a:ext cx="339433" cy="960339"/>
            </a:xfrm>
            <a:custGeom>
              <a:avLst/>
              <a:gdLst>
                <a:gd name="connsiteX0" fmla="*/ 0 w 578339"/>
                <a:gd name="connsiteY0" fmla="*/ 1101951 h 1151414"/>
                <a:gd name="connsiteX1" fmla="*/ 211015 w 578339"/>
                <a:gd name="connsiteY1" fmla="*/ 1055059 h 1151414"/>
                <a:gd name="connsiteX2" fmla="*/ 156308 w 578339"/>
                <a:gd name="connsiteY2" fmla="*/ 390751 h 1151414"/>
                <a:gd name="connsiteX3" fmla="*/ 187569 w 578339"/>
                <a:gd name="connsiteY3" fmla="*/ 7798 h 1151414"/>
                <a:gd name="connsiteX4" fmla="*/ 289169 w 578339"/>
                <a:gd name="connsiteY4" fmla="*/ 187551 h 1151414"/>
                <a:gd name="connsiteX5" fmla="*/ 336062 w 578339"/>
                <a:gd name="connsiteY5" fmla="*/ 812782 h 1151414"/>
                <a:gd name="connsiteX6" fmla="*/ 375139 w 578339"/>
                <a:gd name="connsiteY6" fmla="*/ 1133213 h 1151414"/>
                <a:gd name="connsiteX7" fmla="*/ 476739 w 578339"/>
                <a:gd name="connsiteY7" fmla="*/ 1109767 h 1151414"/>
                <a:gd name="connsiteX8" fmla="*/ 500185 w 578339"/>
                <a:gd name="connsiteY8" fmla="*/ 1094136 h 1151414"/>
                <a:gd name="connsiteX9" fmla="*/ 578339 w 578339"/>
                <a:gd name="connsiteY9" fmla="*/ 1031613 h 1151414"/>
                <a:gd name="connsiteX0" fmla="*/ 0 w 634953"/>
                <a:gd name="connsiteY0" fmla="*/ 1101951 h 1189318"/>
                <a:gd name="connsiteX1" fmla="*/ 211015 w 634953"/>
                <a:gd name="connsiteY1" fmla="*/ 1055059 h 1189318"/>
                <a:gd name="connsiteX2" fmla="*/ 156308 w 634953"/>
                <a:gd name="connsiteY2" fmla="*/ 390751 h 1189318"/>
                <a:gd name="connsiteX3" fmla="*/ 187569 w 634953"/>
                <a:gd name="connsiteY3" fmla="*/ 7798 h 1189318"/>
                <a:gd name="connsiteX4" fmla="*/ 289169 w 634953"/>
                <a:gd name="connsiteY4" fmla="*/ 187551 h 1189318"/>
                <a:gd name="connsiteX5" fmla="*/ 336062 w 634953"/>
                <a:gd name="connsiteY5" fmla="*/ 812782 h 1189318"/>
                <a:gd name="connsiteX6" fmla="*/ 375139 w 634953"/>
                <a:gd name="connsiteY6" fmla="*/ 1133213 h 1189318"/>
                <a:gd name="connsiteX7" fmla="*/ 476739 w 634953"/>
                <a:gd name="connsiteY7" fmla="*/ 1109767 h 1189318"/>
                <a:gd name="connsiteX8" fmla="*/ 633047 w 634953"/>
                <a:gd name="connsiteY8" fmla="*/ 1187921 h 1189318"/>
                <a:gd name="connsiteX9" fmla="*/ 578339 w 634953"/>
                <a:gd name="connsiteY9" fmla="*/ 1031613 h 1189318"/>
                <a:gd name="connsiteX0" fmla="*/ 0 w 578339"/>
                <a:gd name="connsiteY0" fmla="*/ 1101951 h 1153184"/>
                <a:gd name="connsiteX1" fmla="*/ 211015 w 578339"/>
                <a:gd name="connsiteY1" fmla="*/ 1055059 h 1153184"/>
                <a:gd name="connsiteX2" fmla="*/ 156308 w 578339"/>
                <a:gd name="connsiteY2" fmla="*/ 390751 h 1153184"/>
                <a:gd name="connsiteX3" fmla="*/ 187569 w 578339"/>
                <a:gd name="connsiteY3" fmla="*/ 7798 h 1153184"/>
                <a:gd name="connsiteX4" fmla="*/ 289169 w 578339"/>
                <a:gd name="connsiteY4" fmla="*/ 187551 h 1153184"/>
                <a:gd name="connsiteX5" fmla="*/ 336062 w 578339"/>
                <a:gd name="connsiteY5" fmla="*/ 812782 h 1153184"/>
                <a:gd name="connsiteX6" fmla="*/ 375139 w 578339"/>
                <a:gd name="connsiteY6" fmla="*/ 1133213 h 1153184"/>
                <a:gd name="connsiteX7" fmla="*/ 476739 w 578339"/>
                <a:gd name="connsiteY7" fmla="*/ 1109767 h 1153184"/>
                <a:gd name="connsiteX8" fmla="*/ 578339 w 578339"/>
                <a:gd name="connsiteY8" fmla="*/ 1031613 h 1153184"/>
                <a:gd name="connsiteX0" fmla="*/ 0 w 578339"/>
                <a:gd name="connsiteY0" fmla="*/ 1101951 h 1183165"/>
                <a:gd name="connsiteX1" fmla="*/ 211015 w 578339"/>
                <a:gd name="connsiteY1" fmla="*/ 1055059 h 1183165"/>
                <a:gd name="connsiteX2" fmla="*/ 156308 w 578339"/>
                <a:gd name="connsiteY2" fmla="*/ 390751 h 1183165"/>
                <a:gd name="connsiteX3" fmla="*/ 187569 w 578339"/>
                <a:gd name="connsiteY3" fmla="*/ 7798 h 1183165"/>
                <a:gd name="connsiteX4" fmla="*/ 289169 w 578339"/>
                <a:gd name="connsiteY4" fmla="*/ 187551 h 1183165"/>
                <a:gd name="connsiteX5" fmla="*/ 336062 w 578339"/>
                <a:gd name="connsiteY5" fmla="*/ 812782 h 1183165"/>
                <a:gd name="connsiteX6" fmla="*/ 375139 w 578339"/>
                <a:gd name="connsiteY6" fmla="*/ 1133213 h 1183165"/>
                <a:gd name="connsiteX7" fmla="*/ 554892 w 578339"/>
                <a:gd name="connsiteY7" fmla="*/ 1172290 h 1183165"/>
                <a:gd name="connsiteX8" fmla="*/ 578339 w 578339"/>
                <a:gd name="connsiteY8" fmla="*/ 1031613 h 1183165"/>
                <a:gd name="connsiteX0" fmla="*/ 0 w 578339"/>
                <a:gd name="connsiteY0" fmla="*/ 1101951 h 1140212"/>
                <a:gd name="connsiteX1" fmla="*/ 211015 w 578339"/>
                <a:gd name="connsiteY1" fmla="*/ 1055059 h 1140212"/>
                <a:gd name="connsiteX2" fmla="*/ 156308 w 578339"/>
                <a:gd name="connsiteY2" fmla="*/ 390751 h 1140212"/>
                <a:gd name="connsiteX3" fmla="*/ 187569 w 578339"/>
                <a:gd name="connsiteY3" fmla="*/ 7798 h 1140212"/>
                <a:gd name="connsiteX4" fmla="*/ 289169 w 578339"/>
                <a:gd name="connsiteY4" fmla="*/ 187551 h 1140212"/>
                <a:gd name="connsiteX5" fmla="*/ 336062 w 578339"/>
                <a:gd name="connsiteY5" fmla="*/ 812782 h 1140212"/>
                <a:gd name="connsiteX6" fmla="*/ 375139 w 578339"/>
                <a:gd name="connsiteY6" fmla="*/ 1133213 h 1140212"/>
                <a:gd name="connsiteX7" fmla="*/ 578339 w 578339"/>
                <a:gd name="connsiteY7" fmla="*/ 1031613 h 1140212"/>
                <a:gd name="connsiteX0" fmla="*/ 0 w 570524"/>
                <a:gd name="connsiteY0" fmla="*/ 1101951 h 1144020"/>
                <a:gd name="connsiteX1" fmla="*/ 211015 w 570524"/>
                <a:gd name="connsiteY1" fmla="*/ 1055059 h 1144020"/>
                <a:gd name="connsiteX2" fmla="*/ 156308 w 570524"/>
                <a:gd name="connsiteY2" fmla="*/ 390751 h 1144020"/>
                <a:gd name="connsiteX3" fmla="*/ 187569 w 570524"/>
                <a:gd name="connsiteY3" fmla="*/ 7798 h 1144020"/>
                <a:gd name="connsiteX4" fmla="*/ 289169 w 570524"/>
                <a:gd name="connsiteY4" fmla="*/ 187551 h 1144020"/>
                <a:gd name="connsiteX5" fmla="*/ 336062 w 570524"/>
                <a:gd name="connsiteY5" fmla="*/ 812782 h 1144020"/>
                <a:gd name="connsiteX6" fmla="*/ 375139 w 570524"/>
                <a:gd name="connsiteY6" fmla="*/ 1133213 h 1144020"/>
                <a:gd name="connsiteX7" fmla="*/ 570524 w 570524"/>
                <a:gd name="connsiteY7" fmla="*/ 1062874 h 1144020"/>
                <a:gd name="connsiteX0" fmla="*/ 0 w 500185"/>
                <a:gd name="connsiteY0" fmla="*/ 1101951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500185"/>
                <a:gd name="connsiteY0" fmla="*/ 1156659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390770"/>
                <a:gd name="connsiteY0" fmla="*/ 1211367 h 1221996"/>
                <a:gd name="connsiteX1" fmla="*/ 101600 w 390770"/>
                <a:gd name="connsiteY1" fmla="*/ 1055059 h 1221996"/>
                <a:gd name="connsiteX2" fmla="*/ 46893 w 390770"/>
                <a:gd name="connsiteY2" fmla="*/ 390751 h 1221996"/>
                <a:gd name="connsiteX3" fmla="*/ 78154 w 390770"/>
                <a:gd name="connsiteY3" fmla="*/ 7798 h 1221996"/>
                <a:gd name="connsiteX4" fmla="*/ 179754 w 390770"/>
                <a:gd name="connsiteY4" fmla="*/ 187551 h 1221996"/>
                <a:gd name="connsiteX5" fmla="*/ 226647 w 390770"/>
                <a:gd name="connsiteY5" fmla="*/ 812782 h 1221996"/>
                <a:gd name="connsiteX6" fmla="*/ 265724 w 390770"/>
                <a:gd name="connsiteY6" fmla="*/ 1133213 h 1221996"/>
                <a:gd name="connsiteX7" fmla="*/ 390770 w 390770"/>
                <a:gd name="connsiteY7" fmla="*/ 1195735 h 1221996"/>
                <a:gd name="connsiteX0" fmla="*/ 0 w 390770"/>
                <a:gd name="connsiteY0" fmla="*/ 1211367 h 1211367"/>
                <a:gd name="connsiteX1" fmla="*/ 101600 w 390770"/>
                <a:gd name="connsiteY1" fmla="*/ 1055059 h 1211367"/>
                <a:gd name="connsiteX2" fmla="*/ 46893 w 390770"/>
                <a:gd name="connsiteY2" fmla="*/ 390751 h 1211367"/>
                <a:gd name="connsiteX3" fmla="*/ 78154 w 390770"/>
                <a:gd name="connsiteY3" fmla="*/ 7798 h 1211367"/>
                <a:gd name="connsiteX4" fmla="*/ 179754 w 390770"/>
                <a:gd name="connsiteY4" fmla="*/ 187551 h 1211367"/>
                <a:gd name="connsiteX5" fmla="*/ 226647 w 390770"/>
                <a:gd name="connsiteY5" fmla="*/ 812782 h 1211367"/>
                <a:gd name="connsiteX6" fmla="*/ 265724 w 390770"/>
                <a:gd name="connsiteY6" fmla="*/ 1133213 h 1211367"/>
                <a:gd name="connsiteX7" fmla="*/ 390770 w 390770"/>
                <a:gd name="connsiteY7" fmla="*/ 1195735 h 1211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770" h="1211367">
                  <a:moveTo>
                    <a:pt x="0" y="1211367"/>
                  </a:moveTo>
                  <a:cubicBezTo>
                    <a:pt x="92482" y="1153403"/>
                    <a:pt x="93785" y="1191828"/>
                    <a:pt x="101600" y="1055059"/>
                  </a:cubicBezTo>
                  <a:cubicBezTo>
                    <a:pt x="109416" y="918290"/>
                    <a:pt x="50801" y="565294"/>
                    <a:pt x="46893" y="390751"/>
                  </a:cubicBezTo>
                  <a:cubicBezTo>
                    <a:pt x="42985" y="216208"/>
                    <a:pt x="56011" y="41665"/>
                    <a:pt x="78154" y="7798"/>
                  </a:cubicBezTo>
                  <a:cubicBezTo>
                    <a:pt x="100298" y="-26069"/>
                    <a:pt x="155005" y="53387"/>
                    <a:pt x="179754" y="187551"/>
                  </a:cubicBezTo>
                  <a:cubicBezTo>
                    <a:pt x="204503" y="321715"/>
                    <a:pt x="212319" y="655172"/>
                    <a:pt x="226647" y="812782"/>
                  </a:cubicBezTo>
                  <a:cubicBezTo>
                    <a:pt x="240975" y="970392"/>
                    <a:pt x="238370" y="1069388"/>
                    <a:pt x="265724" y="1133213"/>
                  </a:cubicBezTo>
                  <a:cubicBezTo>
                    <a:pt x="293078" y="1197038"/>
                    <a:pt x="348437" y="1216902"/>
                    <a:pt x="390770" y="119573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Freihandform: Form 17">
              <a:extLst>
                <a:ext uri="{FF2B5EF4-FFF2-40B4-BE49-F238E27FC236}">
                  <a16:creationId xmlns:a16="http://schemas.microsoft.com/office/drawing/2014/main" id="{5CB1D6A2-851D-6339-8413-C895672E6D4D}"/>
                </a:ext>
              </a:extLst>
            </p:cNvPr>
            <p:cNvSpPr/>
            <p:nvPr/>
          </p:nvSpPr>
          <p:spPr>
            <a:xfrm>
              <a:off x="3740318" y="5524782"/>
              <a:ext cx="309792" cy="960339"/>
            </a:xfrm>
            <a:custGeom>
              <a:avLst/>
              <a:gdLst>
                <a:gd name="connsiteX0" fmla="*/ 0 w 578339"/>
                <a:gd name="connsiteY0" fmla="*/ 1101951 h 1151414"/>
                <a:gd name="connsiteX1" fmla="*/ 211015 w 578339"/>
                <a:gd name="connsiteY1" fmla="*/ 1055059 h 1151414"/>
                <a:gd name="connsiteX2" fmla="*/ 156308 w 578339"/>
                <a:gd name="connsiteY2" fmla="*/ 390751 h 1151414"/>
                <a:gd name="connsiteX3" fmla="*/ 187569 w 578339"/>
                <a:gd name="connsiteY3" fmla="*/ 7798 h 1151414"/>
                <a:gd name="connsiteX4" fmla="*/ 289169 w 578339"/>
                <a:gd name="connsiteY4" fmla="*/ 187551 h 1151414"/>
                <a:gd name="connsiteX5" fmla="*/ 336062 w 578339"/>
                <a:gd name="connsiteY5" fmla="*/ 812782 h 1151414"/>
                <a:gd name="connsiteX6" fmla="*/ 375139 w 578339"/>
                <a:gd name="connsiteY6" fmla="*/ 1133213 h 1151414"/>
                <a:gd name="connsiteX7" fmla="*/ 476739 w 578339"/>
                <a:gd name="connsiteY7" fmla="*/ 1109767 h 1151414"/>
                <a:gd name="connsiteX8" fmla="*/ 500185 w 578339"/>
                <a:gd name="connsiteY8" fmla="*/ 1094136 h 1151414"/>
                <a:gd name="connsiteX9" fmla="*/ 578339 w 578339"/>
                <a:gd name="connsiteY9" fmla="*/ 1031613 h 1151414"/>
                <a:gd name="connsiteX0" fmla="*/ 0 w 634953"/>
                <a:gd name="connsiteY0" fmla="*/ 1101951 h 1189318"/>
                <a:gd name="connsiteX1" fmla="*/ 211015 w 634953"/>
                <a:gd name="connsiteY1" fmla="*/ 1055059 h 1189318"/>
                <a:gd name="connsiteX2" fmla="*/ 156308 w 634953"/>
                <a:gd name="connsiteY2" fmla="*/ 390751 h 1189318"/>
                <a:gd name="connsiteX3" fmla="*/ 187569 w 634953"/>
                <a:gd name="connsiteY3" fmla="*/ 7798 h 1189318"/>
                <a:gd name="connsiteX4" fmla="*/ 289169 w 634953"/>
                <a:gd name="connsiteY4" fmla="*/ 187551 h 1189318"/>
                <a:gd name="connsiteX5" fmla="*/ 336062 w 634953"/>
                <a:gd name="connsiteY5" fmla="*/ 812782 h 1189318"/>
                <a:gd name="connsiteX6" fmla="*/ 375139 w 634953"/>
                <a:gd name="connsiteY6" fmla="*/ 1133213 h 1189318"/>
                <a:gd name="connsiteX7" fmla="*/ 476739 w 634953"/>
                <a:gd name="connsiteY7" fmla="*/ 1109767 h 1189318"/>
                <a:gd name="connsiteX8" fmla="*/ 633047 w 634953"/>
                <a:gd name="connsiteY8" fmla="*/ 1187921 h 1189318"/>
                <a:gd name="connsiteX9" fmla="*/ 578339 w 634953"/>
                <a:gd name="connsiteY9" fmla="*/ 1031613 h 1189318"/>
                <a:gd name="connsiteX0" fmla="*/ 0 w 578339"/>
                <a:gd name="connsiteY0" fmla="*/ 1101951 h 1153184"/>
                <a:gd name="connsiteX1" fmla="*/ 211015 w 578339"/>
                <a:gd name="connsiteY1" fmla="*/ 1055059 h 1153184"/>
                <a:gd name="connsiteX2" fmla="*/ 156308 w 578339"/>
                <a:gd name="connsiteY2" fmla="*/ 390751 h 1153184"/>
                <a:gd name="connsiteX3" fmla="*/ 187569 w 578339"/>
                <a:gd name="connsiteY3" fmla="*/ 7798 h 1153184"/>
                <a:gd name="connsiteX4" fmla="*/ 289169 w 578339"/>
                <a:gd name="connsiteY4" fmla="*/ 187551 h 1153184"/>
                <a:gd name="connsiteX5" fmla="*/ 336062 w 578339"/>
                <a:gd name="connsiteY5" fmla="*/ 812782 h 1153184"/>
                <a:gd name="connsiteX6" fmla="*/ 375139 w 578339"/>
                <a:gd name="connsiteY6" fmla="*/ 1133213 h 1153184"/>
                <a:gd name="connsiteX7" fmla="*/ 476739 w 578339"/>
                <a:gd name="connsiteY7" fmla="*/ 1109767 h 1153184"/>
                <a:gd name="connsiteX8" fmla="*/ 578339 w 578339"/>
                <a:gd name="connsiteY8" fmla="*/ 1031613 h 1153184"/>
                <a:gd name="connsiteX0" fmla="*/ 0 w 578339"/>
                <a:gd name="connsiteY0" fmla="*/ 1101951 h 1183165"/>
                <a:gd name="connsiteX1" fmla="*/ 211015 w 578339"/>
                <a:gd name="connsiteY1" fmla="*/ 1055059 h 1183165"/>
                <a:gd name="connsiteX2" fmla="*/ 156308 w 578339"/>
                <a:gd name="connsiteY2" fmla="*/ 390751 h 1183165"/>
                <a:gd name="connsiteX3" fmla="*/ 187569 w 578339"/>
                <a:gd name="connsiteY3" fmla="*/ 7798 h 1183165"/>
                <a:gd name="connsiteX4" fmla="*/ 289169 w 578339"/>
                <a:gd name="connsiteY4" fmla="*/ 187551 h 1183165"/>
                <a:gd name="connsiteX5" fmla="*/ 336062 w 578339"/>
                <a:gd name="connsiteY5" fmla="*/ 812782 h 1183165"/>
                <a:gd name="connsiteX6" fmla="*/ 375139 w 578339"/>
                <a:gd name="connsiteY6" fmla="*/ 1133213 h 1183165"/>
                <a:gd name="connsiteX7" fmla="*/ 554892 w 578339"/>
                <a:gd name="connsiteY7" fmla="*/ 1172290 h 1183165"/>
                <a:gd name="connsiteX8" fmla="*/ 578339 w 578339"/>
                <a:gd name="connsiteY8" fmla="*/ 1031613 h 1183165"/>
                <a:gd name="connsiteX0" fmla="*/ 0 w 578339"/>
                <a:gd name="connsiteY0" fmla="*/ 1101951 h 1140212"/>
                <a:gd name="connsiteX1" fmla="*/ 211015 w 578339"/>
                <a:gd name="connsiteY1" fmla="*/ 1055059 h 1140212"/>
                <a:gd name="connsiteX2" fmla="*/ 156308 w 578339"/>
                <a:gd name="connsiteY2" fmla="*/ 390751 h 1140212"/>
                <a:gd name="connsiteX3" fmla="*/ 187569 w 578339"/>
                <a:gd name="connsiteY3" fmla="*/ 7798 h 1140212"/>
                <a:gd name="connsiteX4" fmla="*/ 289169 w 578339"/>
                <a:gd name="connsiteY4" fmla="*/ 187551 h 1140212"/>
                <a:gd name="connsiteX5" fmla="*/ 336062 w 578339"/>
                <a:gd name="connsiteY5" fmla="*/ 812782 h 1140212"/>
                <a:gd name="connsiteX6" fmla="*/ 375139 w 578339"/>
                <a:gd name="connsiteY6" fmla="*/ 1133213 h 1140212"/>
                <a:gd name="connsiteX7" fmla="*/ 578339 w 578339"/>
                <a:gd name="connsiteY7" fmla="*/ 1031613 h 1140212"/>
                <a:gd name="connsiteX0" fmla="*/ 0 w 570524"/>
                <a:gd name="connsiteY0" fmla="*/ 1101951 h 1144020"/>
                <a:gd name="connsiteX1" fmla="*/ 211015 w 570524"/>
                <a:gd name="connsiteY1" fmla="*/ 1055059 h 1144020"/>
                <a:gd name="connsiteX2" fmla="*/ 156308 w 570524"/>
                <a:gd name="connsiteY2" fmla="*/ 390751 h 1144020"/>
                <a:gd name="connsiteX3" fmla="*/ 187569 w 570524"/>
                <a:gd name="connsiteY3" fmla="*/ 7798 h 1144020"/>
                <a:gd name="connsiteX4" fmla="*/ 289169 w 570524"/>
                <a:gd name="connsiteY4" fmla="*/ 187551 h 1144020"/>
                <a:gd name="connsiteX5" fmla="*/ 336062 w 570524"/>
                <a:gd name="connsiteY5" fmla="*/ 812782 h 1144020"/>
                <a:gd name="connsiteX6" fmla="*/ 375139 w 570524"/>
                <a:gd name="connsiteY6" fmla="*/ 1133213 h 1144020"/>
                <a:gd name="connsiteX7" fmla="*/ 570524 w 570524"/>
                <a:gd name="connsiteY7" fmla="*/ 1062874 h 1144020"/>
                <a:gd name="connsiteX0" fmla="*/ 0 w 500185"/>
                <a:gd name="connsiteY0" fmla="*/ 1101951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500185"/>
                <a:gd name="connsiteY0" fmla="*/ 1156659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390770"/>
                <a:gd name="connsiteY0" fmla="*/ 1211367 h 1221996"/>
                <a:gd name="connsiteX1" fmla="*/ 101600 w 390770"/>
                <a:gd name="connsiteY1" fmla="*/ 1055059 h 1221996"/>
                <a:gd name="connsiteX2" fmla="*/ 46893 w 390770"/>
                <a:gd name="connsiteY2" fmla="*/ 390751 h 1221996"/>
                <a:gd name="connsiteX3" fmla="*/ 78154 w 390770"/>
                <a:gd name="connsiteY3" fmla="*/ 7798 h 1221996"/>
                <a:gd name="connsiteX4" fmla="*/ 179754 w 390770"/>
                <a:gd name="connsiteY4" fmla="*/ 187551 h 1221996"/>
                <a:gd name="connsiteX5" fmla="*/ 226647 w 390770"/>
                <a:gd name="connsiteY5" fmla="*/ 812782 h 1221996"/>
                <a:gd name="connsiteX6" fmla="*/ 265724 w 390770"/>
                <a:gd name="connsiteY6" fmla="*/ 1133213 h 1221996"/>
                <a:gd name="connsiteX7" fmla="*/ 390770 w 390770"/>
                <a:gd name="connsiteY7" fmla="*/ 1195735 h 1221996"/>
                <a:gd name="connsiteX0" fmla="*/ 0 w 390770"/>
                <a:gd name="connsiteY0" fmla="*/ 1211367 h 1211367"/>
                <a:gd name="connsiteX1" fmla="*/ 101600 w 390770"/>
                <a:gd name="connsiteY1" fmla="*/ 1055059 h 1211367"/>
                <a:gd name="connsiteX2" fmla="*/ 46893 w 390770"/>
                <a:gd name="connsiteY2" fmla="*/ 390751 h 1211367"/>
                <a:gd name="connsiteX3" fmla="*/ 78154 w 390770"/>
                <a:gd name="connsiteY3" fmla="*/ 7798 h 1211367"/>
                <a:gd name="connsiteX4" fmla="*/ 179754 w 390770"/>
                <a:gd name="connsiteY4" fmla="*/ 187551 h 1211367"/>
                <a:gd name="connsiteX5" fmla="*/ 226647 w 390770"/>
                <a:gd name="connsiteY5" fmla="*/ 812782 h 1211367"/>
                <a:gd name="connsiteX6" fmla="*/ 265724 w 390770"/>
                <a:gd name="connsiteY6" fmla="*/ 1133213 h 1211367"/>
                <a:gd name="connsiteX7" fmla="*/ 390770 w 390770"/>
                <a:gd name="connsiteY7" fmla="*/ 1195735 h 1211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770" h="1211367">
                  <a:moveTo>
                    <a:pt x="0" y="1211367"/>
                  </a:moveTo>
                  <a:cubicBezTo>
                    <a:pt x="92482" y="1153403"/>
                    <a:pt x="93785" y="1191828"/>
                    <a:pt x="101600" y="1055059"/>
                  </a:cubicBezTo>
                  <a:cubicBezTo>
                    <a:pt x="109416" y="918290"/>
                    <a:pt x="50801" y="565294"/>
                    <a:pt x="46893" y="390751"/>
                  </a:cubicBezTo>
                  <a:cubicBezTo>
                    <a:pt x="42985" y="216208"/>
                    <a:pt x="56011" y="41665"/>
                    <a:pt x="78154" y="7798"/>
                  </a:cubicBezTo>
                  <a:cubicBezTo>
                    <a:pt x="100298" y="-26069"/>
                    <a:pt x="155005" y="53387"/>
                    <a:pt x="179754" y="187551"/>
                  </a:cubicBezTo>
                  <a:cubicBezTo>
                    <a:pt x="204503" y="321715"/>
                    <a:pt x="212319" y="655172"/>
                    <a:pt x="226647" y="812782"/>
                  </a:cubicBezTo>
                  <a:cubicBezTo>
                    <a:pt x="240975" y="970392"/>
                    <a:pt x="238370" y="1069388"/>
                    <a:pt x="265724" y="1133213"/>
                  </a:cubicBezTo>
                  <a:cubicBezTo>
                    <a:pt x="293078" y="1197038"/>
                    <a:pt x="348437" y="1216902"/>
                    <a:pt x="390770" y="119573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Freihandform: Form 18">
              <a:extLst>
                <a:ext uri="{FF2B5EF4-FFF2-40B4-BE49-F238E27FC236}">
                  <a16:creationId xmlns:a16="http://schemas.microsoft.com/office/drawing/2014/main" id="{6A00E141-3015-423B-58D2-70AE6912173E}"/>
                </a:ext>
              </a:extLst>
            </p:cNvPr>
            <p:cNvSpPr/>
            <p:nvPr/>
          </p:nvSpPr>
          <p:spPr>
            <a:xfrm>
              <a:off x="5479802" y="5524780"/>
              <a:ext cx="309792" cy="960339"/>
            </a:xfrm>
            <a:custGeom>
              <a:avLst/>
              <a:gdLst>
                <a:gd name="connsiteX0" fmla="*/ 0 w 578339"/>
                <a:gd name="connsiteY0" fmla="*/ 1101951 h 1151414"/>
                <a:gd name="connsiteX1" fmla="*/ 211015 w 578339"/>
                <a:gd name="connsiteY1" fmla="*/ 1055059 h 1151414"/>
                <a:gd name="connsiteX2" fmla="*/ 156308 w 578339"/>
                <a:gd name="connsiteY2" fmla="*/ 390751 h 1151414"/>
                <a:gd name="connsiteX3" fmla="*/ 187569 w 578339"/>
                <a:gd name="connsiteY3" fmla="*/ 7798 h 1151414"/>
                <a:gd name="connsiteX4" fmla="*/ 289169 w 578339"/>
                <a:gd name="connsiteY4" fmla="*/ 187551 h 1151414"/>
                <a:gd name="connsiteX5" fmla="*/ 336062 w 578339"/>
                <a:gd name="connsiteY5" fmla="*/ 812782 h 1151414"/>
                <a:gd name="connsiteX6" fmla="*/ 375139 w 578339"/>
                <a:gd name="connsiteY6" fmla="*/ 1133213 h 1151414"/>
                <a:gd name="connsiteX7" fmla="*/ 476739 w 578339"/>
                <a:gd name="connsiteY7" fmla="*/ 1109767 h 1151414"/>
                <a:gd name="connsiteX8" fmla="*/ 500185 w 578339"/>
                <a:gd name="connsiteY8" fmla="*/ 1094136 h 1151414"/>
                <a:gd name="connsiteX9" fmla="*/ 578339 w 578339"/>
                <a:gd name="connsiteY9" fmla="*/ 1031613 h 1151414"/>
                <a:gd name="connsiteX0" fmla="*/ 0 w 634953"/>
                <a:gd name="connsiteY0" fmla="*/ 1101951 h 1189318"/>
                <a:gd name="connsiteX1" fmla="*/ 211015 w 634953"/>
                <a:gd name="connsiteY1" fmla="*/ 1055059 h 1189318"/>
                <a:gd name="connsiteX2" fmla="*/ 156308 w 634953"/>
                <a:gd name="connsiteY2" fmla="*/ 390751 h 1189318"/>
                <a:gd name="connsiteX3" fmla="*/ 187569 w 634953"/>
                <a:gd name="connsiteY3" fmla="*/ 7798 h 1189318"/>
                <a:gd name="connsiteX4" fmla="*/ 289169 w 634953"/>
                <a:gd name="connsiteY4" fmla="*/ 187551 h 1189318"/>
                <a:gd name="connsiteX5" fmla="*/ 336062 w 634953"/>
                <a:gd name="connsiteY5" fmla="*/ 812782 h 1189318"/>
                <a:gd name="connsiteX6" fmla="*/ 375139 w 634953"/>
                <a:gd name="connsiteY6" fmla="*/ 1133213 h 1189318"/>
                <a:gd name="connsiteX7" fmla="*/ 476739 w 634953"/>
                <a:gd name="connsiteY7" fmla="*/ 1109767 h 1189318"/>
                <a:gd name="connsiteX8" fmla="*/ 633047 w 634953"/>
                <a:gd name="connsiteY8" fmla="*/ 1187921 h 1189318"/>
                <a:gd name="connsiteX9" fmla="*/ 578339 w 634953"/>
                <a:gd name="connsiteY9" fmla="*/ 1031613 h 1189318"/>
                <a:gd name="connsiteX0" fmla="*/ 0 w 578339"/>
                <a:gd name="connsiteY0" fmla="*/ 1101951 h 1153184"/>
                <a:gd name="connsiteX1" fmla="*/ 211015 w 578339"/>
                <a:gd name="connsiteY1" fmla="*/ 1055059 h 1153184"/>
                <a:gd name="connsiteX2" fmla="*/ 156308 w 578339"/>
                <a:gd name="connsiteY2" fmla="*/ 390751 h 1153184"/>
                <a:gd name="connsiteX3" fmla="*/ 187569 w 578339"/>
                <a:gd name="connsiteY3" fmla="*/ 7798 h 1153184"/>
                <a:gd name="connsiteX4" fmla="*/ 289169 w 578339"/>
                <a:gd name="connsiteY4" fmla="*/ 187551 h 1153184"/>
                <a:gd name="connsiteX5" fmla="*/ 336062 w 578339"/>
                <a:gd name="connsiteY5" fmla="*/ 812782 h 1153184"/>
                <a:gd name="connsiteX6" fmla="*/ 375139 w 578339"/>
                <a:gd name="connsiteY6" fmla="*/ 1133213 h 1153184"/>
                <a:gd name="connsiteX7" fmla="*/ 476739 w 578339"/>
                <a:gd name="connsiteY7" fmla="*/ 1109767 h 1153184"/>
                <a:gd name="connsiteX8" fmla="*/ 578339 w 578339"/>
                <a:gd name="connsiteY8" fmla="*/ 1031613 h 1153184"/>
                <a:gd name="connsiteX0" fmla="*/ 0 w 578339"/>
                <a:gd name="connsiteY0" fmla="*/ 1101951 h 1183165"/>
                <a:gd name="connsiteX1" fmla="*/ 211015 w 578339"/>
                <a:gd name="connsiteY1" fmla="*/ 1055059 h 1183165"/>
                <a:gd name="connsiteX2" fmla="*/ 156308 w 578339"/>
                <a:gd name="connsiteY2" fmla="*/ 390751 h 1183165"/>
                <a:gd name="connsiteX3" fmla="*/ 187569 w 578339"/>
                <a:gd name="connsiteY3" fmla="*/ 7798 h 1183165"/>
                <a:gd name="connsiteX4" fmla="*/ 289169 w 578339"/>
                <a:gd name="connsiteY4" fmla="*/ 187551 h 1183165"/>
                <a:gd name="connsiteX5" fmla="*/ 336062 w 578339"/>
                <a:gd name="connsiteY5" fmla="*/ 812782 h 1183165"/>
                <a:gd name="connsiteX6" fmla="*/ 375139 w 578339"/>
                <a:gd name="connsiteY6" fmla="*/ 1133213 h 1183165"/>
                <a:gd name="connsiteX7" fmla="*/ 554892 w 578339"/>
                <a:gd name="connsiteY7" fmla="*/ 1172290 h 1183165"/>
                <a:gd name="connsiteX8" fmla="*/ 578339 w 578339"/>
                <a:gd name="connsiteY8" fmla="*/ 1031613 h 1183165"/>
                <a:gd name="connsiteX0" fmla="*/ 0 w 578339"/>
                <a:gd name="connsiteY0" fmla="*/ 1101951 h 1140212"/>
                <a:gd name="connsiteX1" fmla="*/ 211015 w 578339"/>
                <a:gd name="connsiteY1" fmla="*/ 1055059 h 1140212"/>
                <a:gd name="connsiteX2" fmla="*/ 156308 w 578339"/>
                <a:gd name="connsiteY2" fmla="*/ 390751 h 1140212"/>
                <a:gd name="connsiteX3" fmla="*/ 187569 w 578339"/>
                <a:gd name="connsiteY3" fmla="*/ 7798 h 1140212"/>
                <a:gd name="connsiteX4" fmla="*/ 289169 w 578339"/>
                <a:gd name="connsiteY4" fmla="*/ 187551 h 1140212"/>
                <a:gd name="connsiteX5" fmla="*/ 336062 w 578339"/>
                <a:gd name="connsiteY5" fmla="*/ 812782 h 1140212"/>
                <a:gd name="connsiteX6" fmla="*/ 375139 w 578339"/>
                <a:gd name="connsiteY6" fmla="*/ 1133213 h 1140212"/>
                <a:gd name="connsiteX7" fmla="*/ 578339 w 578339"/>
                <a:gd name="connsiteY7" fmla="*/ 1031613 h 1140212"/>
                <a:gd name="connsiteX0" fmla="*/ 0 w 570524"/>
                <a:gd name="connsiteY0" fmla="*/ 1101951 h 1144020"/>
                <a:gd name="connsiteX1" fmla="*/ 211015 w 570524"/>
                <a:gd name="connsiteY1" fmla="*/ 1055059 h 1144020"/>
                <a:gd name="connsiteX2" fmla="*/ 156308 w 570524"/>
                <a:gd name="connsiteY2" fmla="*/ 390751 h 1144020"/>
                <a:gd name="connsiteX3" fmla="*/ 187569 w 570524"/>
                <a:gd name="connsiteY3" fmla="*/ 7798 h 1144020"/>
                <a:gd name="connsiteX4" fmla="*/ 289169 w 570524"/>
                <a:gd name="connsiteY4" fmla="*/ 187551 h 1144020"/>
                <a:gd name="connsiteX5" fmla="*/ 336062 w 570524"/>
                <a:gd name="connsiteY5" fmla="*/ 812782 h 1144020"/>
                <a:gd name="connsiteX6" fmla="*/ 375139 w 570524"/>
                <a:gd name="connsiteY6" fmla="*/ 1133213 h 1144020"/>
                <a:gd name="connsiteX7" fmla="*/ 570524 w 570524"/>
                <a:gd name="connsiteY7" fmla="*/ 1062874 h 1144020"/>
                <a:gd name="connsiteX0" fmla="*/ 0 w 500185"/>
                <a:gd name="connsiteY0" fmla="*/ 1101951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500185"/>
                <a:gd name="connsiteY0" fmla="*/ 1156659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390770"/>
                <a:gd name="connsiteY0" fmla="*/ 1211367 h 1221996"/>
                <a:gd name="connsiteX1" fmla="*/ 101600 w 390770"/>
                <a:gd name="connsiteY1" fmla="*/ 1055059 h 1221996"/>
                <a:gd name="connsiteX2" fmla="*/ 46893 w 390770"/>
                <a:gd name="connsiteY2" fmla="*/ 390751 h 1221996"/>
                <a:gd name="connsiteX3" fmla="*/ 78154 w 390770"/>
                <a:gd name="connsiteY3" fmla="*/ 7798 h 1221996"/>
                <a:gd name="connsiteX4" fmla="*/ 179754 w 390770"/>
                <a:gd name="connsiteY4" fmla="*/ 187551 h 1221996"/>
                <a:gd name="connsiteX5" fmla="*/ 226647 w 390770"/>
                <a:gd name="connsiteY5" fmla="*/ 812782 h 1221996"/>
                <a:gd name="connsiteX6" fmla="*/ 265724 w 390770"/>
                <a:gd name="connsiteY6" fmla="*/ 1133213 h 1221996"/>
                <a:gd name="connsiteX7" fmla="*/ 390770 w 390770"/>
                <a:gd name="connsiteY7" fmla="*/ 1195735 h 1221996"/>
                <a:gd name="connsiteX0" fmla="*/ 0 w 390770"/>
                <a:gd name="connsiteY0" fmla="*/ 1211367 h 1211367"/>
                <a:gd name="connsiteX1" fmla="*/ 101600 w 390770"/>
                <a:gd name="connsiteY1" fmla="*/ 1055059 h 1211367"/>
                <a:gd name="connsiteX2" fmla="*/ 46893 w 390770"/>
                <a:gd name="connsiteY2" fmla="*/ 390751 h 1211367"/>
                <a:gd name="connsiteX3" fmla="*/ 78154 w 390770"/>
                <a:gd name="connsiteY3" fmla="*/ 7798 h 1211367"/>
                <a:gd name="connsiteX4" fmla="*/ 179754 w 390770"/>
                <a:gd name="connsiteY4" fmla="*/ 187551 h 1211367"/>
                <a:gd name="connsiteX5" fmla="*/ 226647 w 390770"/>
                <a:gd name="connsiteY5" fmla="*/ 812782 h 1211367"/>
                <a:gd name="connsiteX6" fmla="*/ 265724 w 390770"/>
                <a:gd name="connsiteY6" fmla="*/ 1133213 h 1211367"/>
                <a:gd name="connsiteX7" fmla="*/ 390770 w 390770"/>
                <a:gd name="connsiteY7" fmla="*/ 1195735 h 1211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770" h="1211367">
                  <a:moveTo>
                    <a:pt x="0" y="1211367"/>
                  </a:moveTo>
                  <a:cubicBezTo>
                    <a:pt x="92482" y="1153403"/>
                    <a:pt x="93785" y="1191828"/>
                    <a:pt x="101600" y="1055059"/>
                  </a:cubicBezTo>
                  <a:cubicBezTo>
                    <a:pt x="109416" y="918290"/>
                    <a:pt x="50801" y="565294"/>
                    <a:pt x="46893" y="390751"/>
                  </a:cubicBezTo>
                  <a:cubicBezTo>
                    <a:pt x="42985" y="216208"/>
                    <a:pt x="56011" y="41665"/>
                    <a:pt x="78154" y="7798"/>
                  </a:cubicBezTo>
                  <a:cubicBezTo>
                    <a:pt x="100298" y="-26069"/>
                    <a:pt x="155005" y="53387"/>
                    <a:pt x="179754" y="187551"/>
                  </a:cubicBezTo>
                  <a:cubicBezTo>
                    <a:pt x="204503" y="321715"/>
                    <a:pt x="212319" y="655172"/>
                    <a:pt x="226647" y="812782"/>
                  </a:cubicBezTo>
                  <a:cubicBezTo>
                    <a:pt x="240975" y="970392"/>
                    <a:pt x="238370" y="1069388"/>
                    <a:pt x="265724" y="1133213"/>
                  </a:cubicBezTo>
                  <a:cubicBezTo>
                    <a:pt x="293078" y="1197038"/>
                    <a:pt x="348437" y="1216902"/>
                    <a:pt x="390770" y="119573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Freihandform: Form 19">
              <a:extLst>
                <a:ext uri="{FF2B5EF4-FFF2-40B4-BE49-F238E27FC236}">
                  <a16:creationId xmlns:a16="http://schemas.microsoft.com/office/drawing/2014/main" id="{80FA8D1B-30F9-57C5-6F67-B94F1BEEF319}"/>
                </a:ext>
              </a:extLst>
            </p:cNvPr>
            <p:cNvSpPr/>
            <p:nvPr/>
          </p:nvSpPr>
          <p:spPr>
            <a:xfrm>
              <a:off x="5789593" y="5338385"/>
              <a:ext cx="500542" cy="1146734"/>
            </a:xfrm>
            <a:custGeom>
              <a:avLst/>
              <a:gdLst>
                <a:gd name="connsiteX0" fmla="*/ 0 w 578339"/>
                <a:gd name="connsiteY0" fmla="*/ 1101951 h 1151414"/>
                <a:gd name="connsiteX1" fmla="*/ 211015 w 578339"/>
                <a:gd name="connsiteY1" fmla="*/ 1055059 h 1151414"/>
                <a:gd name="connsiteX2" fmla="*/ 156308 w 578339"/>
                <a:gd name="connsiteY2" fmla="*/ 390751 h 1151414"/>
                <a:gd name="connsiteX3" fmla="*/ 187569 w 578339"/>
                <a:gd name="connsiteY3" fmla="*/ 7798 h 1151414"/>
                <a:gd name="connsiteX4" fmla="*/ 289169 w 578339"/>
                <a:gd name="connsiteY4" fmla="*/ 187551 h 1151414"/>
                <a:gd name="connsiteX5" fmla="*/ 336062 w 578339"/>
                <a:gd name="connsiteY5" fmla="*/ 812782 h 1151414"/>
                <a:gd name="connsiteX6" fmla="*/ 375139 w 578339"/>
                <a:gd name="connsiteY6" fmla="*/ 1133213 h 1151414"/>
                <a:gd name="connsiteX7" fmla="*/ 476739 w 578339"/>
                <a:gd name="connsiteY7" fmla="*/ 1109767 h 1151414"/>
                <a:gd name="connsiteX8" fmla="*/ 500185 w 578339"/>
                <a:gd name="connsiteY8" fmla="*/ 1094136 h 1151414"/>
                <a:gd name="connsiteX9" fmla="*/ 578339 w 578339"/>
                <a:gd name="connsiteY9" fmla="*/ 1031613 h 1151414"/>
                <a:gd name="connsiteX0" fmla="*/ 0 w 634953"/>
                <a:gd name="connsiteY0" fmla="*/ 1101951 h 1189318"/>
                <a:gd name="connsiteX1" fmla="*/ 211015 w 634953"/>
                <a:gd name="connsiteY1" fmla="*/ 1055059 h 1189318"/>
                <a:gd name="connsiteX2" fmla="*/ 156308 w 634953"/>
                <a:gd name="connsiteY2" fmla="*/ 390751 h 1189318"/>
                <a:gd name="connsiteX3" fmla="*/ 187569 w 634953"/>
                <a:gd name="connsiteY3" fmla="*/ 7798 h 1189318"/>
                <a:gd name="connsiteX4" fmla="*/ 289169 w 634953"/>
                <a:gd name="connsiteY4" fmla="*/ 187551 h 1189318"/>
                <a:gd name="connsiteX5" fmla="*/ 336062 w 634953"/>
                <a:gd name="connsiteY5" fmla="*/ 812782 h 1189318"/>
                <a:gd name="connsiteX6" fmla="*/ 375139 w 634953"/>
                <a:gd name="connsiteY6" fmla="*/ 1133213 h 1189318"/>
                <a:gd name="connsiteX7" fmla="*/ 476739 w 634953"/>
                <a:gd name="connsiteY7" fmla="*/ 1109767 h 1189318"/>
                <a:gd name="connsiteX8" fmla="*/ 633047 w 634953"/>
                <a:gd name="connsiteY8" fmla="*/ 1187921 h 1189318"/>
                <a:gd name="connsiteX9" fmla="*/ 578339 w 634953"/>
                <a:gd name="connsiteY9" fmla="*/ 1031613 h 1189318"/>
                <a:gd name="connsiteX0" fmla="*/ 0 w 578339"/>
                <a:gd name="connsiteY0" fmla="*/ 1101951 h 1153184"/>
                <a:gd name="connsiteX1" fmla="*/ 211015 w 578339"/>
                <a:gd name="connsiteY1" fmla="*/ 1055059 h 1153184"/>
                <a:gd name="connsiteX2" fmla="*/ 156308 w 578339"/>
                <a:gd name="connsiteY2" fmla="*/ 390751 h 1153184"/>
                <a:gd name="connsiteX3" fmla="*/ 187569 w 578339"/>
                <a:gd name="connsiteY3" fmla="*/ 7798 h 1153184"/>
                <a:gd name="connsiteX4" fmla="*/ 289169 w 578339"/>
                <a:gd name="connsiteY4" fmla="*/ 187551 h 1153184"/>
                <a:gd name="connsiteX5" fmla="*/ 336062 w 578339"/>
                <a:gd name="connsiteY5" fmla="*/ 812782 h 1153184"/>
                <a:gd name="connsiteX6" fmla="*/ 375139 w 578339"/>
                <a:gd name="connsiteY6" fmla="*/ 1133213 h 1153184"/>
                <a:gd name="connsiteX7" fmla="*/ 476739 w 578339"/>
                <a:gd name="connsiteY7" fmla="*/ 1109767 h 1153184"/>
                <a:gd name="connsiteX8" fmla="*/ 578339 w 578339"/>
                <a:gd name="connsiteY8" fmla="*/ 1031613 h 1153184"/>
                <a:gd name="connsiteX0" fmla="*/ 0 w 578339"/>
                <a:gd name="connsiteY0" fmla="*/ 1101951 h 1183165"/>
                <a:gd name="connsiteX1" fmla="*/ 211015 w 578339"/>
                <a:gd name="connsiteY1" fmla="*/ 1055059 h 1183165"/>
                <a:gd name="connsiteX2" fmla="*/ 156308 w 578339"/>
                <a:gd name="connsiteY2" fmla="*/ 390751 h 1183165"/>
                <a:gd name="connsiteX3" fmla="*/ 187569 w 578339"/>
                <a:gd name="connsiteY3" fmla="*/ 7798 h 1183165"/>
                <a:gd name="connsiteX4" fmla="*/ 289169 w 578339"/>
                <a:gd name="connsiteY4" fmla="*/ 187551 h 1183165"/>
                <a:gd name="connsiteX5" fmla="*/ 336062 w 578339"/>
                <a:gd name="connsiteY5" fmla="*/ 812782 h 1183165"/>
                <a:gd name="connsiteX6" fmla="*/ 375139 w 578339"/>
                <a:gd name="connsiteY6" fmla="*/ 1133213 h 1183165"/>
                <a:gd name="connsiteX7" fmla="*/ 554892 w 578339"/>
                <a:gd name="connsiteY7" fmla="*/ 1172290 h 1183165"/>
                <a:gd name="connsiteX8" fmla="*/ 578339 w 578339"/>
                <a:gd name="connsiteY8" fmla="*/ 1031613 h 1183165"/>
                <a:gd name="connsiteX0" fmla="*/ 0 w 578339"/>
                <a:gd name="connsiteY0" fmla="*/ 1101951 h 1140212"/>
                <a:gd name="connsiteX1" fmla="*/ 211015 w 578339"/>
                <a:gd name="connsiteY1" fmla="*/ 1055059 h 1140212"/>
                <a:gd name="connsiteX2" fmla="*/ 156308 w 578339"/>
                <a:gd name="connsiteY2" fmla="*/ 390751 h 1140212"/>
                <a:gd name="connsiteX3" fmla="*/ 187569 w 578339"/>
                <a:gd name="connsiteY3" fmla="*/ 7798 h 1140212"/>
                <a:gd name="connsiteX4" fmla="*/ 289169 w 578339"/>
                <a:gd name="connsiteY4" fmla="*/ 187551 h 1140212"/>
                <a:gd name="connsiteX5" fmla="*/ 336062 w 578339"/>
                <a:gd name="connsiteY5" fmla="*/ 812782 h 1140212"/>
                <a:gd name="connsiteX6" fmla="*/ 375139 w 578339"/>
                <a:gd name="connsiteY6" fmla="*/ 1133213 h 1140212"/>
                <a:gd name="connsiteX7" fmla="*/ 578339 w 578339"/>
                <a:gd name="connsiteY7" fmla="*/ 1031613 h 1140212"/>
                <a:gd name="connsiteX0" fmla="*/ 0 w 570524"/>
                <a:gd name="connsiteY0" fmla="*/ 1101951 h 1144020"/>
                <a:gd name="connsiteX1" fmla="*/ 211015 w 570524"/>
                <a:gd name="connsiteY1" fmla="*/ 1055059 h 1144020"/>
                <a:gd name="connsiteX2" fmla="*/ 156308 w 570524"/>
                <a:gd name="connsiteY2" fmla="*/ 390751 h 1144020"/>
                <a:gd name="connsiteX3" fmla="*/ 187569 w 570524"/>
                <a:gd name="connsiteY3" fmla="*/ 7798 h 1144020"/>
                <a:gd name="connsiteX4" fmla="*/ 289169 w 570524"/>
                <a:gd name="connsiteY4" fmla="*/ 187551 h 1144020"/>
                <a:gd name="connsiteX5" fmla="*/ 336062 w 570524"/>
                <a:gd name="connsiteY5" fmla="*/ 812782 h 1144020"/>
                <a:gd name="connsiteX6" fmla="*/ 375139 w 570524"/>
                <a:gd name="connsiteY6" fmla="*/ 1133213 h 1144020"/>
                <a:gd name="connsiteX7" fmla="*/ 570524 w 570524"/>
                <a:gd name="connsiteY7" fmla="*/ 1062874 h 1144020"/>
                <a:gd name="connsiteX0" fmla="*/ 0 w 500185"/>
                <a:gd name="connsiteY0" fmla="*/ 1101951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500185"/>
                <a:gd name="connsiteY0" fmla="*/ 1156659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390770"/>
                <a:gd name="connsiteY0" fmla="*/ 1211367 h 1221996"/>
                <a:gd name="connsiteX1" fmla="*/ 101600 w 390770"/>
                <a:gd name="connsiteY1" fmla="*/ 1055059 h 1221996"/>
                <a:gd name="connsiteX2" fmla="*/ 46893 w 390770"/>
                <a:gd name="connsiteY2" fmla="*/ 390751 h 1221996"/>
                <a:gd name="connsiteX3" fmla="*/ 78154 w 390770"/>
                <a:gd name="connsiteY3" fmla="*/ 7798 h 1221996"/>
                <a:gd name="connsiteX4" fmla="*/ 179754 w 390770"/>
                <a:gd name="connsiteY4" fmla="*/ 187551 h 1221996"/>
                <a:gd name="connsiteX5" fmla="*/ 226647 w 390770"/>
                <a:gd name="connsiteY5" fmla="*/ 812782 h 1221996"/>
                <a:gd name="connsiteX6" fmla="*/ 265724 w 390770"/>
                <a:gd name="connsiteY6" fmla="*/ 1133213 h 1221996"/>
                <a:gd name="connsiteX7" fmla="*/ 390770 w 390770"/>
                <a:gd name="connsiteY7" fmla="*/ 1195735 h 1221996"/>
                <a:gd name="connsiteX0" fmla="*/ 0 w 390770"/>
                <a:gd name="connsiteY0" fmla="*/ 1211367 h 1211367"/>
                <a:gd name="connsiteX1" fmla="*/ 101600 w 390770"/>
                <a:gd name="connsiteY1" fmla="*/ 1055059 h 1211367"/>
                <a:gd name="connsiteX2" fmla="*/ 46893 w 390770"/>
                <a:gd name="connsiteY2" fmla="*/ 390751 h 1211367"/>
                <a:gd name="connsiteX3" fmla="*/ 78154 w 390770"/>
                <a:gd name="connsiteY3" fmla="*/ 7798 h 1211367"/>
                <a:gd name="connsiteX4" fmla="*/ 179754 w 390770"/>
                <a:gd name="connsiteY4" fmla="*/ 187551 h 1211367"/>
                <a:gd name="connsiteX5" fmla="*/ 226647 w 390770"/>
                <a:gd name="connsiteY5" fmla="*/ 812782 h 1211367"/>
                <a:gd name="connsiteX6" fmla="*/ 265724 w 390770"/>
                <a:gd name="connsiteY6" fmla="*/ 1133213 h 1211367"/>
                <a:gd name="connsiteX7" fmla="*/ 390770 w 390770"/>
                <a:gd name="connsiteY7" fmla="*/ 1195735 h 1211367"/>
                <a:gd name="connsiteX0" fmla="*/ 0 w 390770"/>
                <a:gd name="connsiteY0" fmla="*/ 1209670 h 1209670"/>
                <a:gd name="connsiteX1" fmla="*/ 101600 w 390770"/>
                <a:gd name="connsiteY1" fmla="*/ 1053362 h 1209670"/>
                <a:gd name="connsiteX2" fmla="*/ 46893 w 390770"/>
                <a:gd name="connsiteY2" fmla="*/ 389054 h 1209670"/>
                <a:gd name="connsiteX3" fmla="*/ 78154 w 390770"/>
                <a:gd name="connsiteY3" fmla="*/ 6101 h 1209670"/>
                <a:gd name="connsiteX4" fmla="*/ 236312 w 390770"/>
                <a:gd name="connsiteY4" fmla="*/ 201485 h 1209670"/>
                <a:gd name="connsiteX5" fmla="*/ 226647 w 390770"/>
                <a:gd name="connsiteY5" fmla="*/ 811085 h 1209670"/>
                <a:gd name="connsiteX6" fmla="*/ 265724 w 390770"/>
                <a:gd name="connsiteY6" fmla="*/ 1131516 h 1209670"/>
                <a:gd name="connsiteX7" fmla="*/ 390770 w 390770"/>
                <a:gd name="connsiteY7" fmla="*/ 1194038 h 1209670"/>
                <a:gd name="connsiteX0" fmla="*/ 0 w 390770"/>
                <a:gd name="connsiteY0" fmla="*/ 1209670 h 1209670"/>
                <a:gd name="connsiteX1" fmla="*/ 101600 w 390770"/>
                <a:gd name="connsiteY1" fmla="*/ 1053362 h 1209670"/>
                <a:gd name="connsiteX2" fmla="*/ 46893 w 390770"/>
                <a:gd name="connsiteY2" fmla="*/ 389054 h 1209670"/>
                <a:gd name="connsiteX3" fmla="*/ 78154 w 390770"/>
                <a:gd name="connsiteY3" fmla="*/ 6101 h 1209670"/>
                <a:gd name="connsiteX4" fmla="*/ 236312 w 390770"/>
                <a:gd name="connsiteY4" fmla="*/ 201485 h 1209670"/>
                <a:gd name="connsiteX5" fmla="*/ 308915 w 390770"/>
                <a:gd name="connsiteY5" fmla="*/ 811085 h 1209670"/>
                <a:gd name="connsiteX6" fmla="*/ 265724 w 390770"/>
                <a:gd name="connsiteY6" fmla="*/ 1131516 h 1209670"/>
                <a:gd name="connsiteX7" fmla="*/ 390770 w 390770"/>
                <a:gd name="connsiteY7" fmla="*/ 1194038 h 1209670"/>
                <a:gd name="connsiteX0" fmla="*/ 0 w 390770"/>
                <a:gd name="connsiteY0" fmla="*/ 1227143 h 1227143"/>
                <a:gd name="connsiteX1" fmla="*/ 101600 w 390770"/>
                <a:gd name="connsiteY1" fmla="*/ 1070835 h 1227143"/>
                <a:gd name="connsiteX2" fmla="*/ 5759 w 390770"/>
                <a:gd name="connsiteY2" fmla="*/ 703512 h 1227143"/>
                <a:gd name="connsiteX3" fmla="*/ 78154 w 390770"/>
                <a:gd name="connsiteY3" fmla="*/ 23574 h 1227143"/>
                <a:gd name="connsiteX4" fmla="*/ 236312 w 390770"/>
                <a:gd name="connsiteY4" fmla="*/ 218958 h 1227143"/>
                <a:gd name="connsiteX5" fmla="*/ 308915 w 390770"/>
                <a:gd name="connsiteY5" fmla="*/ 828558 h 1227143"/>
                <a:gd name="connsiteX6" fmla="*/ 265724 w 390770"/>
                <a:gd name="connsiteY6" fmla="*/ 1148989 h 1227143"/>
                <a:gd name="connsiteX7" fmla="*/ 390770 w 390770"/>
                <a:gd name="connsiteY7" fmla="*/ 1211511 h 1227143"/>
                <a:gd name="connsiteX0" fmla="*/ 0 w 390770"/>
                <a:gd name="connsiteY0" fmla="*/ 1359475 h 1359475"/>
                <a:gd name="connsiteX1" fmla="*/ 101600 w 390770"/>
                <a:gd name="connsiteY1" fmla="*/ 1203167 h 1359475"/>
                <a:gd name="connsiteX2" fmla="*/ 5759 w 390770"/>
                <a:gd name="connsiteY2" fmla="*/ 835844 h 1359475"/>
                <a:gd name="connsiteX3" fmla="*/ 144996 w 390770"/>
                <a:gd name="connsiteY3" fmla="*/ 15229 h 1359475"/>
                <a:gd name="connsiteX4" fmla="*/ 236312 w 390770"/>
                <a:gd name="connsiteY4" fmla="*/ 351290 h 1359475"/>
                <a:gd name="connsiteX5" fmla="*/ 308915 w 390770"/>
                <a:gd name="connsiteY5" fmla="*/ 960890 h 1359475"/>
                <a:gd name="connsiteX6" fmla="*/ 265724 w 390770"/>
                <a:gd name="connsiteY6" fmla="*/ 1281321 h 1359475"/>
                <a:gd name="connsiteX7" fmla="*/ 390770 w 390770"/>
                <a:gd name="connsiteY7" fmla="*/ 1343843 h 1359475"/>
                <a:gd name="connsiteX0" fmla="*/ 0 w 390770"/>
                <a:gd name="connsiteY0" fmla="*/ 1361030 h 1361030"/>
                <a:gd name="connsiteX1" fmla="*/ 101600 w 390770"/>
                <a:gd name="connsiteY1" fmla="*/ 1204722 h 1361030"/>
                <a:gd name="connsiteX2" fmla="*/ 5759 w 390770"/>
                <a:gd name="connsiteY2" fmla="*/ 837399 h 1361030"/>
                <a:gd name="connsiteX3" fmla="*/ 144996 w 390770"/>
                <a:gd name="connsiteY3" fmla="*/ 16784 h 1361030"/>
                <a:gd name="connsiteX4" fmla="*/ 262020 w 390770"/>
                <a:gd name="connsiteY4" fmla="*/ 337214 h 1361030"/>
                <a:gd name="connsiteX5" fmla="*/ 308915 w 390770"/>
                <a:gd name="connsiteY5" fmla="*/ 962445 h 1361030"/>
                <a:gd name="connsiteX6" fmla="*/ 265724 w 390770"/>
                <a:gd name="connsiteY6" fmla="*/ 1282876 h 1361030"/>
                <a:gd name="connsiteX7" fmla="*/ 390770 w 390770"/>
                <a:gd name="connsiteY7" fmla="*/ 1345398 h 1361030"/>
                <a:gd name="connsiteX0" fmla="*/ 0 w 390770"/>
                <a:gd name="connsiteY0" fmla="*/ 1360775 h 1360775"/>
                <a:gd name="connsiteX1" fmla="*/ 101600 w 390770"/>
                <a:gd name="connsiteY1" fmla="*/ 1204467 h 1360775"/>
                <a:gd name="connsiteX2" fmla="*/ 5759 w 390770"/>
                <a:gd name="connsiteY2" fmla="*/ 837144 h 1360775"/>
                <a:gd name="connsiteX3" fmla="*/ 144996 w 390770"/>
                <a:gd name="connsiteY3" fmla="*/ 16529 h 1360775"/>
                <a:gd name="connsiteX4" fmla="*/ 262020 w 390770"/>
                <a:gd name="connsiteY4" fmla="*/ 336959 h 1360775"/>
                <a:gd name="connsiteX5" fmla="*/ 344907 w 390770"/>
                <a:gd name="connsiteY5" fmla="*/ 930928 h 1360775"/>
                <a:gd name="connsiteX6" fmla="*/ 265724 w 390770"/>
                <a:gd name="connsiteY6" fmla="*/ 1282621 h 1360775"/>
                <a:gd name="connsiteX7" fmla="*/ 390770 w 390770"/>
                <a:gd name="connsiteY7" fmla="*/ 1345143 h 136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770" h="1360775">
                  <a:moveTo>
                    <a:pt x="0" y="1360775"/>
                  </a:moveTo>
                  <a:cubicBezTo>
                    <a:pt x="92482" y="1302811"/>
                    <a:pt x="100640" y="1291739"/>
                    <a:pt x="101600" y="1204467"/>
                  </a:cubicBezTo>
                  <a:cubicBezTo>
                    <a:pt x="102560" y="1117195"/>
                    <a:pt x="-1474" y="1035134"/>
                    <a:pt x="5759" y="837144"/>
                  </a:cubicBezTo>
                  <a:cubicBezTo>
                    <a:pt x="12992" y="639154"/>
                    <a:pt x="102286" y="99893"/>
                    <a:pt x="144996" y="16529"/>
                  </a:cubicBezTo>
                  <a:cubicBezTo>
                    <a:pt x="187706" y="-66835"/>
                    <a:pt x="228702" y="184559"/>
                    <a:pt x="262020" y="336959"/>
                  </a:cubicBezTo>
                  <a:cubicBezTo>
                    <a:pt x="295339" y="489359"/>
                    <a:pt x="344290" y="773318"/>
                    <a:pt x="344907" y="930928"/>
                  </a:cubicBezTo>
                  <a:cubicBezTo>
                    <a:pt x="345524" y="1088538"/>
                    <a:pt x="258080" y="1213585"/>
                    <a:pt x="265724" y="1282621"/>
                  </a:cubicBezTo>
                  <a:cubicBezTo>
                    <a:pt x="273368" y="1351657"/>
                    <a:pt x="348437" y="1366310"/>
                    <a:pt x="390770" y="1345143"/>
                  </a:cubicBezTo>
                </a:path>
              </a:pathLst>
            </a:cu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Freihandform: Form 20">
              <a:extLst>
                <a:ext uri="{FF2B5EF4-FFF2-40B4-BE49-F238E27FC236}">
                  <a16:creationId xmlns:a16="http://schemas.microsoft.com/office/drawing/2014/main" id="{2C564F2D-D3A5-AF4F-E921-D089C68C57B5}"/>
                </a:ext>
              </a:extLst>
            </p:cNvPr>
            <p:cNvSpPr/>
            <p:nvPr/>
          </p:nvSpPr>
          <p:spPr>
            <a:xfrm flipH="1">
              <a:off x="4842029" y="5524780"/>
              <a:ext cx="339433" cy="960339"/>
            </a:xfrm>
            <a:custGeom>
              <a:avLst/>
              <a:gdLst>
                <a:gd name="connsiteX0" fmla="*/ 0 w 578339"/>
                <a:gd name="connsiteY0" fmla="*/ 1101951 h 1151414"/>
                <a:gd name="connsiteX1" fmla="*/ 211015 w 578339"/>
                <a:gd name="connsiteY1" fmla="*/ 1055059 h 1151414"/>
                <a:gd name="connsiteX2" fmla="*/ 156308 w 578339"/>
                <a:gd name="connsiteY2" fmla="*/ 390751 h 1151414"/>
                <a:gd name="connsiteX3" fmla="*/ 187569 w 578339"/>
                <a:gd name="connsiteY3" fmla="*/ 7798 h 1151414"/>
                <a:gd name="connsiteX4" fmla="*/ 289169 w 578339"/>
                <a:gd name="connsiteY4" fmla="*/ 187551 h 1151414"/>
                <a:gd name="connsiteX5" fmla="*/ 336062 w 578339"/>
                <a:gd name="connsiteY5" fmla="*/ 812782 h 1151414"/>
                <a:gd name="connsiteX6" fmla="*/ 375139 w 578339"/>
                <a:gd name="connsiteY6" fmla="*/ 1133213 h 1151414"/>
                <a:gd name="connsiteX7" fmla="*/ 476739 w 578339"/>
                <a:gd name="connsiteY7" fmla="*/ 1109767 h 1151414"/>
                <a:gd name="connsiteX8" fmla="*/ 500185 w 578339"/>
                <a:gd name="connsiteY8" fmla="*/ 1094136 h 1151414"/>
                <a:gd name="connsiteX9" fmla="*/ 578339 w 578339"/>
                <a:gd name="connsiteY9" fmla="*/ 1031613 h 1151414"/>
                <a:gd name="connsiteX0" fmla="*/ 0 w 634953"/>
                <a:gd name="connsiteY0" fmla="*/ 1101951 h 1189318"/>
                <a:gd name="connsiteX1" fmla="*/ 211015 w 634953"/>
                <a:gd name="connsiteY1" fmla="*/ 1055059 h 1189318"/>
                <a:gd name="connsiteX2" fmla="*/ 156308 w 634953"/>
                <a:gd name="connsiteY2" fmla="*/ 390751 h 1189318"/>
                <a:gd name="connsiteX3" fmla="*/ 187569 w 634953"/>
                <a:gd name="connsiteY3" fmla="*/ 7798 h 1189318"/>
                <a:gd name="connsiteX4" fmla="*/ 289169 w 634953"/>
                <a:gd name="connsiteY4" fmla="*/ 187551 h 1189318"/>
                <a:gd name="connsiteX5" fmla="*/ 336062 w 634953"/>
                <a:gd name="connsiteY5" fmla="*/ 812782 h 1189318"/>
                <a:gd name="connsiteX6" fmla="*/ 375139 w 634953"/>
                <a:gd name="connsiteY6" fmla="*/ 1133213 h 1189318"/>
                <a:gd name="connsiteX7" fmla="*/ 476739 w 634953"/>
                <a:gd name="connsiteY7" fmla="*/ 1109767 h 1189318"/>
                <a:gd name="connsiteX8" fmla="*/ 633047 w 634953"/>
                <a:gd name="connsiteY8" fmla="*/ 1187921 h 1189318"/>
                <a:gd name="connsiteX9" fmla="*/ 578339 w 634953"/>
                <a:gd name="connsiteY9" fmla="*/ 1031613 h 1189318"/>
                <a:gd name="connsiteX0" fmla="*/ 0 w 578339"/>
                <a:gd name="connsiteY0" fmla="*/ 1101951 h 1153184"/>
                <a:gd name="connsiteX1" fmla="*/ 211015 w 578339"/>
                <a:gd name="connsiteY1" fmla="*/ 1055059 h 1153184"/>
                <a:gd name="connsiteX2" fmla="*/ 156308 w 578339"/>
                <a:gd name="connsiteY2" fmla="*/ 390751 h 1153184"/>
                <a:gd name="connsiteX3" fmla="*/ 187569 w 578339"/>
                <a:gd name="connsiteY3" fmla="*/ 7798 h 1153184"/>
                <a:gd name="connsiteX4" fmla="*/ 289169 w 578339"/>
                <a:gd name="connsiteY4" fmla="*/ 187551 h 1153184"/>
                <a:gd name="connsiteX5" fmla="*/ 336062 w 578339"/>
                <a:gd name="connsiteY5" fmla="*/ 812782 h 1153184"/>
                <a:gd name="connsiteX6" fmla="*/ 375139 w 578339"/>
                <a:gd name="connsiteY6" fmla="*/ 1133213 h 1153184"/>
                <a:gd name="connsiteX7" fmla="*/ 476739 w 578339"/>
                <a:gd name="connsiteY7" fmla="*/ 1109767 h 1153184"/>
                <a:gd name="connsiteX8" fmla="*/ 578339 w 578339"/>
                <a:gd name="connsiteY8" fmla="*/ 1031613 h 1153184"/>
                <a:gd name="connsiteX0" fmla="*/ 0 w 578339"/>
                <a:gd name="connsiteY0" fmla="*/ 1101951 h 1183165"/>
                <a:gd name="connsiteX1" fmla="*/ 211015 w 578339"/>
                <a:gd name="connsiteY1" fmla="*/ 1055059 h 1183165"/>
                <a:gd name="connsiteX2" fmla="*/ 156308 w 578339"/>
                <a:gd name="connsiteY2" fmla="*/ 390751 h 1183165"/>
                <a:gd name="connsiteX3" fmla="*/ 187569 w 578339"/>
                <a:gd name="connsiteY3" fmla="*/ 7798 h 1183165"/>
                <a:gd name="connsiteX4" fmla="*/ 289169 w 578339"/>
                <a:gd name="connsiteY4" fmla="*/ 187551 h 1183165"/>
                <a:gd name="connsiteX5" fmla="*/ 336062 w 578339"/>
                <a:gd name="connsiteY5" fmla="*/ 812782 h 1183165"/>
                <a:gd name="connsiteX6" fmla="*/ 375139 w 578339"/>
                <a:gd name="connsiteY6" fmla="*/ 1133213 h 1183165"/>
                <a:gd name="connsiteX7" fmla="*/ 554892 w 578339"/>
                <a:gd name="connsiteY7" fmla="*/ 1172290 h 1183165"/>
                <a:gd name="connsiteX8" fmla="*/ 578339 w 578339"/>
                <a:gd name="connsiteY8" fmla="*/ 1031613 h 1183165"/>
                <a:gd name="connsiteX0" fmla="*/ 0 w 578339"/>
                <a:gd name="connsiteY0" fmla="*/ 1101951 h 1140212"/>
                <a:gd name="connsiteX1" fmla="*/ 211015 w 578339"/>
                <a:gd name="connsiteY1" fmla="*/ 1055059 h 1140212"/>
                <a:gd name="connsiteX2" fmla="*/ 156308 w 578339"/>
                <a:gd name="connsiteY2" fmla="*/ 390751 h 1140212"/>
                <a:gd name="connsiteX3" fmla="*/ 187569 w 578339"/>
                <a:gd name="connsiteY3" fmla="*/ 7798 h 1140212"/>
                <a:gd name="connsiteX4" fmla="*/ 289169 w 578339"/>
                <a:gd name="connsiteY4" fmla="*/ 187551 h 1140212"/>
                <a:gd name="connsiteX5" fmla="*/ 336062 w 578339"/>
                <a:gd name="connsiteY5" fmla="*/ 812782 h 1140212"/>
                <a:gd name="connsiteX6" fmla="*/ 375139 w 578339"/>
                <a:gd name="connsiteY6" fmla="*/ 1133213 h 1140212"/>
                <a:gd name="connsiteX7" fmla="*/ 578339 w 578339"/>
                <a:gd name="connsiteY7" fmla="*/ 1031613 h 1140212"/>
                <a:gd name="connsiteX0" fmla="*/ 0 w 570524"/>
                <a:gd name="connsiteY0" fmla="*/ 1101951 h 1144020"/>
                <a:gd name="connsiteX1" fmla="*/ 211015 w 570524"/>
                <a:gd name="connsiteY1" fmla="*/ 1055059 h 1144020"/>
                <a:gd name="connsiteX2" fmla="*/ 156308 w 570524"/>
                <a:gd name="connsiteY2" fmla="*/ 390751 h 1144020"/>
                <a:gd name="connsiteX3" fmla="*/ 187569 w 570524"/>
                <a:gd name="connsiteY3" fmla="*/ 7798 h 1144020"/>
                <a:gd name="connsiteX4" fmla="*/ 289169 w 570524"/>
                <a:gd name="connsiteY4" fmla="*/ 187551 h 1144020"/>
                <a:gd name="connsiteX5" fmla="*/ 336062 w 570524"/>
                <a:gd name="connsiteY5" fmla="*/ 812782 h 1144020"/>
                <a:gd name="connsiteX6" fmla="*/ 375139 w 570524"/>
                <a:gd name="connsiteY6" fmla="*/ 1133213 h 1144020"/>
                <a:gd name="connsiteX7" fmla="*/ 570524 w 570524"/>
                <a:gd name="connsiteY7" fmla="*/ 1062874 h 1144020"/>
                <a:gd name="connsiteX0" fmla="*/ 0 w 500185"/>
                <a:gd name="connsiteY0" fmla="*/ 1101951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500185"/>
                <a:gd name="connsiteY0" fmla="*/ 1156659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390770"/>
                <a:gd name="connsiteY0" fmla="*/ 1211367 h 1221996"/>
                <a:gd name="connsiteX1" fmla="*/ 101600 w 390770"/>
                <a:gd name="connsiteY1" fmla="*/ 1055059 h 1221996"/>
                <a:gd name="connsiteX2" fmla="*/ 46893 w 390770"/>
                <a:gd name="connsiteY2" fmla="*/ 390751 h 1221996"/>
                <a:gd name="connsiteX3" fmla="*/ 78154 w 390770"/>
                <a:gd name="connsiteY3" fmla="*/ 7798 h 1221996"/>
                <a:gd name="connsiteX4" fmla="*/ 179754 w 390770"/>
                <a:gd name="connsiteY4" fmla="*/ 187551 h 1221996"/>
                <a:gd name="connsiteX5" fmla="*/ 226647 w 390770"/>
                <a:gd name="connsiteY5" fmla="*/ 812782 h 1221996"/>
                <a:gd name="connsiteX6" fmla="*/ 265724 w 390770"/>
                <a:gd name="connsiteY6" fmla="*/ 1133213 h 1221996"/>
                <a:gd name="connsiteX7" fmla="*/ 390770 w 390770"/>
                <a:gd name="connsiteY7" fmla="*/ 1195735 h 1221996"/>
                <a:gd name="connsiteX0" fmla="*/ 0 w 390770"/>
                <a:gd name="connsiteY0" fmla="*/ 1211367 h 1211367"/>
                <a:gd name="connsiteX1" fmla="*/ 101600 w 390770"/>
                <a:gd name="connsiteY1" fmla="*/ 1055059 h 1211367"/>
                <a:gd name="connsiteX2" fmla="*/ 46893 w 390770"/>
                <a:gd name="connsiteY2" fmla="*/ 390751 h 1211367"/>
                <a:gd name="connsiteX3" fmla="*/ 78154 w 390770"/>
                <a:gd name="connsiteY3" fmla="*/ 7798 h 1211367"/>
                <a:gd name="connsiteX4" fmla="*/ 179754 w 390770"/>
                <a:gd name="connsiteY4" fmla="*/ 187551 h 1211367"/>
                <a:gd name="connsiteX5" fmla="*/ 226647 w 390770"/>
                <a:gd name="connsiteY5" fmla="*/ 812782 h 1211367"/>
                <a:gd name="connsiteX6" fmla="*/ 265724 w 390770"/>
                <a:gd name="connsiteY6" fmla="*/ 1133213 h 1211367"/>
                <a:gd name="connsiteX7" fmla="*/ 390770 w 390770"/>
                <a:gd name="connsiteY7" fmla="*/ 1195735 h 1211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770" h="1211367">
                  <a:moveTo>
                    <a:pt x="0" y="1211367"/>
                  </a:moveTo>
                  <a:cubicBezTo>
                    <a:pt x="92482" y="1153403"/>
                    <a:pt x="93785" y="1191828"/>
                    <a:pt x="101600" y="1055059"/>
                  </a:cubicBezTo>
                  <a:cubicBezTo>
                    <a:pt x="109416" y="918290"/>
                    <a:pt x="50801" y="565294"/>
                    <a:pt x="46893" y="390751"/>
                  </a:cubicBezTo>
                  <a:cubicBezTo>
                    <a:pt x="42985" y="216208"/>
                    <a:pt x="56011" y="41665"/>
                    <a:pt x="78154" y="7798"/>
                  </a:cubicBezTo>
                  <a:cubicBezTo>
                    <a:pt x="100298" y="-26069"/>
                    <a:pt x="155005" y="53387"/>
                    <a:pt x="179754" y="187551"/>
                  </a:cubicBezTo>
                  <a:cubicBezTo>
                    <a:pt x="204503" y="321715"/>
                    <a:pt x="212319" y="655172"/>
                    <a:pt x="226647" y="812782"/>
                  </a:cubicBezTo>
                  <a:cubicBezTo>
                    <a:pt x="240975" y="970392"/>
                    <a:pt x="238370" y="1069388"/>
                    <a:pt x="265724" y="1133213"/>
                  </a:cubicBezTo>
                  <a:cubicBezTo>
                    <a:pt x="293078" y="1197038"/>
                    <a:pt x="348437" y="1216902"/>
                    <a:pt x="390770" y="119573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Freihandform: Form 21">
              <a:extLst>
                <a:ext uri="{FF2B5EF4-FFF2-40B4-BE49-F238E27FC236}">
                  <a16:creationId xmlns:a16="http://schemas.microsoft.com/office/drawing/2014/main" id="{5992112F-104C-C618-8F5E-309FF227C16C}"/>
                </a:ext>
              </a:extLst>
            </p:cNvPr>
            <p:cNvSpPr/>
            <p:nvPr/>
          </p:nvSpPr>
          <p:spPr>
            <a:xfrm>
              <a:off x="5184287" y="5524781"/>
              <a:ext cx="309792" cy="960339"/>
            </a:xfrm>
            <a:custGeom>
              <a:avLst/>
              <a:gdLst>
                <a:gd name="connsiteX0" fmla="*/ 0 w 578339"/>
                <a:gd name="connsiteY0" fmla="*/ 1101951 h 1151414"/>
                <a:gd name="connsiteX1" fmla="*/ 211015 w 578339"/>
                <a:gd name="connsiteY1" fmla="*/ 1055059 h 1151414"/>
                <a:gd name="connsiteX2" fmla="*/ 156308 w 578339"/>
                <a:gd name="connsiteY2" fmla="*/ 390751 h 1151414"/>
                <a:gd name="connsiteX3" fmla="*/ 187569 w 578339"/>
                <a:gd name="connsiteY3" fmla="*/ 7798 h 1151414"/>
                <a:gd name="connsiteX4" fmla="*/ 289169 w 578339"/>
                <a:gd name="connsiteY4" fmla="*/ 187551 h 1151414"/>
                <a:gd name="connsiteX5" fmla="*/ 336062 w 578339"/>
                <a:gd name="connsiteY5" fmla="*/ 812782 h 1151414"/>
                <a:gd name="connsiteX6" fmla="*/ 375139 w 578339"/>
                <a:gd name="connsiteY6" fmla="*/ 1133213 h 1151414"/>
                <a:gd name="connsiteX7" fmla="*/ 476739 w 578339"/>
                <a:gd name="connsiteY7" fmla="*/ 1109767 h 1151414"/>
                <a:gd name="connsiteX8" fmla="*/ 500185 w 578339"/>
                <a:gd name="connsiteY8" fmla="*/ 1094136 h 1151414"/>
                <a:gd name="connsiteX9" fmla="*/ 578339 w 578339"/>
                <a:gd name="connsiteY9" fmla="*/ 1031613 h 1151414"/>
                <a:gd name="connsiteX0" fmla="*/ 0 w 634953"/>
                <a:gd name="connsiteY0" fmla="*/ 1101951 h 1189318"/>
                <a:gd name="connsiteX1" fmla="*/ 211015 w 634953"/>
                <a:gd name="connsiteY1" fmla="*/ 1055059 h 1189318"/>
                <a:gd name="connsiteX2" fmla="*/ 156308 w 634953"/>
                <a:gd name="connsiteY2" fmla="*/ 390751 h 1189318"/>
                <a:gd name="connsiteX3" fmla="*/ 187569 w 634953"/>
                <a:gd name="connsiteY3" fmla="*/ 7798 h 1189318"/>
                <a:gd name="connsiteX4" fmla="*/ 289169 w 634953"/>
                <a:gd name="connsiteY4" fmla="*/ 187551 h 1189318"/>
                <a:gd name="connsiteX5" fmla="*/ 336062 w 634953"/>
                <a:gd name="connsiteY5" fmla="*/ 812782 h 1189318"/>
                <a:gd name="connsiteX6" fmla="*/ 375139 w 634953"/>
                <a:gd name="connsiteY6" fmla="*/ 1133213 h 1189318"/>
                <a:gd name="connsiteX7" fmla="*/ 476739 w 634953"/>
                <a:gd name="connsiteY7" fmla="*/ 1109767 h 1189318"/>
                <a:gd name="connsiteX8" fmla="*/ 633047 w 634953"/>
                <a:gd name="connsiteY8" fmla="*/ 1187921 h 1189318"/>
                <a:gd name="connsiteX9" fmla="*/ 578339 w 634953"/>
                <a:gd name="connsiteY9" fmla="*/ 1031613 h 1189318"/>
                <a:gd name="connsiteX0" fmla="*/ 0 w 578339"/>
                <a:gd name="connsiteY0" fmla="*/ 1101951 h 1153184"/>
                <a:gd name="connsiteX1" fmla="*/ 211015 w 578339"/>
                <a:gd name="connsiteY1" fmla="*/ 1055059 h 1153184"/>
                <a:gd name="connsiteX2" fmla="*/ 156308 w 578339"/>
                <a:gd name="connsiteY2" fmla="*/ 390751 h 1153184"/>
                <a:gd name="connsiteX3" fmla="*/ 187569 w 578339"/>
                <a:gd name="connsiteY3" fmla="*/ 7798 h 1153184"/>
                <a:gd name="connsiteX4" fmla="*/ 289169 w 578339"/>
                <a:gd name="connsiteY4" fmla="*/ 187551 h 1153184"/>
                <a:gd name="connsiteX5" fmla="*/ 336062 w 578339"/>
                <a:gd name="connsiteY5" fmla="*/ 812782 h 1153184"/>
                <a:gd name="connsiteX6" fmla="*/ 375139 w 578339"/>
                <a:gd name="connsiteY6" fmla="*/ 1133213 h 1153184"/>
                <a:gd name="connsiteX7" fmla="*/ 476739 w 578339"/>
                <a:gd name="connsiteY7" fmla="*/ 1109767 h 1153184"/>
                <a:gd name="connsiteX8" fmla="*/ 578339 w 578339"/>
                <a:gd name="connsiteY8" fmla="*/ 1031613 h 1153184"/>
                <a:gd name="connsiteX0" fmla="*/ 0 w 578339"/>
                <a:gd name="connsiteY0" fmla="*/ 1101951 h 1183165"/>
                <a:gd name="connsiteX1" fmla="*/ 211015 w 578339"/>
                <a:gd name="connsiteY1" fmla="*/ 1055059 h 1183165"/>
                <a:gd name="connsiteX2" fmla="*/ 156308 w 578339"/>
                <a:gd name="connsiteY2" fmla="*/ 390751 h 1183165"/>
                <a:gd name="connsiteX3" fmla="*/ 187569 w 578339"/>
                <a:gd name="connsiteY3" fmla="*/ 7798 h 1183165"/>
                <a:gd name="connsiteX4" fmla="*/ 289169 w 578339"/>
                <a:gd name="connsiteY4" fmla="*/ 187551 h 1183165"/>
                <a:gd name="connsiteX5" fmla="*/ 336062 w 578339"/>
                <a:gd name="connsiteY5" fmla="*/ 812782 h 1183165"/>
                <a:gd name="connsiteX6" fmla="*/ 375139 w 578339"/>
                <a:gd name="connsiteY6" fmla="*/ 1133213 h 1183165"/>
                <a:gd name="connsiteX7" fmla="*/ 554892 w 578339"/>
                <a:gd name="connsiteY7" fmla="*/ 1172290 h 1183165"/>
                <a:gd name="connsiteX8" fmla="*/ 578339 w 578339"/>
                <a:gd name="connsiteY8" fmla="*/ 1031613 h 1183165"/>
                <a:gd name="connsiteX0" fmla="*/ 0 w 578339"/>
                <a:gd name="connsiteY0" fmla="*/ 1101951 h 1140212"/>
                <a:gd name="connsiteX1" fmla="*/ 211015 w 578339"/>
                <a:gd name="connsiteY1" fmla="*/ 1055059 h 1140212"/>
                <a:gd name="connsiteX2" fmla="*/ 156308 w 578339"/>
                <a:gd name="connsiteY2" fmla="*/ 390751 h 1140212"/>
                <a:gd name="connsiteX3" fmla="*/ 187569 w 578339"/>
                <a:gd name="connsiteY3" fmla="*/ 7798 h 1140212"/>
                <a:gd name="connsiteX4" fmla="*/ 289169 w 578339"/>
                <a:gd name="connsiteY4" fmla="*/ 187551 h 1140212"/>
                <a:gd name="connsiteX5" fmla="*/ 336062 w 578339"/>
                <a:gd name="connsiteY5" fmla="*/ 812782 h 1140212"/>
                <a:gd name="connsiteX6" fmla="*/ 375139 w 578339"/>
                <a:gd name="connsiteY6" fmla="*/ 1133213 h 1140212"/>
                <a:gd name="connsiteX7" fmla="*/ 578339 w 578339"/>
                <a:gd name="connsiteY7" fmla="*/ 1031613 h 1140212"/>
                <a:gd name="connsiteX0" fmla="*/ 0 w 570524"/>
                <a:gd name="connsiteY0" fmla="*/ 1101951 h 1144020"/>
                <a:gd name="connsiteX1" fmla="*/ 211015 w 570524"/>
                <a:gd name="connsiteY1" fmla="*/ 1055059 h 1144020"/>
                <a:gd name="connsiteX2" fmla="*/ 156308 w 570524"/>
                <a:gd name="connsiteY2" fmla="*/ 390751 h 1144020"/>
                <a:gd name="connsiteX3" fmla="*/ 187569 w 570524"/>
                <a:gd name="connsiteY3" fmla="*/ 7798 h 1144020"/>
                <a:gd name="connsiteX4" fmla="*/ 289169 w 570524"/>
                <a:gd name="connsiteY4" fmla="*/ 187551 h 1144020"/>
                <a:gd name="connsiteX5" fmla="*/ 336062 w 570524"/>
                <a:gd name="connsiteY5" fmla="*/ 812782 h 1144020"/>
                <a:gd name="connsiteX6" fmla="*/ 375139 w 570524"/>
                <a:gd name="connsiteY6" fmla="*/ 1133213 h 1144020"/>
                <a:gd name="connsiteX7" fmla="*/ 570524 w 570524"/>
                <a:gd name="connsiteY7" fmla="*/ 1062874 h 1144020"/>
                <a:gd name="connsiteX0" fmla="*/ 0 w 500185"/>
                <a:gd name="connsiteY0" fmla="*/ 1101951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500185"/>
                <a:gd name="connsiteY0" fmla="*/ 1156659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390770"/>
                <a:gd name="connsiteY0" fmla="*/ 1211367 h 1221996"/>
                <a:gd name="connsiteX1" fmla="*/ 101600 w 390770"/>
                <a:gd name="connsiteY1" fmla="*/ 1055059 h 1221996"/>
                <a:gd name="connsiteX2" fmla="*/ 46893 w 390770"/>
                <a:gd name="connsiteY2" fmla="*/ 390751 h 1221996"/>
                <a:gd name="connsiteX3" fmla="*/ 78154 w 390770"/>
                <a:gd name="connsiteY3" fmla="*/ 7798 h 1221996"/>
                <a:gd name="connsiteX4" fmla="*/ 179754 w 390770"/>
                <a:gd name="connsiteY4" fmla="*/ 187551 h 1221996"/>
                <a:gd name="connsiteX5" fmla="*/ 226647 w 390770"/>
                <a:gd name="connsiteY5" fmla="*/ 812782 h 1221996"/>
                <a:gd name="connsiteX6" fmla="*/ 265724 w 390770"/>
                <a:gd name="connsiteY6" fmla="*/ 1133213 h 1221996"/>
                <a:gd name="connsiteX7" fmla="*/ 390770 w 390770"/>
                <a:gd name="connsiteY7" fmla="*/ 1195735 h 1221996"/>
                <a:gd name="connsiteX0" fmla="*/ 0 w 390770"/>
                <a:gd name="connsiteY0" fmla="*/ 1211367 h 1211367"/>
                <a:gd name="connsiteX1" fmla="*/ 101600 w 390770"/>
                <a:gd name="connsiteY1" fmla="*/ 1055059 h 1211367"/>
                <a:gd name="connsiteX2" fmla="*/ 46893 w 390770"/>
                <a:gd name="connsiteY2" fmla="*/ 390751 h 1211367"/>
                <a:gd name="connsiteX3" fmla="*/ 78154 w 390770"/>
                <a:gd name="connsiteY3" fmla="*/ 7798 h 1211367"/>
                <a:gd name="connsiteX4" fmla="*/ 179754 w 390770"/>
                <a:gd name="connsiteY4" fmla="*/ 187551 h 1211367"/>
                <a:gd name="connsiteX5" fmla="*/ 226647 w 390770"/>
                <a:gd name="connsiteY5" fmla="*/ 812782 h 1211367"/>
                <a:gd name="connsiteX6" fmla="*/ 265724 w 390770"/>
                <a:gd name="connsiteY6" fmla="*/ 1133213 h 1211367"/>
                <a:gd name="connsiteX7" fmla="*/ 390770 w 390770"/>
                <a:gd name="connsiteY7" fmla="*/ 1195735 h 1211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770" h="1211367">
                  <a:moveTo>
                    <a:pt x="0" y="1211367"/>
                  </a:moveTo>
                  <a:cubicBezTo>
                    <a:pt x="92482" y="1153403"/>
                    <a:pt x="93785" y="1191828"/>
                    <a:pt x="101600" y="1055059"/>
                  </a:cubicBezTo>
                  <a:cubicBezTo>
                    <a:pt x="109416" y="918290"/>
                    <a:pt x="50801" y="565294"/>
                    <a:pt x="46893" y="390751"/>
                  </a:cubicBezTo>
                  <a:cubicBezTo>
                    <a:pt x="42985" y="216208"/>
                    <a:pt x="56011" y="41665"/>
                    <a:pt x="78154" y="7798"/>
                  </a:cubicBezTo>
                  <a:cubicBezTo>
                    <a:pt x="100298" y="-26069"/>
                    <a:pt x="155005" y="53387"/>
                    <a:pt x="179754" y="187551"/>
                  </a:cubicBezTo>
                  <a:cubicBezTo>
                    <a:pt x="204503" y="321715"/>
                    <a:pt x="212319" y="655172"/>
                    <a:pt x="226647" y="812782"/>
                  </a:cubicBezTo>
                  <a:cubicBezTo>
                    <a:pt x="240975" y="970392"/>
                    <a:pt x="238370" y="1069388"/>
                    <a:pt x="265724" y="1133213"/>
                  </a:cubicBezTo>
                  <a:cubicBezTo>
                    <a:pt x="293078" y="1197038"/>
                    <a:pt x="348437" y="1216902"/>
                    <a:pt x="390770" y="119573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18332769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BAEFCA-DED8-9C25-F3B8-C364925C866D}"/>
              </a:ext>
            </a:extLst>
          </p:cNvPr>
          <p:cNvSpPr>
            <a:spLocks noGrp="1"/>
          </p:cNvSpPr>
          <p:nvPr>
            <p:ph type="title"/>
          </p:nvPr>
        </p:nvSpPr>
        <p:spPr/>
        <p:txBody>
          <a:bodyPr/>
          <a:lstStyle/>
          <a:p>
            <a:r>
              <a:rPr lang="de-DE" dirty="0"/>
              <a:t>Color Blindness</a:t>
            </a:r>
          </a:p>
        </p:txBody>
      </p:sp>
      <p:sp>
        <p:nvSpPr>
          <p:cNvPr id="3" name="Fußzeilenplatzhalter 2">
            <a:extLst>
              <a:ext uri="{FF2B5EF4-FFF2-40B4-BE49-F238E27FC236}">
                <a16:creationId xmlns:a16="http://schemas.microsoft.com/office/drawing/2014/main" id="{9A659E01-1493-4B73-0E75-53734003704A}"/>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9FA91E03-8739-22B8-37BA-3C1A05BA7AEF}"/>
              </a:ext>
            </a:extLst>
          </p:cNvPr>
          <p:cNvSpPr>
            <a:spLocks noGrp="1"/>
          </p:cNvSpPr>
          <p:nvPr>
            <p:ph type="sldNum" sz="quarter" idx="28"/>
          </p:nvPr>
        </p:nvSpPr>
        <p:spPr/>
        <p:txBody>
          <a:bodyPr/>
          <a:lstStyle/>
          <a:p>
            <a:fld id="{BA24374A-C3A8-471A-8837-3FC31668ABE5}" type="slidenum">
              <a:rPr lang="de-DE" smtClean="0"/>
              <a:pPr/>
              <a:t>37</a:t>
            </a:fld>
            <a:endParaRPr lang="de-DE" dirty="0"/>
          </a:p>
        </p:txBody>
      </p:sp>
      <p:sp>
        <p:nvSpPr>
          <p:cNvPr id="5" name="Textplatzhalter 4">
            <a:extLst>
              <a:ext uri="{FF2B5EF4-FFF2-40B4-BE49-F238E27FC236}">
                <a16:creationId xmlns:a16="http://schemas.microsoft.com/office/drawing/2014/main" id="{9A4EE912-8FA0-8950-2677-2B39D9C056BE}"/>
              </a:ext>
            </a:extLst>
          </p:cNvPr>
          <p:cNvSpPr>
            <a:spLocks noGrp="1"/>
          </p:cNvSpPr>
          <p:nvPr>
            <p:ph type="body" sz="quarter" idx="21"/>
          </p:nvPr>
        </p:nvSpPr>
        <p:spPr/>
        <p:txBody>
          <a:bodyPr/>
          <a:lstStyle/>
          <a:p>
            <a:r>
              <a:rPr lang="en-US" sz="1400" dirty="0"/>
              <a:t>Vision</a:t>
            </a:r>
            <a:endParaRPr lang="de-DE" dirty="0"/>
          </a:p>
        </p:txBody>
      </p:sp>
      <p:sp>
        <p:nvSpPr>
          <p:cNvPr id="6" name="Textplatzhalter 5">
            <a:extLst>
              <a:ext uri="{FF2B5EF4-FFF2-40B4-BE49-F238E27FC236}">
                <a16:creationId xmlns:a16="http://schemas.microsoft.com/office/drawing/2014/main" id="{9F9DF128-3C02-196B-B7BC-FC5FE1A65275}"/>
              </a:ext>
            </a:extLst>
          </p:cNvPr>
          <p:cNvSpPr>
            <a:spLocks noGrp="1"/>
          </p:cNvSpPr>
          <p:nvPr>
            <p:ph type="body" sz="quarter" idx="29"/>
          </p:nvPr>
        </p:nvSpPr>
        <p:spPr/>
        <p:txBody>
          <a:bodyPr/>
          <a:lstStyle/>
          <a:p>
            <a:endParaRPr lang="de-DE"/>
          </a:p>
        </p:txBody>
      </p:sp>
      <p:pic>
        <p:nvPicPr>
          <p:cNvPr id="7" name="Grafik 6">
            <a:extLst>
              <a:ext uri="{FF2B5EF4-FFF2-40B4-BE49-F238E27FC236}">
                <a16:creationId xmlns:a16="http://schemas.microsoft.com/office/drawing/2014/main" id="{673A5D89-6055-6060-1ECF-3FE26859A50B}"/>
              </a:ext>
            </a:extLst>
          </p:cNvPr>
          <p:cNvPicPr>
            <a:picLocks noChangeAspect="1"/>
          </p:cNvPicPr>
          <p:nvPr/>
        </p:nvPicPr>
        <p:blipFill>
          <a:blip r:embed="rId2"/>
          <a:stretch>
            <a:fillRect/>
          </a:stretch>
        </p:blipFill>
        <p:spPr>
          <a:xfrm>
            <a:off x="695323" y="1465243"/>
            <a:ext cx="10906123" cy="4664095"/>
          </a:xfrm>
          <a:prstGeom prst="rect">
            <a:avLst/>
          </a:prstGeom>
        </p:spPr>
      </p:pic>
    </p:spTree>
    <p:extLst>
      <p:ext uri="{BB962C8B-B14F-4D97-AF65-F5344CB8AC3E}">
        <p14:creationId xmlns:p14="http://schemas.microsoft.com/office/powerpoint/2010/main" val="15565735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D0F963-BC8D-B669-0A94-85967971774B}"/>
              </a:ext>
            </a:extLst>
          </p:cNvPr>
          <p:cNvSpPr>
            <a:spLocks noGrp="1"/>
          </p:cNvSpPr>
          <p:nvPr>
            <p:ph type="title"/>
          </p:nvPr>
        </p:nvSpPr>
        <p:spPr/>
        <p:txBody>
          <a:bodyPr/>
          <a:lstStyle/>
          <a:p>
            <a:r>
              <a:rPr lang="de-DE" dirty="0" err="1"/>
              <a:t>Troxler‘s</a:t>
            </a:r>
            <a:r>
              <a:rPr lang="de-DE" dirty="0"/>
              <a:t> Fading</a:t>
            </a:r>
          </a:p>
        </p:txBody>
      </p:sp>
      <p:sp>
        <p:nvSpPr>
          <p:cNvPr id="3" name="Fußzeilenplatzhalter 2">
            <a:extLst>
              <a:ext uri="{FF2B5EF4-FFF2-40B4-BE49-F238E27FC236}">
                <a16:creationId xmlns:a16="http://schemas.microsoft.com/office/drawing/2014/main" id="{C7A16606-3679-837F-5E29-16183934811F}"/>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DB15265F-3D14-98BA-BD7A-C9906E7E1403}"/>
              </a:ext>
            </a:extLst>
          </p:cNvPr>
          <p:cNvSpPr>
            <a:spLocks noGrp="1"/>
          </p:cNvSpPr>
          <p:nvPr>
            <p:ph type="sldNum" sz="quarter" idx="28"/>
          </p:nvPr>
        </p:nvSpPr>
        <p:spPr/>
        <p:txBody>
          <a:bodyPr/>
          <a:lstStyle/>
          <a:p>
            <a:fld id="{BA24374A-C3A8-471A-8837-3FC31668ABE5}" type="slidenum">
              <a:rPr lang="de-DE" smtClean="0"/>
              <a:pPr/>
              <a:t>38</a:t>
            </a:fld>
            <a:endParaRPr lang="de-DE" dirty="0"/>
          </a:p>
        </p:txBody>
      </p:sp>
      <p:sp>
        <p:nvSpPr>
          <p:cNvPr id="5" name="Textplatzhalter 4">
            <a:extLst>
              <a:ext uri="{FF2B5EF4-FFF2-40B4-BE49-F238E27FC236}">
                <a16:creationId xmlns:a16="http://schemas.microsoft.com/office/drawing/2014/main" id="{7C4BE699-259B-3497-7A23-F117DB815FEA}"/>
              </a:ext>
            </a:extLst>
          </p:cNvPr>
          <p:cNvSpPr>
            <a:spLocks noGrp="1"/>
          </p:cNvSpPr>
          <p:nvPr>
            <p:ph type="body" sz="quarter" idx="21"/>
          </p:nvPr>
        </p:nvSpPr>
        <p:spPr/>
        <p:txBody>
          <a:bodyPr/>
          <a:lstStyle/>
          <a:p>
            <a:r>
              <a:rPr lang="en-US" sz="1400" dirty="0"/>
              <a:t>Vision</a:t>
            </a:r>
            <a:endParaRPr lang="de-DE" dirty="0"/>
          </a:p>
        </p:txBody>
      </p:sp>
      <p:sp>
        <p:nvSpPr>
          <p:cNvPr id="6" name="Textplatzhalter 5">
            <a:extLst>
              <a:ext uri="{FF2B5EF4-FFF2-40B4-BE49-F238E27FC236}">
                <a16:creationId xmlns:a16="http://schemas.microsoft.com/office/drawing/2014/main" id="{ED72A862-A5F5-7A56-AEF9-BECFE1322153}"/>
              </a:ext>
            </a:extLst>
          </p:cNvPr>
          <p:cNvSpPr>
            <a:spLocks noGrp="1"/>
          </p:cNvSpPr>
          <p:nvPr>
            <p:ph type="body" sz="quarter" idx="29"/>
          </p:nvPr>
        </p:nvSpPr>
        <p:spPr/>
        <p:txBody>
          <a:bodyPr>
            <a:normAutofit lnSpcReduction="10000"/>
          </a:bodyPr>
          <a:lstStyle/>
          <a:p>
            <a:r>
              <a:rPr lang="en-US" dirty="0"/>
              <a:t>The </a:t>
            </a:r>
            <a:r>
              <a:rPr lang="en-US" b="1" dirty="0">
                <a:solidFill>
                  <a:schemeClr val="accent1"/>
                </a:solidFill>
              </a:rPr>
              <a:t>sensitivity</a:t>
            </a:r>
            <a:r>
              <a:rPr lang="en-US" dirty="0"/>
              <a:t> of rod and cones </a:t>
            </a:r>
            <a:r>
              <a:rPr lang="en-US" b="1" dirty="0">
                <a:solidFill>
                  <a:schemeClr val="accent1"/>
                </a:solidFill>
              </a:rPr>
              <a:t>decreases</a:t>
            </a:r>
            <a:r>
              <a:rPr lang="en-US" dirty="0"/>
              <a:t> when they are exposed to </a:t>
            </a:r>
            <a:r>
              <a:rPr lang="en-US" b="1" dirty="0">
                <a:solidFill>
                  <a:schemeClr val="accent1"/>
                </a:solidFill>
              </a:rPr>
              <a:t>persistent stimuli </a:t>
            </a:r>
            <a:r>
              <a:rPr lang="en-US" dirty="0"/>
              <a:t>of similar intensity</a:t>
            </a:r>
          </a:p>
          <a:p>
            <a:pPr lvl="1"/>
            <a:r>
              <a:rPr lang="en-US" b="1" dirty="0">
                <a:solidFill>
                  <a:schemeClr val="accent1"/>
                </a:solidFill>
              </a:rPr>
              <a:t>Unvarying stimuli disappear </a:t>
            </a:r>
            <a:r>
              <a:rPr lang="en-US" dirty="0"/>
              <a:t>from our awareness as neurons adapt and start to ignore the unimportant stimulus</a:t>
            </a:r>
          </a:p>
          <a:p>
            <a:r>
              <a:rPr lang="en-US" b="1" dirty="0">
                <a:solidFill>
                  <a:schemeClr val="accent1"/>
                </a:solidFill>
              </a:rPr>
              <a:t>Retinal photoreceptors </a:t>
            </a:r>
            <a:r>
              <a:rPr lang="en-US" dirty="0"/>
              <a:t>mainly respond to changes in lighting conditions</a:t>
            </a:r>
          </a:p>
          <a:p>
            <a:pPr lvl="1">
              <a:buFont typeface="Wingdings" panose="05000000000000000000" pitchFamily="2" charset="2"/>
              <a:buChar char="à"/>
            </a:pPr>
            <a:r>
              <a:rPr lang="en-US" dirty="0">
                <a:sym typeface="Wingdings" panose="05000000000000000000" pitchFamily="2" charset="2"/>
              </a:rPr>
              <a:t> A f</a:t>
            </a:r>
            <a:r>
              <a:rPr lang="en-US" dirty="0"/>
              <a:t>ixated head and paralysis of the eye muscles lead to a temporary blindness</a:t>
            </a:r>
          </a:p>
          <a:p>
            <a:r>
              <a:rPr lang="en-US" b="1" dirty="0">
                <a:solidFill>
                  <a:schemeClr val="accent1"/>
                </a:solidFill>
              </a:rPr>
              <a:t>Micromotions</a:t>
            </a:r>
            <a:r>
              <a:rPr lang="en-US" dirty="0"/>
              <a:t>/</a:t>
            </a:r>
            <a:r>
              <a:rPr lang="en-US" b="1" dirty="0" err="1">
                <a:solidFill>
                  <a:schemeClr val="accent1"/>
                </a:solidFill>
              </a:rPr>
              <a:t>Microsaccades</a:t>
            </a:r>
            <a:r>
              <a:rPr lang="en-US" dirty="0"/>
              <a:t> of the eye constantly shifts the </a:t>
            </a:r>
            <a:r>
              <a:rPr lang="en-US" b="1" dirty="0">
                <a:solidFill>
                  <a:schemeClr val="accent1"/>
                </a:solidFill>
              </a:rPr>
              <a:t>light incident on the retina to stimulate receptors </a:t>
            </a:r>
            <a:r>
              <a:rPr lang="en-US" dirty="0"/>
              <a:t>and, thereby, enable vision</a:t>
            </a:r>
          </a:p>
          <a:p>
            <a:r>
              <a:rPr lang="en-US" b="1" dirty="0" err="1">
                <a:solidFill>
                  <a:schemeClr val="accent1"/>
                </a:solidFill>
              </a:rPr>
              <a:t>Microsaccades</a:t>
            </a:r>
            <a:r>
              <a:rPr lang="en-US" dirty="0"/>
              <a:t> prevent the blindness and usually occur 1 to 10 times per second</a:t>
            </a:r>
          </a:p>
          <a:p>
            <a:pPr marL="357188" lvl="1" indent="0">
              <a:buNone/>
            </a:pPr>
            <a:r>
              <a:rPr lang="en-US" dirty="0">
                <a:sym typeface="Wingdings" panose="05000000000000000000" pitchFamily="2" charset="2"/>
              </a:rPr>
              <a:t> Depend on the task (e.g., while reading </a:t>
            </a:r>
            <a:r>
              <a:rPr lang="de-DE" dirty="0"/>
              <a:t>3 per </a:t>
            </a:r>
            <a:r>
              <a:rPr lang="de-DE" dirty="0" err="1"/>
              <a:t>second</a:t>
            </a:r>
            <a:r>
              <a:rPr lang="en-US" dirty="0">
                <a:sym typeface="Wingdings" panose="05000000000000000000" pitchFamily="2" charset="2"/>
              </a:rPr>
              <a:t>)</a:t>
            </a:r>
            <a:endParaRPr lang="en-US" dirty="0"/>
          </a:p>
          <a:p>
            <a:r>
              <a:rPr lang="en-US" dirty="0"/>
              <a:t>The amplitude typically &lt;15 arcmin. This angle corresponds to about 80 </a:t>
            </a:r>
            <a:r>
              <a:rPr lang="en-US" dirty="0" err="1"/>
              <a:t>μm</a:t>
            </a:r>
            <a:r>
              <a:rPr lang="en-US" dirty="0"/>
              <a:t> or ≈ 40 photoreceptors shift on the retina</a:t>
            </a:r>
            <a:endParaRPr lang="de-DE" dirty="0"/>
          </a:p>
        </p:txBody>
      </p:sp>
    </p:spTree>
    <p:extLst>
      <p:ext uri="{BB962C8B-B14F-4D97-AF65-F5344CB8AC3E}">
        <p14:creationId xmlns:p14="http://schemas.microsoft.com/office/powerpoint/2010/main" val="30828181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nlinemedien 8" title="pupil centered saccades">
            <a:hlinkClick r:id="" action="ppaction://media"/>
            <a:extLst>
              <a:ext uri="{FF2B5EF4-FFF2-40B4-BE49-F238E27FC236}">
                <a16:creationId xmlns:a16="http://schemas.microsoft.com/office/drawing/2014/main" id="{A1B59A77-B628-590E-2516-E0A5EF0F05E5}"/>
              </a:ext>
            </a:extLst>
          </p:cNvPr>
          <p:cNvPicPr>
            <a:picLocks noRot="1" noChangeAspect="1"/>
          </p:cNvPicPr>
          <p:nvPr>
            <a:videoFile r:link="rId1"/>
          </p:nvPr>
        </p:nvPicPr>
        <p:blipFill>
          <a:blip r:embed="rId3"/>
          <a:stretch>
            <a:fillRect/>
          </a:stretch>
        </p:blipFill>
        <p:spPr>
          <a:xfrm>
            <a:off x="0" y="-9275"/>
            <a:ext cx="12191999" cy="6888479"/>
          </a:xfrm>
          <a:prstGeom prst="rect">
            <a:avLst/>
          </a:prstGeom>
        </p:spPr>
      </p:pic>
      <p:sp>
        <p:nvSpPr>
          <p:cNvPr id="12" name="Textplatzhalter 11">
            <a:extLst>
              <a:ext uri="{FF2B5EF4-FFF2-40B4-BE49-F238E27FC236}">
                <a16:creationId xmlns:a16="http://schemas.microsoft.com/office/drawing/2014/main" id="{59B6C5CC-3D3C-36BD-D53B-E299F0E4DCC4}"/>
              </a:ext>
            </a:extLst>
          </p:cNvPr>
          <p:cNvSpPr>
            <a:spLocks noGrp="1"/>
          </p:cNvSpPr>
          <p:nvPr>
            <p:ph type="body" sz="quarter" idx="29"/>
          </p:nvPr>
        </p:nvSpPr>
        <p:spPr/>
        <p:txBody>
          <a:bodyPr/>
          <a:lstStyle/>
          <a:p>
            <a:r>
              <a:rPr lang="de-DE" dirty="0"/>
              <a:t>https://youtu.be/aQclvZpPWHQ</a:t>
            </a:r>
          </a:p>
        </p:txBody>
      </p:sp>
      <p:sp>
        <p:nvSpPr>
          <p:cNvPr id="3" name="Fußzeilenplatzhalter 2">
            <a:extLst>
              <a:ext uri="{FF2B5EF4-FFF2-40B4-BE49-F238E27FC236}">
                <a16:creationId xmlns:a16="http://schemas.microsoft.com/office/drawing/2014/main" id="{B75E3BF9-C171-2EC4-928B-E34D36852EDD}"/>
              </a:ext>
            </a:extLst>
          </p:cNvPr>
          <p:cNvSpPr>
            <a:spLocks noGrp="1"/>
          </p:cNvSpPr>
          <p:nvPr>
            <p:ph type="ftr" sz="quarter" idx="31"/>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9793A100-CAD6-FDB4-12C7-5A1B92FD7501}"/>
              </a:ext>
            </a:extLst>
          </p:cNvPr>
          <p:cNvSpPr>
            <a:spLocks noGrp="1"/>
          </p:cNvSpPr>
          <p:nvPr>
            <p:ph type="sldNum" sz="quarter" idx="32"/>
          </p:nvPr>
        </p:nvSpPr>
        <p:spPr/>
        <p:txBody>
          <a:bodyPr/>
          <a:lstStyle/>
          <a:p>
            <a:fld id="{BA24374A-C3A8-471A-8837-3FC31668ABE5}" type="slidenum">
              <a:rPr lang="de-DE" smtClean="0"/>
              <a:pPr/>
              <a:t>39</a:t>
            </a:fld>
            <a:endParaRPr lang="de-DE" dirty="0"/>
          </a:p>
        </p:txBody>
      </p:sp>
      <p:sp>
        <p:nvSpPr>
          <p:cNvPr id="10" name="Textplatzhalter 9">
            <a:extLst>
              <a:ext uri="{FF2B5EF4-FFF2-40B4-BE49-F238E27FC236}">
                <a16:creationId xmlns:a16="http://schemas.microsoft.com/office/drawing/2014/main" id="{FFD68CC7-63F0-05C4-5B30-73AC83DAD2D4}"/>
              </a:ext>
            </a:extLst>
          </p:cNvPr>
          <p:cNvSpPr>
            <a:spLocks noGrp="1"/>
          </p:cNvSpPr>
          <p:nvPr>
            <p:ph type="body" sz="quarter" idx="21"/>
          </p:nvPr>
        </p:nvSpPr>
        <p:spPr/>
        <p:txBody>
          <a:bodyPr/>
          <a:lstStyle/>
          <a:p>
            <a:endParaRPr lang="de-DE"/>
          </a:p>
        </p:txBody>
      </p:sp>
    </p:spTree>
    <p:extLst>
      <p:ext uri="{BB962C8B-B14F-4D97-AF65-F5344CB8AC3E}">
        <p14:creationId xmlns:p14="http://schemas.microsoft.com/office/powerpoint/2010/main" val="2869447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ildplatzhalter 15" descr="Ein Bild, das Baum, draußen, Wasser, Natur enthält.&#10;&#10;Automatisch generierte Beschreibung">
            <a:extLst>
              <a:ext uri="{FF2B5EF4-FFF2-40B4-BE49-F238E27FC236}">
                <a16:creationId xmlns:a16="http://schemas.microsoft.com/office/drawing/2014/main" id="{3C5C964B-E223-06D3-38FD-F4AE63C34421}"/>
              </a:ext>
            </a:extLst>
          </p:cNvPr>
          <p:cNvPicPr>
            <a:picLocks noGrp="1" noChangeAspect="1"/>
          </p:cNvPicPr>
          <p:nvPr>
            <p:ph type="pic" sz="quarter" idx="22"/>
          </p:nvPr>
        </p:nvPicPr>
        <p:blipFill rotWithShape="1">
          <a:blip r:embed="rId3">
            <a:extLst>
              <a:ext uri="{28A0092B-C50C-407E-A947-70E740481C1C}">
                <a14:useLocalDpi xmlns:a14="http://schemas.microsoft.com/office/drawing/2010/main" val="0"/>
              </a:ext>
            </a:extLst>
          </a:blip>
          <a:srcRect l="3466" r="3466"/>
          <a:stretch/>
        </p:blipFill>
        <p:spPr>
          <a:xfrm>
            <a:off x="0" y="0"/>
            <a:ext cx="12192000" cy="6308725"/>
          </a:xfrm>
          <a:prstGeom prst="rect">
            <a:avLst/>
          </a:prstGeom>
        </p:spPr>
      </p:pic>
      <p:sp>
        <p:nvSpPr>
          <p:cNvPr id="15" name="Textplatzhalter 14">
            <a:extLst>
              <a:ext uri="{FF2B5EF4-FFF2-40B4-BE49-F238E27FC236}">
                <a16:creationId xmlns:a16="http://schemas.microsoft.com/office/drawing/2014/main" id="{17037FD5-6A19-3500-9F0D-9BC8062CA41F}"/>
              </a:ext>
            </a:extLst>
          </p:cNvPr>
          <p:cNvSpPr>
            <a:spLocks noGrp="1"/>
          </p:cNvSpPr>
          <p:nvPr>
            <p:ph type="body" sz="quarter" idx="29"/>
          </p:nvPr>
        </p:nvSpPr>
        <p:spPr/>
        <p:txBody>
          <a:bodyPr/>
          <a:lstStyle/>
          <a:p>
            <a:r>
              <a:rPr lang="en-US" dirty="0"/>
              <a:t>Image from https://pxhere.com/de/photo/971434</a:t>
            </a:r>
          </a:p>
        </p:txBody>
      </p:sp>
      <p:sp>
        <p:nvSpPr>
          <p:cNvPr id="3" name="Fußzeilenplatzhalter 2">
            <a:extLst>
              <a:ext uri="{FF2B5EF4-FFF2-40B4-BE49-F238E27FC236}">
                <a16:creationId xmlns:a16="http://schemas.microsoft.com/office/drawing/2014/main" id="{796C78E1-7CA0-E01D-3DA9-DA7246654829}"/>
              </a:ext>
            </a:extLst>
          </p:cNvPr>
          <p:cNvSpPr>
            <a:spLocks noGrp="1"/>
          </p:cNvSpPr>
          <p:nvPr>
            <p:ph type="ftr" sz="quarter" idx="31"/>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D0641049-3114-5080-2C28-43023D5C22D0}"/>
              </a:ext>
            </a:extLst>
          </p:cNvPr>
          <p:cNvSpPr>
            <a:spLocks noGrp="1"/>
          </p:cNvSpPr>
          <p:nvPr>
            <p:ph type="sldNum" sz="quarter" idx="32"/>
          </p:nvPr>
        </p:nvSpPr>
        <p:spPr/>
        <p:txBody>
          <a:bodyPr/>
          <a:lstStyle/>
          <a:p>
            <a:fld id="{BA24374A-C3A8-471A-8837-3FC31668ABE5}" type="slidenum">
              <a:rPr lang="de-DE" smtClean="0"/>
              <a:pPr/>
              <a:t>4</a:t>
            </a:fld>
            <a:endParaRPr lang="de-DE" dirty="0"/>
          </a:p>
        </p:txBody>
      </p:sp>
      <p:sp>
        <p:nvSpPr>
          <p:cNvPr id="13" name="Textplatzhalter 12">
            <a:extLst>
              <a:ext uri="{FF2B5EF4-FFF2-40B4-BE49-F238E27FC236}">
                <a16:creationId xmlns:a16="http://schemas.microsoft.com/office/drawing/2014/main" id="{2A6688BC-2F61-6957-0FEF-EE6D4C9DEA1D}"/>
              </a:ext>
            </a:extLst>
          </p:cNvPr>
          <p:cNvSpPr>
            <a:spLocks noGrp="1"/>
          </p:cNvSpPr>
          <p:nvPr>
            <p:ph type="body" sz="quarter" idx="21"/>
          </p:nvPr>
        </p:nvSpPr>
        <p:spPr/>
        <p:txBody>
          <a:bodyPr/>
          <a:lstStyle/>
          <a:p>
            <a:r>
              <a:rPr lang="en-US" sz="1400" dirty="0"/>
              <a:t>Perception</a:t>
            </a:r>
            <a:endParaRPr lang="de-DE" dirty="0"/>
          </a:p>
        </p:txBody>
      </p:sp>
      <p:sp>
        <p:nvSpPr>
          <p:cNvPr id="17" name="Textfeld 16">
            <a:extLst>
              <a:ext uri="{FF2B5EF4-FFF2-40B4-BE49-F238E27FC236}">
                <a16:creationId xmlns:a16="http://schemas.microsoft.com/office/drawing/2014/main" id="{EC3E99A0-0543-700D-35EC-AC468B15A4A1}"/>
              </a:ext>
            </a:extLst>
          </p:cNvPr>
          <p:cNvSpPr txBox="1"/>
          <p:nvPr/>
        </p:nvSpPr>
        <p:spPr>
          <a:xfrm>
            <a:off x="3170359" y="5033674"/>
            <a:ext cx="5851282" cy="584775"/>
          </a:xfrm>
          <a:prstGeom prst="rect">
            <a:avLst/>
          </a:prstGeom>
          <a:noFill/>
        </p:spPr>
        <p:txBody>
          <a:bodyPr wrap="none" rtlCol="0">
            <a:spAutoFit/>
          </a:bodyPr>
          <a:lstStyle/>
          <a:p>
            <a:pPr algn="ctr"/>
            <a:r>
              <a:rPr lang="de-DE" sz="3200" b="1" dirty="0" err="1">
                <a:solidFill>
                  <a:schemeClr val="bg1"/>
                </a:solidFill>
              </a:rPr>
              <a:t>Why</a:t>
            </a:r>
            <a:r>
              <a:rPr lang="de-DE" sz="3200" b="1" dirty="0">
                <a:solidFill>
                  <a:schemeClr val="bg1"/>
                </a:solidFill>
              </a:rPr>
              <a:t> do </a:t>
            </a:r>
            <a:r>
              <a:rPr lang="de-DE" sz="3200" b="1" dirty="0" err="1">
                <a:solidFill>
                  <a:schemeClr val="bg1"/>
                </a:solidFill>
              </a:rPr>
              <a:t>we</a:t>
            </a:r>
            <a:r>
              <a:rPr lang="de-DE" sz="3200" b="1" dirty="0">
                <a:solidFill>
                  <a:schemeClr val="bg1"/>
                </a:solidFill>
              </a:rPr>
              <a:t> </a:t>
            </a:r>
            <a:r>
              <a:rPr lang="de-DE" sz="3200" b="1" dirty="0" err="1">
                <a:solidFill>
                  <a:schemeClr val="bg1"/>
                </a:solidFill>
              </a:rPr>
              <a:t>need</a:t>
            </a:r>
            <a:r>
              <a:rPr lang="de-DE" sz="3200" b="1" dirty="0">
                <a:solidFill>
                  <a:schemeClr val="bg1"/>
                </a:solidFill>
              </a:rPr>
              <a:t> </a:t>
            </a:r>
            <a:r>
              <a:rPr lang="de-DE" sz="3200" b="1" dirty="0" err="1">
                <a:solidFill>
                  <a:schemeClr val="bg1"/>
                </a:solidFill>
              </a:rPr>
              <a:t>perception</a:t>
            </a:r>
            <a:r>
              <a:rPr lang="de-DE" sz="3200" b="1" dirty="0">
                <a:solidFill>
                  <a:schemeClr val="bg1"/>
                </a:solidFill>
              </a:rPr>
              <a:t>?</a:t>
            </a:r>
          </a:p>
        </p:txBody>
      </p:sp>
    </p:spTree>
    <p:extLst>
      <p:ext uri="{BB962C8B-B14F-4D97-AF65-F5344CB8AC3E}">
        <p14:creationId xmlns:p14="http://schemas.microsoft.com/office/powerpoint/2010/main" val="6454030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FB66295E-455E-169B-5F4C-940EFE0D1E3F}"/>
              </a:ext>
            </a:extLst>
          </p:cNvPr>
          <p:cNvSpPr>
            <a:spLocks noGrp="1"/>
          </p:cNvSpPr>
          <p:nvPr>
            <p:ph type="title"/>
          </p:nvPr>
        </p:nvSpPr>
        <p:spPr/>
        <p:txBody>
          <a:bodyPr/>
          <a:lstStyle/>
          <a:p>
            <a:r>
              <a:rPr lang="de-DE" dirty="0" err="1"/>
              <a:t>How</a:t>
            </a:r>
            <a:r>
              <a:rPr lang="de-DE" dirty="0"/>
              <a:t> </a:t>
            </a:r>
            <a:r>
              <a:rPr lang="de-DE" dirty="0" err="1"/>
              <a:t>we</a:t>
            </a:r>
            <a:r>
              <a:rPr lang="de-DE" dirty="0"/>
              <a:t> </a:t>
            </a:r>
            <a:r>
              <a:rPr lang="de-DE" dirty="0" err="1"/>
              <a:t>see</a:t>
            </a:r>
            <a:r>
              <a:rPr lang="de-DE" dirty="0"/>
              <a:t> </a:t>
            </a:r>
            <a:r>
              <a:rPr lang="de-DE" dirty="0" err="1"/>
              <a:t>colors</a:t>
            </a:r>
            <a:r>
              <a:rPr lang="de-DE" dirty="0"/>
              <a:t>…</a:t>
            </a:r>
          </a:p>
        </p:txBody>
      </p:sp>
      <p:sp>
        <p:nvSpPr>
          <p:cNvPr id="4" name="Fußzeilenplatzhalter 3">
            <a:extLst>
              <a:ext uri="{FF2B5EF4-FFF2-40B4-BE49-F238E27FC236}">
                <a16:creationId xmlns:a16="http://schemas.microsoft.com/office/drawing/2014/main" id="{1838F053-354A-2EFC-01F9-81227D7C5D6B}"/>
              </a:ext>
            </a:extLst>
          </p:cNvPr>
          <p:cNvSpPr>
            <a:spLocks noGrp="1"/>
          </p:cNvSpPr>
          <p:nvPr>
            <p:ph type="ftr" sz="quarter" idx="27"/>
          </p:nvPr>
        </p:nvSpPr>
        <p:spPr/>
        <p:txBody>
          <a:bodyPr/>
          <a:lstStyle/>
          <a:p>
            <a:r>
              <a:rPr lang="de-DE"/>
              <a:t>Prof. Dr. Valentin Schwind</a:t>
            </a:r>
            <a:endParaRPr lang="de-DE" dirty="0"/>
          </a:p>
        </p:txBody>
      </p:sp>
      <p:sp>
        <p:nvSpPr>
          <p:cNvPr id="5" name="Foliennummernplatzhalter 4">
            <a:extLst>
              <a:ext uri="{FF2B5EF4-FFF2-40B4-BE49-F238E27FC236}">
                <a16:creationId xmlns:a16="http://schemas.microsoft.com/office/drawing/2014/main" id="{321B69BD-1C4A-AD72-ADBF-E08A3B014CCE}"/>
              </a:ext>
            </a:extLst>
          </p:cNvPr>
          <p:cNvSpPr>
            <a:spLocks noGrp="1"/>
          </p:cNvSpPr>
          <p:nvPr>
            <p:ph type="sldNum" sz="quarter" idx="28"/>
          </p:nvPr>
        </p:nvSpPr>
        <p:spPr/>
        <p:txBody>
          <a:bodyPr/>
          <a:lstStyle/>
          <a:p>
            <a:fld id="{BA24374A-C3A8-471A-8837-3FC31668ABE5}" type="slidenum">
              <a:rPr lang="de-DE" smtClean="0"/>
              <a:pPr/>
              <a:t>40</a:t>
            </a:fld>
            <a:endParaRPr lang="de-DE" dirty="0"/>
          </a:p>
        </p:txBody>
      </p:sp>
      <p:sp>
        <p:nvSpPr>
          <p:cNvPr id="23" name="Textplatzhalter 22">
            <a:extLst>
              <a:ext uri="{FF2B5EF4-FFF2-40B4-BE49-F238E27FC236}">
                <a16:creationId xmlns:a16="http://schemas.microsoft.com/office/drawing/2014/main" id="{374EBA27-3B6D-9006-7DD6-BA26152E9341}"/>
              </a:ext>
            </a:extLst>
          </p:cNvPr>
          <p:cNvSpPr>
            <a:spLocks noGrp="1"/>
          </p:cNvSpPr>
          <p:nvPr>
            <p:ph type="body" sz="quarter" idx="21"/>
          </p:nvPr>
        </p:nvSpPr>
        <p:spPr/>
        <p:txBody>
          <a:bodyPr/>
          <a:lstStyle/>
          <a:p>
            <a:r>
              <a:rPr lang="en-US" sz="1400" dirty="0"/>
              <a:t>Vision</a:t>
            </a:r>
            <a:endParaRPr lang="de-DE" dirty="0"/>
          </a:p>
        </p:txBody>
      </p:sp>
      <p:sp>
        <p:nvSpPr>
          <p:cNvPr id="24" name="Textplatzhalter 23">
            <a:extLst>
              <a:ext uri="{FF2B5EF4-FFF2-40B4-BE49-F238E27FC236}">
                <a16:creationId xmlns:a16="http://schemas.microsoft.com/office/drawing/2014/main" id="{C4202D04-ACFC-2384-E05F-3A6E6BF38208}"/>
              </a:ext>
            </a:extLst>
          </p:cNvPr>
          <p:cNvSpPr>
            <a:spLocks noGrp="1"/>
          </p:cNvSpPr>
          <p:nvPr>
            <p:ph type="body" sz="quarter" idx="29"/>
          </p:nvPr>
        </p:nvSpPr>
        <p:spPr>
          <a:xfrm>
            <a:off x="695324" y="1449388"/>
            <a:ext cx="5953795" cy="4679950"/>
          </a:xfrm>
        </p:spPr>
        <p:txBody>
          <a:bodyPr/>
          <a:lstStyle/>
          <a:p>
            <a:r>
              <a:rPr lang="en-US" dirty="0"/>
              <a:t>We remember: it is not possible to mix waves with different lengths to create a new color (e.g., yellow)</a:t>
            </a:r>
          </a:p>
          <a:p>
            <a:r>
              <a:rPr lang="en-US" dirty="0"/>
              <a:t>Cone receptors only receive wavelengths of the light they are able to perceive</a:t>
            </a:r>
          </a:p>
          <a:p>
            <a:r>
              <a:rPr lang="en-US" dirty="0"/>
              <a:t>There are no receptors for yellow. </a:t>
            </a:r>
          </a:p>
          <a:p>
            <a:r>
              <a:rPr lang="en-US" dirty="0"/>
              <a:t>But how can we see yellow?</a:t>
            </a:r>
          </a:p>
          <a:p>
            <a:endParaRPr lang="de-DE" dirty="0"/>
          </a:p>
          <a:p>
            <a:endParaRPr lang="de-DE" dirty="0"/>
          </a:p>
        </p:txBody>
      </p:sp>
      <p:grpSp>
        <p:nvGrpSpPr>
          <p:cNvPr id="7" name="Gruppieren 6">
            <a:extLst>
              <a:ext uri="{FF2B5EF4-FFF2-40B4-BE49-F238E27FC236}">
                <a16:creationId xmlns:a16="http://schemas.microsoft.com/office/drawing/2014/main" id="{D2FD7189-EB3D-FEAC-7FA7-704F1AA68BD5}"/>
              </a:ext>
            </a:extLst>
          </p:cNvPr>
          <p:cNvGrpSpPr/>
          <p:nvPr/>
        </p:nvGrpSpPr>
        <p:grpSpPr>
          <a:xfrm>
            <a:off x="6096000" y="3924052"/>
            <a:ext cx="4906813" cy="1169396"/>
            <a:chOff x="1383322" y="5338385"/>
            <a:chExt cx="4906813" cy="1169396"/>
          </a:xfrm>
        </p:grpSpPr>
        <p:sp>
          <p:nvSpPr>
            <p:cNvPr id="8" name="Freihandform: Form 7">
              <a:extLst>
                <a:ext uri="{FF2B5EF4-FFF2-40B4-BE49-F238E27FC236}">
                  <a16:creationId xmlns:a16="http://schemas.microsoft.com/office/drawing/2014/main" id="{53951A5F-908A-5643-1E53-C5256C140BC6}"/>
                </a:ext>
              </a:extLst>
            </p:cNvPr>
            <p:cNvSpPr/>
            <p:nvPr/>
          </p:nvSpPr>
          <p:spPr>
            <a:xfrm>
              <a:off x="1383322" y="5547442"/>
              <a:ext cx="309792" cy="960339"/>
            </a:xfrm>
            <a:custGeom>
              <a:avLst/>
              <a:gdLst>
                <a:gd name="connsiteX0" fmla="*/ 0 w 578339"/>
                <a:gd name="connsiteY0" fmla="*/ 1101951 h 1151414"/>
                <a:gd name="connsiteX1" fmla="*/ 211015 w 578339"/>
                <a:gd name="connsiteY1" fmla="*/ 1055059 h 1151414"/>
                <a:gd name="connsiteX2" fmla="*/ 156308 w 578339"/>
                <a:gd name="connsiteY2" fmla="*/ 390751 h 1151414"/>
                <a:gd name="connsiteX3" fmla="*/ 187569 w 578339"/>
                <a:gd name="connsiteY3" fmla="*/ 7798 h 1151414"/>
                <a:gd name="connsiteX4" fmla="*/ 289169 w 578339"/>
                <a:gd name="connsiteY4" fmla="*/ 187551 h 1151414"/>
                <a:gd name="connsiteX5" fmla="*/ 336062 w 578339"/>
                <a:gd name="connsiteY5" fmla="*/ 812782 h 1151414"/>
                <a:gd name="connsiteX6" fmla="*/ 375139 w 578339"/>
                <a:gd name="connsiteY6" fmla="*/ 1133213 h 1151414"/>
                <a:gd name="connsiteX7" fmla="*/ 476739 w 578339"/>
                <a:gd name="connsiteY7" fmla="*/ 1109767 h 1151414"/>
                <a:gd name="connsiteX8" fmla="*/ 500185 w 578339"/>
                <a:gd name="connsiteY8" fmla="*/ 1094136 h 1151414"/>
                <a:gd name="connsiteX9" fmla="*/ 578339 w 578339"/>
                <a:gd name="connsiteY9" fmla="*/ 1031613 h 1151414"/>
                <a:gd name="connsiteX0" fmla="*/ 0 w 634953"/>
                <a:gd name="connsiteY0" fmla="*/ 1101951 h 1189318"/>
                <a:gd name="connsiteX1" fmla="*/ 211015 w 634953"/>
                <a:gd name="connsiteY1" fmla="*/ 1055059 h 1189318"/>
                <a:gd name="connsiteX2" fmla="*/ 156308 w 634953"/>
                <a:gd name="connsiteY2" fmla="*/ 390751 h 1189318"/>
                <a:gd name="connsiteX3" fmla="*/ 187569 w 634953"/>
                <a:gd name="connsiteY3" fmla="*/ 7798 h 1189318"/>
                <a:gd name="connsiteX4" fmla="*/ 289169 w 634953"/>
                <a:gd name="connsiteY4" fmla="*/ 187551 h 1189318"/>
                <a:gd name="connsiteX5" fmla="*/ 336062 w 634953"/>
                <a:gd name="connsiteY5" fmla="*/ 812782 h 1189318"/>
                <a:gd name="connsiteX6" fmla="*/ 375139 w 634953"/>
                <a:gd name="connsiteY6" fmla="*/ 1133213 h 1189318"/>
                <a:gd name="connsiteX7" fmla="*/ 476739 w 634953"/>
                <a:gd name="connsiteY7" fmla="*/ 1109767 h 1189318"/>
                <a:gd name="connsiteX8" fmla="*/ 633047 w 634953"/>
                <a:gd name="connsiteY8" fmla="*/ 1187921 h 1189318"/>
                <a:gd name="connsiteX9" fmla="*/ 578339 w 634953"/>
                <a:gd name="connsiteY9" fmla="*/ 1031613 h 1189318"/>
                <a:gd name="connsiteX0" fmla="*/ 0 w 578339"/>
                <a:gd name="connsiteY0" fmla="*/ 1101951 h 1153184"/>
                <a:gd name="connsiteX1" fmla="*/ 211015 w 578339"/>
                <a:gd name="connsiteY1" fmla="*/ 1055059 h 1153184"/>
                <a:gd name="connsiteX2" fmla="*/ 156308 w 578339"/>
                <a:gd name="connsiteY2" fmla="*/ 390751 h 1153184"/>
                <a:gd name="connsiteX3" fmla="*/ 187569 w 578339"/>
                <a:gd name="connsiteY3" fmla="*/ 7798 h 1153184"/>
                <a:gd name="connsiteX4" fmla="*/ 289169 w 578339"/>
                <a:gd name="connsiteY4" fmla="*/ 187551 h 1153184"/>
                <a:gd name="connsiteX5" fmla="*/ 336062 w 578339"/>
                <a:gd name="connsiteY5" fmla="*/ 812782 h 1153184"/>
                <a:gd name="connsiteX6" fmla="*/ 375139 w 578339"/>
                <a:gd name="connsiteY6" fmla="*/ 1133213 h 1153184"/>
                <a:gd name="connsiteX7" fmla="*/ 476739 w 578339"/>
                <a:gd name="connsiteY7" fmla="*/ 1109767 h 1153184"/>
                <a:gd name="connsiteX8" fmla="*/ 578339 w 578339"/>
                <a:gd name="connsiteY8" fmla="*/ 1031613 h 1153184"/>
                <a:gd name="connsiteX0" fmla="*/ 0 w 578339"/>
                <a:gd name="connsiteY0" fmla="*/ 1101951 h 1183165"/>
                <a:gd name="connsiteX1" fmla="*/ 211015 w 578339"/>
                <a:gd name="connsiteY1" fmla="*/ 1055059 h 1183165"/>
                <a:gd name="connsiteX2" fmla="*/ 156308 w 578339"/>
                <a:gd name="connsiteY2" fmla="*/ 390751 h 1183165"/>
                <a:gd name="connsiteX3" fmla="*/ 187569 w 578339"/>
                <a:gd name="connsiteY3" fmla="*/ 7798 h 1183165"/>
                <a:gd name="connsiteX4" fmla="*/ 289169 w 578339"/>
                <a:gd name="connsiteY4" fmla="*/ 187551 h 1183165"/>
                <a:gd name="connsiteX5" fmla="*/ 336062 w 578339"/>
                <a:gd name="connsiteY5" fmla="*/ 812782 h 1183165"/>
                <a:gd name="connsiteX6" fmla="*/ 375139 w 578339"/>
                <a:gd name="connsiteY6" fmla="*/ 1133213 h 1183165"/>
                <a:gd name="connsiteX7" fmla="*/ 554892 w 578339"/>
                <a:gd name="connsiteY7" fmla="*/ 1172290 h 1183165"/>
                <a:gd name="connsiteX8" fmla="*/ 578339 w 578339"/>
                <a:gd name="connsiteY8" fmla="*/ 1031613 h 1183165"/>
                <a:gd name="connsiteX0" fmla="*/ 0 w 578339"/>
                <a:gd name="connsiteY0" fmla="*/ 1101951 h 1140212"/>
                <a:gd name="connsiteX1" fmla="*/ 211015 w 578339"/>
                <a:gd name="connsiteY1" fmla="*/ 1055059 h 1140212"/>
                <a:gd name="connsiteX2" fmla="*/ 156308 w 578339"/>
                <a:gd name="connsiteY2" fmla="*/ 390751 h 1140212"/>
                <a:gd name="connsiteX3" fmla="*/ 187569 w 578339"/>
                <a:gd name="connsiteY3" fmla="*/ 7798 h 1140212"/>
                <a:gd name="connsiteX4" fmla="*/ 289169 w 578339"/>
                <a:gd name="connsiteY4" fmla="*/ 187551 h 1140212"/>
                <a:gd name="connsiteX5" fmla="*/ 336062 w 578339"/>
                <a:gd name="connsiteY5" fmla="*/ 812782 h 1140212"/>
                <a:gd name="connsiteX6" fmla="*/ 375139 w 578339"/>
                <a:gd name="connsiteY6" fmla="*/ 1133213 h 1140212"/>
                <a:gd name="connsiteX7" fmla="*/ 578339 w 578339"/>
                <a:gd name="connsiteY7" fmla="*/ 1031613 h 1140212"/>
                <a:gd name="connsiteX0" fmla="*/ 0 w 570524"/>
                <a:gd name="connsiteY0" fmla="*/ 1101951 h 1144020"/>
                <a:gd name="connsiteX1" fmla="*/ 211015 w 570524"/>
                <a:gd name="connsiteY1" fmla="*/ 1055059 h 1144020"/>
                <a:gd name="connsiteX2" fmla="*/ 156308 w 570524"/>
                <a:gd name="connsiteY2" fmla="*/ 390751 h 1144020"/>
                <a:gd name="connsiteX3" fmla="*/ 187569 w 570524"/>
                <a:gd name="connsiteY3" fmla="*/ 7798 h 1144020"/>
                <a:gd name="connsiteX4" fmla="*/ 289169 w 570524"/>
                <a:gd name="connsiteY4" fmla="*/ 187551 h 1144020"/>
                <a:gd name="connsiteX5" fmla="*/ 336062 w 570524"/>
                <a:gd name="connsiteY5" fmla="*/ 812782 h 1144020"/>
                <a:gd name="connsiteX6" fmla="*/ 375139 w 570524"/>
                <a:gd name="connsiteY6" fmla="*/ 1133213 h 1144020"/>
                <a:gd name="connsiteX7" fmla="*/ 570524 w 570524"/>
                <a:gd name="connsiteY7" fmla="*/ 1062874 h 1144020"/>
                <a:gd name="connsiteX0" fmla="*/ 0 w 500185"/>
                <a:gd name="connsiteY0" fmla="*/ 1101951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500185"/>
                <a:gd name="connsiteY0" fmla="*/ 1156659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390770"/>
                <a:gd name="connsiteY0" fmla="*/ 1211367 h 1221996"/>
                <a:gd name="connsiteX1" fmla="*/ 101600 w 390770"/>
                <a:gd name="connsiteY1" fmla="*/ 1055059 h 1221996"/>
                <a:gd name="connsiteX2" fmla="*/ 46893 w 390770"/>
                <a:gd name="connsiteY2" fmla="*/ 390751 h 1221996"/>
                <a:gd name="connsiteX3" fmla="*/ 78154 w 390770"/>
                <a:gd name="connsiteY3" fmla="*/ 7798 h 1221996"/>
                <a:gd name="connsiteX4" fmla="*/ 179754 w 390770"/>
                <a:gd name="connsiteY4" fmla="*/ 187551 h 1221996"/>
                <a:gd name="connsiteX5" fmla="*/ 226647 w 390770"/>
                <a:gd name="connsiteY5" fmla="*/ 812782 h 1221996"/>
                <a:gd name="connsiteX6" fmla="*/ 265724 w 390770"/>
                <a:gd name="connsiteY6" fmla="*/ 1133213 h 1221996"/>
                <a:gd name="connsiteX7" fmla="*/ 390770 w 390770"/>
                <a:gd name="connsiteY7" fmla="*/ 1195735 h 1221996"/>
                <a:gd name="connsiteX0" fmla="*/ 0 w 390770"/>
                <a:gd name="connsiteY0" fmla="*/ 1211367 h 1211367"/>
                <a:gd name="connsiteX1" fmla="*/ 101600 w 390770"/>
                <a:gd name="connsiteY1" fmla="*/ 1055059 h 1211367"/>
                <a:gd name="connsiteX2" fmla="*/ 46893 w 390770"/>
                <a:gd name="connsiteY2" fmla="*/ 390751 h 1211367"/>
                <a:gd name="connsiteX3" fmla="*/ 78154 w 390770"/>
                <a:gd name="connsiteY3" fmla="*/ 7798 h 1211367"/>
                <a:gd name="connsiteX4" fmla="*/ 179754 w 390770"/>
                <a:gd name="connsiteY4" fmla="*/ 187551 h 1211367"/>
                <a:gd name="connsiteX5" fmla="*/ 226647 w 390770"/>
                <a:gd name="connsiteY5" fmla="*/ 812782 h 1211367"/>
                <a:gd name="connsiteX6" fmla="*/ 265724 w 390770"/>
                <a:gd name="connsiteY6" fmla="*/ 1133213 h 1211367"/>
                <a:gd name="connsiteX7" fmla="*/ 390770 w 390770"/>
                <a:gd name="connsiteY7" fmla="*/ 1195735 h 1211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770" h="1211367">
                  <a:moveTo>
                    <a:pt x="0" y="1211367"/>
                  </a:moveTo>
                  <a:cubicBezTo>
                    <a:pt x="92482" y="1153403"/>
                    <a:pt x="93785" y="1191828"/>
                    <a:pt x="101600" y="1055059"/>
                  </a:cubicBezTo>
                  <a:cubicBezTo>
                    <a:pt x="109416" y="918290"/>
                    <a:pt x="50801" y="565294"/>
                    <a:pt x="46893" y="390751"/>
                  </a:cubicBezTo>
                  <a:cubicBezTo>
                    <a:pt x="42985" y="216208"/>
                    <a:pt x="56011" y="41665"/>
                    <a:pt x="78154" y="7798"/>
                  </a:cubicBezTo>
                  <a:cubicBezTo>
                    <a:pt x="100298" y="-26069"/>
                    <a:pt x="155005" y="53387"/>
                    <a:pt x="179754" y="187551"/>
                  </a:cubicBezTo>
                  <a:cubicBezTo>
                    <a:pt x="204503" y="321715"/>
                    <a:pt x="212319" y="655172"/>
                    <a:pt x="226647" y="812782"/>
                  </a:cubicBezTo>
                  <a:cubicBezTo>
                    <a:pt x="240975" y="970392"/>
                    <a:pt x="238370" y="1069388"/>
                    <a:pt x="265724" y="1133213"/>
                  </a:cubicBezTo>
                  <a:cubicBezTo>
                    <a:pt x="293078" y="1197038"/>
                    <a:pt x="348437" y="1216902"/>
                    <a:pt x="390770" y="119573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Freihandform: Form 8">
              <a:extLst>
                <a:ext uri="{FF2B5EF4-FFF2-40B4-BE49-F238E27FC236}">
                  <a16:creationId xmlns:a16="http://schemas.microsoft.com/office/drawing/2014/main" id="{5767F34C-E014-1A5F-2977-5B54568CCCAE}"/>
                </a:ext>
              </a:extLst>
            </p:cNvPr>
            <p:cNvSpPr/>
            <p:nvPr/>
          </p:nvSpPr>
          <p:spPr>
            <a:xfrm flipH="1">
              <a:off x="1660646" y="5539888"/>
              <a:ext cx="339433" cy="960339"/>
            </a:xfrm>
            <a:custGeom>
              <a:avLst/>
              <a:gdLst>
                <a:gd name="connsiteX0" fmla="*/ 0 w 578339"/>
                <a:gd name="connsiteY0" fmla="*/ 1101951 h 1151414"/>
                <a:gd name="connsiteX1" fmla="*/ 211015 w 578339"/>
                <a:gd name="connsiteY1" fmla="*/ 1055059 h 1151414"/>
                <a:gd name="connsiteX2" fmla="*/ 156308 w 578339"/>
                <a:gd name="connsiteY2" fmla="*/ 390751 h 1151414"/>
                <a:gd name="connsiteX3" fmla="*/ 187569 w 578339"/>
                <a:gd name="connsiteY3" fmla="*/ 7798 h 1151414"/>
                <a:gd name="connsiteX4" fmla="*/ 289169 w 578339"/>
                <a:gd name="connsiteY4" fmla="*/ 187551 h 1151414"/>
                <a:gd name="connsiteX5" fmla="*/ 336062 w 578339"/>
                <a:gd name="connsiteY5" fmla="*/ 812782 h 1151414"/>
                <a:gd name="connsiteX6" fmla="*/ 375139 w 578339"/>
                <a:gd name="connsiteY6" fmla="*/ 1133213 h 1151414"/>
                <a:gd name="connsiteX7" fmla="*/ 476739 w 578339"/>
                <a:gd name="connsiteY7" fmla="*/ 1109767 h 1151414"/>
                <a:gd name="connsiteX8" fmla="*/ 500185 w 578339"/>
                <a:gd name="connsiteY8" fmla="*/ 1094136 h 1151414"/>
                <a:gd name="connsiteX9" fmla="*/ 578339 w 578339"/>
                <a:gd name="connsiteY9" fmla="*/ 1031613 h 1151414"/>
                <a:gd name="connsiteX0" fmla="*/ 0 w 634953"/>
                <a:gd name="connsiteY0" fmla="*/ 1101951 h 1189318"/>
                <a:gd name="connsiteX1" fmla="*/ 211015 w 634953"/>
                <a:gd name="connsiteY1" fmla="*/ 1055059 h 1189318"/>
                <a:gd name="connsiteX2" fmla="*/ 156308 w 634953"/>
                <a:gd name="connsiteY2" fmla="*/ 390751 h 1189318"/>
                <a:gd name="connsiteX3" fmla="*/ 187569 w 634953"/>
                <a:gd name="connsiteY3" fmla="*/ 7798 h 1189318"/>
                <a:gd name="connsiteX4" fmla="*/ 289169 w 634953"/>
                <a:gd name="connsiteY4" fmla="*/ 187551 h 1189318"/>
                <a:gd name="connsiteX5" fmla="*/ 336062 w 634953"/>
                <a:gd name="connsiteY5" fmla="*/ 812782 h 1189318"/>
                <a:gd name="connsiteX6" fmla="*/ 375139 w 634953"/>
                <a:gd name="connsiteY6" fmla="*/ 1133213 h 1189318"/>
                <a:gd name="connsiteX7" fmla="*/ 476739 w 634953"/>
                <a:gd name="connsiteY7" fmla="*/ 1109767 h 1189318"/>
                <a:gd name="connsiteX8" fmla="*/ 633047 w 634953"/>
                <a:gd name="connsiteY8" fmla="*/ 1187921 h 1189318"/>
                <a:gd name="connsiteX9" fmla="*/ 578339 w 634953"/>
                <a:gd name="connsiteY9" fmla="*/ 1031613 h 1189318"/>
                <a:gd name="connsiteX0" fmla="*/ 0 w 578339"/>
                <a:gd name="connsiteY0" fmla="*/ 1101951 h 1153184"/>
                <a:gd name="connsiteX1" fmla="*/ 211015 w 578339"/>
                <a:gd name="connsiteY1" fmla="*/ 1055059 h 1153184"/>
                <a:gd name="connsiteX2" fmla="*/ 156308 w 578339"/>
                <a:gd name="connsiteY2" fmla="*/ 390751 h 1153184"/>
                <a:gd name="connsiteX3" fmla="*/ 187569 w 578339"/>
                <a:gd name="connsiteY3" fmla="*/ 7798 h 1153184"/>
                <a:gd name="connsiteX4" fmla="*/ 289169 w 578339"/>
                <a:gd name="connsiteY4" fmla="*/ 187551 h 1153184"/>
                <a:gd name="connsiteX5" fmla="*/ 336062 w 578339"/>
                <a:gd name="connsiteY5" fmla="*/ 812782 h 1153184"/>
                <a:gd name="connsiteX6" fmla="*/ 375139 w 578339"/>
                <a:gd name="connsiteY6" fmla="*/ 1133213 h 1153184"/>
                <a:gd name="connsiteX7" fmla="*/ 476739 w 578339"/>
                <a:gd name="connsiteY7" fmla="*/ 1109767 h 1153184"/>
                <a:gd name="connsiteX8" fmla="*/ 578339 w 578339"/>
                <a:gd name="connsiteY8" fmla="*/ 1031613 h 1153184"/>
                <a:gd name="connsiteX0" fmla="*/ 0 w 578339"/>
                <a:gd name="connsiteY0" fmla="*/ 1101951 h 1183165"/>
                <a:gd name="connsiteX1" fmla="*/ 211015 w 578339"/>
                <a:gd name="connsiteY1" fmla="*/ 1055059 h 1183165"/>
                <a:gd name="connsiteX2" fmla="*/ 156308 w 578339"/>
                <a:gd name="connsiteY2" fmla="*/ 390751 h 1183165"/>
                <a:gd name="connsiteX3" fmla="*/ 187569 w 578339"/>
                <a:gd name="connsiteY3" fmla="*/ 7798 h 1183165"/>
                <a:gd name="connsiteX4" fmla="*/ 289169 w 578339"/>
                <a:gd name="connsiteY4" fmla="*/ 187551 h 1183165"/>
                <a:gd name="connsiteX5" fmla="*/ 336062 w 578339"/>
                <a:gd name="connsiteY5" fmla="*/ 812782 h 1183165"/>
                <a:gd name="connsiteX6" fmla="*/ 375139 w 578339"/>
                <a:gd name="connsiteY6" fmla="*/ 1133213 h 1183165"/>
                <a:gd name="connsiteX7" fmla="*/ 554892 w 578339"/>
                <a:gd name="connsiteY7" fmla="*/ 1172290 h 1183165"/>
                <a:gd name="connsiteX8" fmla="*/ 578339 w 578339"/>
                <a:gd name="connsiteY8" fmla="*/ 1031613 h 1183165"/>
                <a:gd name="connsiteX0" fmla="*/ 0 w 578339"/>
                <a:gd name="connsiteY0" fmla="*/ 1101951 h 1140212"/>
                <a:gd name="connsiteX1" fmla="*/ 211015 w 578339"/>
                <a:gd name="connsiteY1" fmla="*/ 1055059 h 1140212"/>
                <a:gd name="connsiteX2" fmla="*/ 156308 w 578339"/>
                <a:gd name="connsiteY2" fmla="*/ 390751 h 1140212"/>
                <a:gd name="connsiteX3" fmla="*/ 187569 w 578339"/>
                <a:gd name="connsiteY3" fmla="*/ 7798 h 1140212"/>
                <a:gd name="connsiteX4" fmla="*/ 289169 w 578339"/>
                <a:gd name="connsiteY4" fmla="*/ 187551 h 1140212"/>
                <a:gd name="connsiteX5" fmla="*/ 336062 w 578339"/>
                <a:gd name="connsiteY5" fmla="*/ 812782 h 1140212"/>
                <a:gd name="connsiteX6" fmla="*/ 375139 w 578339"/>
                <a:gd name="connsiteY6" fmla="*/ 1133213 h 1140212"/>
                <a:gd name="connsiteX7" fmla="*/ 578339 w 578339"/>
                <a:gd name="connsiteY7" fmla="*/ 1031613 h 1140212"/>
                <a:gd name="connsiteX0" fmla="*/ 0 w 570524"/>
                <a:gd name="connsiteY0" fmla="*/ 1101951 h 1144020"/>
                <a:gd name="connsiteX1" fmla="*/ 211015 w 570524"/>
                <a:gd name="connsiteY1" fmla="*/ 1055059 h 1144020"/>
                <a:gd name="connsiteX2" fmla="*/ 156308 w 570524"/>
                <a:gd name="connsiteY2" fmla="*/ 390751 h 1144020"/>
                <a:gd name="connsiteX3" fmla="*/ 187569 w 570524"/>
                <a:gd name="connsiteY3" fmla="*/ 7798 h 1144020"/>
                <a:gd name="connsiteX4" fmla="*/ 289169 w 570524"/>
                <a:gd name="connsiteY4" fmla="*/ 187551 h 1144020"/>
                <a:gd name="connsiteX5" fmla="*/ 336062 w 570524"/>
                <a:gd name="connsiteY5" fmla="*/ 812782 h 1144020"/>
                <a:gd name="connsiteX6" fmla="*/ 375139 w 570524"/>
                <a:gd name="connsiteY6" fmla="*/ 1133213 h 1144020"/>
                <a:gd name="connsiteX7" fmla="*/ 570524 w 570524"/>
                <a:gd name="connsiteY7" fmla="*/ 1062874 h 1144020"/>
                <a:gd name="connsiteX0" fmla="*/ 0 w 500185"/>
                <a:gd name="connsiteY0" fmla="*/ 1101951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500185"/>
                <a:gd name="connsiteY0" fmla="*/ 1156659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390770"/>
                <a:gd name="connsiteY0" fmla="*/ 1211367 h 1221996"/>
                <a:gd name="connsiteX1" fmla="*/ 101600 w 390770"/>
                <a:gd name="connsiteY1" fmla="*/ 1055059 h 1221996"/>
                <a:gd name="connsiteX2" fmla="*/ 46893 w 390770"/>
                <a:gd name="connsiteY2" fmla="*/ 390751 h 1221996"/>
                <a:gd name="connsiteX3" fmla="*/ 78154 w 390770"/>
                <a:gd name="connsiteY3" fmla="*/ 7798 h 1221996"/>
                <a:gd name="connsiteX4" fmla="*/ 179754 w 390770"/>
                <a:gd name="connsiteY4" fmla="*/ 187551 h 1221996"/>
                <a:gd name="connsiteX5" fmla="*/ 226647 w 390770"/>
                <a:gd name="connsiteY5" fmla="*/ 812782 h 1221996"/>
                <a:gd name="connsiteX6" fmla="*/ 265724 w 390770"/>
                <a:gd name="connsiteY6" fmla="*/ 1133213 h 1221996"/>
                <a:gd name="connsiteX7" fmla="*/ 390770 w 390770"/>
                <a:gd name="connsiteY7" fmla="*/ 1195735 h 1221996"/>
                <a:gd name="connsiteX0" fmla="*/ 0 w 390770"/>
                <a:gd name="connsiteY0" fmla="*/ 1211367 h 1211367"/>
                <a:gd name="connsiteX1" fmla="*/ 101600 w 390770"/>
                <a:gd name="connsiteY1" fmla="*/ 1055059 h 1211367"/>
                <a:gd name="connsiteX2" fmla="*/ 46893 w 390770"/>
                <a:gd name="connsiteY2" fmla="*/ 390751 h 1211367"/>
                <a:gd name="connsiteX3" fmla="*/ 78154 w 390770"/>
                <a:gd name="connsiteY3" fmla="*/ 7798 h 1211367"/>
                <a:gd name="connsiteX4" fmla="*/ 179754 w 390770"/>
                <a:gd name="connsiteY4" fmla="*/ 187551 h 1211367"/>
                <a:gd name="connsiteX5" fmla="*/ 226647 w 390770"/>
                <a:gd name="connsiteY5" fmla="*/ 812782 h 1211367"/>
                <a:gd name="connsiteX6" fmla="*/ 265724 w 390770"/>
                <a:gd name="connsiteY6" fmla="*/ 1133213 h 1211367"/>
                <a:gd name="connsiteX7" fmla="*/ 390770 w 390770"/>
                <a:gd name="connsiteY7" fmla="*/ 1195735 h 1211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770" h="1211367">
                  <a:moveTo>
                    <a:pt x="0" y="1211367"/>
                  </a:moveTo>
                  <a:cubicBezTo>
                    <a:pt x="92482" y="1153403"/>
                    <a:pt x="93785" y="1191828"/>
                    <a:pt x="101600" y="1055059"/>
                  </a:cubicBezTo>
                  <a:cubicBezTo>
                    <a:pt x="109416" y="918290"/>
                    <a:pt x="50801" y="565294"/>
                    <a:pt x="46893" y="390751"/>
                  </a:cubicBezTo>
                  <a:cubicBezTo>
                    <a:pt x="42985" y="216208"/>
                    <a:pt x="56011" y="41665"/>
                    <a:pt x="78154" y="7798"/>
                  </a:cubicBezTo>
                  <a:cubicBezTo>
                    <a:pt x="100298" y="-26069"/>
                    <a:pt x="155005" y="53387"/>
                    <a:pt x="179754" y="187551"/>
                  </a:cubicBezTo>
                  <a:cubicBezTo>
                    <a:pt x="204503" y="321715"/>
                    <a:pt x="212319" y="655172"/>
                    <a:pt x="226647" y="812782"/>
                  </a:cubicBezTo>
                  <a:cubicBezTo>
                    <a:pt x="240975" y="970392"/>
                    <a:pt x="238370" y="1069388"/>
                    <a:pt x="265724" y="1133213"/>
                  </a:cubicBezTo>
                  <a:cubicBezTo>
                    <a:pt x="293078" y="1197038"/>
                    <a:pt x="348437" y="1216902"/>
                    <a:pt x="390770" y="119573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Freihandform: Form 9">
              <a:extLst>
                <a:ext uri="{FF2B5EF4-FFF2-40B4-BE49-F238E27FC236}">
                  <a16:creationId xmlns:a16="http://schemas.microsoft.com/office/drawing/2014/main" id="{2367BB8F-AC7D-434B-A182-DE188F2B0DAB}"/>
                </a:ext>
              </a:extLst>
            </p:cNvPr>
            <p:cNvSpPr/>
            <p:nvPr/>
          </p:nvSpPr>
          <p:spPr>
            <a:xfrm>
              <a:off x="2002904" y="5539889"/>
              <a:ext cx="309792" cy="960339"/>
            </a:xfrm>
            <a:custGeom>
              <a:avLst/>
              <a:gdLst>
                <a:gd name="connsiteX0" fmla="*/ 0 w 578339"/>
                <a:gd name="connsiteY0" fmla="*/ 1101951 h 1151414"/>
                <a:gd name="connsiteX1" fmla="*/ 211015 w 578339"/>
                <a:gd name="connsiteY1" fmla="*/ 1055059 h 1151414"/>
                <a:gd name="connsiteX2" fmla="*/ 156308 w 578339"/>
                <a:gd name="connsiteY2" fmla="*/ 390751 h 1151414"/>
                <a:gd name="connsiteX3" fmla="*/ 187569 w 578339"/>
                <a:gd name="connsiteY3" fmla="*/ 7798 h 1151414"/>
                <a:gd name="connsiteX4" fmla="*/ 289169 w 578339"/>
                <a:gd name="connsiteY4" fmla="*/ 187551 h 1151414"/>
                <a:gd name="connsiteX5" fmla="*/ 336062 w 578339"/>
                <a:gd name="connsiteY5" fmla="*/ 812782 h 1151414"/>
                <a:gd name="connsiteX6" fmla="*/ 375139 w 578339"/>
                <a:gd name="connsiteY6" fmla="*/ 1133213 h 1151414"/>
                <a:gd name="connsiteX7" fmla="*/ 476739 w 578339"/>
                <a:gd name="connsiteY7" fmla="*/ 1109767 h 1151414"/>
                <a:gd name="connsiteX8" fmla="*/ 500185 w 578339"/>
                <a:gd name="connsiteY8" fmla="*/ 1094136 h 1151414"/>
                <a:gd name="connsiteX9" fmla="*/ 578339 w 578339"/>
                <a:gd name="connsiteY9" fmla="*/ 1031613 h 1151414"/>
                <a:gd name="connsiteX0" fmla="*/ 0 w 634953"/>
                <a:gd name="connsiteY0" fmla="*/ 1101951 h 1189318"/>
                <a:gd name="connsiteX1" fmla="*/ 211015 w 634953"/>
                <a:gd name="connsiteY1" fmla="*/ 1055059 h 1189318"/>
                <a:gd name="connsiteX2" fmla="*/ 156308 w 634953"/>
                <a:gd name="connsiteY2" fmla="*/ 390751 h 1189318"/>
                <a:gd name="connsiteX3" fmla="*/ 187569 w 634953"/>
                <a:gd name="connsiteY3" fmla="*/ 7798 h 1189318"/>
                <a:gd name="connsiteX4" fmla="*/ 289169 w 634953"/>
                <a:gd name="connsiteY4" fmla="*/ 187551 h 1189318"/>
                <a:gd name="connsiteX5" fmla="*/ 336062 w 634953"/>
                <a:gd name="connsiteY5" fmla="*/ 812782 h 1189318"/>
                <a:gd name="connsiteX6" fmla="*/ 375139 w 634953"/>
                <a:gd name="connsiteY6" fmla="*/ 1133213 h 1189318"/>
                <a:gd name="connsiteX7" fmla="*/ 476739 w 634953"/>
                <a:gd name="connsiteY7" fmla="*/ 1109767 h 1189318"/>
                <a:gd name="connsiteX8" fmla="*/ 633047 w 634953"/>
                <a:gd name="connsiteY8" fmla="*/ 1187921 h 1189318"/>
                <a:gd name="connsiteX9" fmla="*/ 578339 w 634953"/>
                <a:gd name="connsiteY9" fmla="*/ 1031613 h 1189318"/>
                <a:gd name="connsiteX0" fmla="*/ 0 w 578339"/>
                <a:gd name="connsiteY0" fmla="*/ 1101951 h 1153184"/>
                <a:gd name="connsiteX1" fmla="*/ 211015 w 578339"/>
                <a:gd name="connsiteY1" fmla="*/ 1055059 h 1153184"/>
                <a:gd name="connsiteX2" fmla="*/ 156308 w 578339"/>
                <a:gd name="connsiteY2" fmla="*/ 390751 h 1153184"/>
                <a:gd name="connsiteX3" fmla="*/ 187569 w 578339"/>
                <a:gd name="connsiteY3" fmla="*/ 7798 h 1153184"/>
                <a:gd name="connsiteX4" fmla="*/ 289169 w 578339"/>
                <a:gd name="connsiteY4" fmla="*/ 187551 h 1153184"/>
                <a:gd name="connsiteX5" fmla="*/ 336062 w 578339"/>
                <a:gd name="connsiteY5" fmla="*/ 812782 h 1153184"/>
                <a:gd name="connsiteX6" fmla="*/ 375139 w 578339"/>
                <a:gd name="connsiteY6" fmla="*/ 1133213 h 1153184"/>
                <a:gd name="connsiteX7" fmla="*/ 476739 w 578339"/>
                <a:gd name="connsiteY7" fmla="*/ 1109767 h 1153184"/>
                <a:gd name="connsiteX8" fmla="*/ 578339 w 578339"/>
                <a:gd name="connsiteY8" fmla="*/ 1031613 h 1153184"/>
                <a:gd name="connsiteX0" fmla="*/ 0 w 578339"/>
                <a:gd name="connsiteY0" fmla="*/ 1101951 h 1183165"/>
                <a:gd name="connsiteX1" fmla="*/ 211015 w 578339"/>
                <a:gd name="connsiteY1" fmla="*/ 1055059 h 1183165"/>
                <a:gd name="connsiteX2" fmla="*/ 156308 w 578339"/>
                <a:gd name="connsiteY2" fmla="*/ 390751 h 1183165"/>
                <a:gd name="connsiteX3" fmla="*/ 187569 w 578339"/>
                <a:gd name="connsiteY3" fmla="*/ 7798 h 1183165"/>
                <a:gd name="connsiteX4" fmla="*/ 289169 w 578339"/>
                <a:gd name="connsiteY4" fmla="*/ 187551 h 1183165"/>
                <a:gd name="connsiteX5" fmla="*/ 336062 w 578339"/>
                <a:gd name="connsiteY5" fmla="*/ 812782 h 1183165"/>
                <a:gd name="connsiteX6" fmla="*/ 375139 w 578339"/>
                <a:gd name="connsiteY6" fmla="*/ 1133213 h 1183165"/>
                <a:gd name="connsiteX7" fmla="*/ 554892 w 578339"/>
                <a:gd name="connsiteY7" fmla="*/ 1172290 h 1183165"/>
                <a:gd name="connsiteX8" fmla="*/ 578339 w 578339"/>
                <a:gd name="connsiteY8" fmla="*/ 1031613 h 1183165"/>
                <a:gd name="connsiteX0" fmla="*/ 0 w 578339"/>
                <a:gd name="connsiteY0" fmla="*/ 1101951 h 1140212"/>
                <a:gd name="connsiteX1" fmla="*/ 211015 w 578339"/>
                <a:gd name="connsiteY1" fmla="*/ 1055059 h 1140212"/>
                <a:gd name="connsiteX2" fmla="*/ 156308 w 578339"/>
                <a:gd name="connsiteY2" fmla="*/ 390751 h 1140212"/>
                <a:gd name="connsiteX3" fmla="*/ 187569 w 578339"/>
                <a:gd name="connsiteY3" fmla="*/ 7798 h 1140212"/>
                <a:gd name="connsiteX4" fmla="*/ 289169 w 578339"/>
                <a:gd name="connsiteY4" fmla="*/ 187551 h 1140212"/>
                <a:gd name="connsiteX5" fmla="*/ 336062 w 578339"/>
                <a:gd name="connsiteY5" fmla="*/ 812782 h 1140212"/>
                <a:gd name="connsiteX6" fmla="*/ 375139 w 578339"/>
                <a:gd name="connsiteY6" fmla="*/ 1133213 h 1140212"/>
                <a:gd name="connsiteX7" fmla="*/ 578339 w 578339"/>
                <a:gd name="connsiteY7" fmla="*/ 1031613 h 1140212"/>
                <a:gd name="connsiteX0" fmla="*/ 0 w 570524"/>
                <a:gd name="connsiteY0" fmla="*/ 1101951 h 1144020"/>
                <a:gd name="connsiteX1" fmla="*/ 211015 w 570524"/>
                <a:gd name="connsiteY1" fmla="*/ 1055059 h 1144020"/>
                <a:gd name="connsiteX2" fmla="*/ 156308 w 570524"/>
                <a:gd name="connsiteY2" fmla="*/ 390751 h 1144020"/>
                <a:gd name="connsiteX3" fmla="*/ 187569 w 570524"/>
                <a:gd name="connsiteY3" fmla="*/ 7798 h 1144020"/>
                <a:gd name="connsiteX4" fmla="*/ 289169 w 570524"/>
                <a:gd name="connsiteY4" fmla="*/ 187551 h 1144020"/>
                <a:gd name="connsiteX5" fmla="*/ 336062 w 570524"/>
                <a:gd name="connsiteY5" fmla="*/ 812782 h 1144020"/>
                <a:gd name="connsiteX6" fmla="*/ 375139 w 570524"/>
                <a:gd name="connsiteY6" fmla="*/ 1133213 h 1144020"/>
                <a:gd name="connsiteX7" fmla="*/ 570524 w 570524"/>
                <a:gd name="connsiteY7" fmla="*/ 1062874 h 1144020"/>
                <a:gd name="connsiteX0" fmla="*/ 0 w 500185"/>
                <a:gd name="connsiteY0" fmla="*/ 1101951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500185"/>
                <a:gd name="connsiteY0" fmla="*/ 1156659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390770"/>
                <a:gd name="connsiteY0" fmla="*/ 1211367 h 1221996"/>
                <a:gd name="connsiteX1" fmla="*/ 101600 w 390770"/>
                <a:gd name="connsiteY1" fmla="*/ 1055059 h 1221996"/>
                <a:gd name="connsiteX2" fmla="*/ 46893 w 390770"/>
                <a:gd name="connsiteY2" fmla="*/ 390751 h 1221996"/>
                <a:gd name="connsiteX3" fmla="*/ 78154 w 390770"/>
                <a:gd name="connsiteY3" fmla="*/ 7798 h 1221996"/>
                <a:gd name="connsiteX4" fmla="*/ 179754 w 390770"/>
                <a:gd name="connsiteY4" fmla="*/ 187551 h 1221996"/>
                <a:gd name="connsiteX5" fmla="*/ 226647 w 390770"/>
                <a:gd name="connsiteY5" fmla="*/ 812782 h 1221996"/>
                <a:gd name="connsiteX6" fmla="*/ 265724 w 390770"/>
                <a:gd name="connsiteY6" fmla="*/ 1133213 h 1221996"/>
                <a:gd name="connsiteX7" fmla="*/ 390770 w 390770"/>
                <a:gd name="connsiteY7" fmla="*/ 1195735 h 1221996"/>
                <a:gd name="connsiteX0" fmla="*/ 0 w 390770"/>
                <a:gd name="connsiteY0" fmla="*/ 1211367 h 1211367"/>
                <a:gd name="connsiteX1" fmla="*/ 101600 w 390770"/>
                <a:gd name="connsiteY1" fmla="*/ 1055059 h 1211367"/>
                <a:gd name="connsiteX2" fmla="*/ 46893 w 390770"/>
                <a:gd name="connsiteY2" fmla="*/ 390751 h 1211367"/>
                <a:gd name="connsiteX3" fmla="*/ 78154 w 390770"/>
                <a:gd name="connsiteY3" fmla="*/ 7798 h 1211367"/>
                <a:gd name="connsiteX4" fmla="*/ 179754 w 390770"/>
                <a:gd name="connsiteY4" fmla="*/ 187551 h 1211367"/>
                <a:gd name="connsiteX5" fmla="*/ 226647 w 390770"/>
                <a:gd name="connsiteY5" fmla="*/ 812782 h 1211367"/>
                <a:gd name="connsiteX6" fmla="*/ 265724 w 390770"/>
                <a:gd name="connsiteY6" fmla="*/ 1133213 h 1211367"/>
                <a:gd name="connsiteX7" fmla="*/ 390770 w 390770"/>
                <a:gd name="connsiteY7" fmla="*/ 1195735 h 1211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770" h="1211367">
                  <a:moveTo>
                    <a:pt x="0" y="1211367"/>
                  </a:moveTo>
                  <a:cubicBezTo>
                    <a:pt x="92482" y="1153403"/>
                    <a:pt x="93785" y="1191828"/>
                    <a:pt x="101600" y="1055059"/>
                  </a:cubicBezTo>
                  <a:cubicBezTo>
                    <a:pt x="109416" y="918290"/>
                    <a:pt x="50801" y="565294"/>
                    <a:pt x="46893" y="390751"/>
                  </a:cubicBezTo>
                  <a:cubicBezTo>
                    <a:pt x="42985" y="216208"/>
                    <a:pt x="56011" y="41665"/>
                    <a:pt x="78154" y="7798"/>
                  </a:cubicBezTo>
                  <a:cubicBezTo>
                    <a:pt x="100298" y="-26069"/>
                    <a:pt x="155005" y="53387"/>
                    <a:pt x="179754" y="187551"/>
                  </a:cubicBezTo>
                  <a:cubicBezTo>
                    <a:pt x="204503" y="321715"/>
                    <a:pt x="212319" y="655172"/>
                    <a:pt x="226647" y="812782"/>
                  </a:cubicBezTo>
                  <a:cubicBezTo>
                    <a:pt x="240975" y="970392"/>
                    <a:pt x="238370" y="1069388"/>
                    <a:pt x="265724" y="1133213"/>
                  </a:cubicBezTo>
                  <a:cubicBezTo>
                    <a:pt x="293078" y="1197038"/>
                    <a:pt x="348437" y="1216902"/>
                    <a:pt x="390770" y="119573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Freihandform: Form 10">
              <a:extLst>
                <a:ext uri="{FF2B5EF4-FFF2-40B4-BE49-F238E27FC236}">
                  <a16:creationId xmlns:a16="http://schemas.microsoft.com/office/drawing/2014/main" id="{6748DF37-C781-2A15-D4FD-24D485D6C0E0}"/>
                </a:ext>
              </a:extLst>
            </p:cNvPr>
            <p:cNvSpPr/>
            <p:nvPr/>
          </p:nvSpPr>
          <p:spPr>
            <a:xfrm>
              <a:off x="2312695" y="5353494"/>
              <a:ext cx="500542" cy="1146734"/>
            </a:xfrm>
            <a:custGeom>
              <a:avLst/>
              <a:gdLst>
                <a:gd name="connsiteX0" fmla="*/ 0 w 578339"/>
                <a:gd name="connsiteY0" fmla="*/ 1101951 h 1151414"/>
                <a:gd name="connsiteX1" fmla="*/ 211015 w 578339"/>
                <a:gd name="connsiteY1" fmla="*/ 1055059 h 1151414"/>
                <a:gd name="connsiteX2" fmla="*/ 156308 w 578339"/>
                <a:gd name="connsiteY2" fmla="*/ 390751 h 1151414"/>
                <a:gd name="connsiteX3" fmla="*/ 187569 w 578339"/>
                <a:gd name="connsiteY3" fmla="*/ 7798 h 1151414"/>
                <a:gd name="connsiteX4" fmla="*/ 289169 w 578339"/>
                <a:gd name="connsiteY4" fmla="*/ 187551 h 1151414"/>
                <a:gd name="connsiteX5" fmla="*/ 336062 w 578339"/>
                <a:gd name="connsiteY5" fmla="*/ 812782 h 1151414"/>
                <a:gd name="connsiteX6" fmla="*/ 375139 w 578339"/>
                <a:gd name="connsiteY6" fmla="*/ 1133213 h 1151414"/>
                <a:gd name="connsiteX7" fmla="*/ 476739 w 578339"/>
                <a:gd name="connsiteY7" fmla="*/ 1109767 h 1151414"/>
                <a:gd name="connsiteX8" fmla="*/ 500185 w 578339"/>
                <a:gd name="connsiteY8" fmla="*/ 1094136 h 1151414"/>
                <a:gd name="connsiteX9" fmla="*/ 578339 w 578339"/>
                <a:gd name="connsiteY9" fmla="*/ 1031613 h 1151414"/>
                <a:gd name="connsiteX0" fmla="*/ 0 w 634953"/>
                <a:gd name="connsiteY0" fmla="*/ 1101951 h 1189318"/>
                <a:gd name="connsiteX1" fmla="*/ 211015 w 634953"/>
                <a:gd name="connsiteY1" fmla="*/ 1055059 h 1189318"/>
                <a:gd name="connsiteX2" fmla="*/ 156308 w 634953"/>
                <a:gd name="connsiteY2" fmla="*/ 390751 h 1189318"/>
                <a:gd name="connsiteX3" fmla="*/ 187569 w 634953"/>
                <a:gd name="connsiteY3" fmla="*/ 7798 h 1189318"/>
                <a:gd name="connsiteX4" fmla="*/ 289169 w 634953"/>
                <a:gd name="connsiteY4" fmla="*/ 187551 h 1189318"/>
                <a:gd name="connsiteX5" fmla="*/ 336062 w 634953"/>
                <a:gd name="connsiteY5" fmla="*/ 812782 h 1189318"/>
                <a:gd name="connsiteX6" fmla="*/ 375139 w 634953"/>
                <a:gd name="connsiteY6" fmla="*/ 1133213 h 1189318"/>
                <a:gd name="connsiteX7" fmla="*/ 476739 w 634953"/>
                <a:gd name="connsiteY7" fmla="*/ 1109767 h 1189318"/>
                <a:gd name="connsiteX8" fmla="*/ 633047 w 634953"/>
                <a:gd name="connsiteY8" fmla="*/ 1187921 h 1189318"/>
                <a:gd name="connsiteX9" fmla="*/ 578339 w 634953"/>
                <a:gd name="connsiteY9" fmla="*/ 1031613 h 1189318"/>
                <a:gd name="connsiteX0" fmla="*/ 0 w 578339"/>
                <a:gd name="connsiteY0" fmla="*/ 1101951 h 1153184"/>
                <a:gd name="connsiteX1" fmla="*/ 211015 w 578339"/>
                <a:gd name="connsiteY1" fmla="*/ 1055059 h 1153184"/>
                <a:gd name="connsiteX2" fmla="*/ 156308 w 578339"/>
                <a:gd name="connsiteY2" fmla="*/ 390751 h 1153184"/>
                <a:gd name="connsiteX3" fmla="*/ 187569 w 578339"/>
                <a:gd name="connsiteY3" fmla="*/ 7798 h 1153184"/>
                <a:gd name="connsiteX4" fmla="*/ 289169 w 578339"/>
                <a:gd name="connsiteY4" fmla="*/ 187551 h 1153184"/>
                <a:gd name="connsiteX5" fmla="*/ 336062 w 578339"/>
                <a:gd name="connsiteY5" fmla="*/ 812782 h 1153184"/>
                <a:gd name="connsiteX6" fmla="*/ 375139 w 578339"/>
                <a:gd name="connsiteY6" fmla="*/ 1133213 h 1153184"/>
                <a:gd name="connsiteX7" fmla="*/ 476739 w 578339"/>
                <a:gd name="connsiteY7" fmla="*/ 1109767 h 1153184"/>
                <a:gd name="connsiteX8" fmla="*/ 578339 w 578339"/>
                <a:gd name="connsiteY8" fmla="*/ 1031613 h 1153184"/>
                <a:gd name="connsiteX0" fmla="*/ 0 w 578339"/>
                <a:gd name="connsiteY0" fmla="*/ 1101951 h 1183165"/>
                <a:gd name="connsiteX1" fmla="*/ 211015 w 578339"/>
                <a:gd name="connsiteY1" fmla="*/ 1055059 h 1183165"/>
                <a:gd name="connsiteX2" fmla="*/ 156308 w 578339"/>
                <a:gd name="connsiteY2" fmla="*/ 390751 h 1183165"/>
                <a:gd name="connsiteX3" fmla="*/ 187569 w 578339"/>
                <a:gd name="connsiteY3" fmla="*/ 7798 h 1183165"/>
                <a:gd name="connsiteX4" fmla="*/ 289169 w 578339"/>
                <a:gd name="connsiteY4" fmla="*/ 187551 h 1183165"/>
                <a:gd name="connsiteX5" fmla="*/ 336062 w 578339"/>
                <a:gd name="connsiteY5" fmla="*/ 812782 h 1183165"/>
                <a:gd name="connsiteX6" fmla="*/ 375139 w 578339"/>
                <a:gd name="connsiteY6" fmla="*/ 1133213 h 1183165"/>
                <a:gd name="connsiteX7" fmla="*/ 554892 w 578339"/>
                <a:gd name="connsiteY7" fmla="*/ 1172290 h 1183165"/>
                <a:gd name="connsiteX8" fmla="*/ 578339 w 578339"/>
                <a:gd name="connsiteY8" fmla="*/ 1031613 h 1183165"/>
                <a:gd name="connsiteX0" fmla="*/ 0 w 578339"/>
                <a:gd name="connsiteY0" fmla="*/ 1101951 h 1140212"/>
                <a:gd name="connsiteX1" fmla="*/ 211015 w 578339"/>
                <a:gd name="connsiteY1" fmla="*/ 1055059 h 1140212"/>
                <a:gd name="connsiteX2" fmla="*/ 156308 w 578339"/>
                <a:gd name="connsiteY2" fmla="*/ 390751 h 1140212"/>
                <a:gd name="connsiteX3" fmla="*/ 187569 w 578339"/>
                <a:gd name="connsiteY3" fmla="*/ 7798 h 1140212"/>
                <a:gd name="connsiteX4" fmla="*/ 289169 w 578339"/>
                <a:gd name="connsiteY4" fmla="*/ 187551 h 1140212"/>
                <a:gd name="connsiteX5" fmla="*/ 336062 w 578339"/>
                <a:gd name="connsiteY5" fmla="*/ 812782 h 1140212"/>
                <a:gd name="connsiteX6" fmla="*/ 375139 w 578339"/>
                <a:gd name="connsiteY6" fmla="*/ 1133213 h 1140212"/>
                <a:gd name="connsiteX7" fmla="*/ 578339 w 578339"/>
                <a:gd name="connsiteY7" fmla="*/ 1031613 h 1140212"/>
                <a:gd name="connsiteX0" fmla="*/ 0 w 570524"/>
                <a:gd name="connsiteY0" fmla="*/ 1101951 h 1144020"/>
                <a:gd name="connsiteX1" fmla="*/ 211015 w 570524"/>
                <a:gd name="connsiteY1" fmla="*/ 1055059 h 1144020"/>
                <a:gd name="connsiteX2" fmla="*/ 156308 w 570524"/>
                <a:gd name="connsiteY2" fmla="*/ 390751 h 1144020"/>
                <a:gd name="connsiteX3" fmla="*/ 187569 w 570524"/>
                <a:gd name="connsiteY3" fmla="*/ 7798 h 1144020"/>
                <a:gd name="connsiteX4" fmla="*/ 289169 w 570524"/>
                <a:gd name="connsiteY4" fmla="*/ 187551 h 1144020"/>
                <a:gd name="connsiteX5" fmla="*/ 336062 w 570524"/>
                <a:gd name="connsiteY5" fmla="*/ 812782 h 1144020"/>
                <a:gd name="connsiteX6" fmla="*/ 375139 w 570524"/>
                <a:gd name="connsiteY6" fmla="*/ 1133213 h 1144020"/>
                <a:gd name="connsiteX7" fmla="*/ 570524 w 570524"/>
                <a:gd name="connsiteY7" fmla="*/ 1062874 h 1144020"/>
                <a:gd name="connsiteX0" fmla="*/ 0 w 500185"/>
                <a:gd name="connsiteY0" fmla="*/ 1101951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500185"/>
                <a:gd name="connsiteY0" fmla="*/ 1156659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390770"/>
                <a:gd name="connsiteY0" fmla="*/ 1211367 h 1221996"/>
                <a:gd name="connsiteX1" fmla="*/ 101600 w 390770"/>
                <a:gd name="connsiteY1" fmla="*/ 1055059 h 1221996"/>
                <a:gd name="connsiteX2" fmla="*/ 46893 w 390770"/>
                <a:gd name="connsiteY2" fmla="*/ 390751 h 1221996"/>
                <a:gd name="connsiteX3" fmla="*/ 78154 w 390770"/>
                <a:gd name="connsiteY3" fmla="*/ 7798 h 1221996"/>
                <a:gd name="connsiteX4" fmla="*/ 179754 w 390770"/>
                <a:gd name="connsiteY4" fmla="*/ 187551 h 1221996"/>
                <a:gd name="connsiteX5" fmla="*/ 226647 w 390770"/>
                <a:gd name="connsiteY5" fmla="*/ 812782 h 1221996"/>
                <a:gd name="connsiteX6" fmla="*/ 265724 w 390770"/>
                <a:gd name="connsiteY6" fmla="*/ 1133213 h 1221996"/>
                <a:gd name="connsiteX7" fmla="*/ 390770 w 390770"/>
                <a:gd name="connsiteY7" fmla="*/ 1195735 h 1221996"/>
                <a:gd name="connsiteX0" fmla="*/ 0 w 390770"/>
                <a:gd name="connsiteY0" fmla="*/ 1211367 h 1211367"/>
                <a:gd name="connsiteX1" fmla="*/ 101600 w 390770"/>
                <a:gd name="connsiteY1" fmla="*/ 1055059 h 1211367"/>
                <a:gd name="connsiteX2" fmla="*/ 46893 w 390770"/>
                <a:gd name="connsiteY2" fmla="*/ 390751 h 1211367"/>
                <a:gd name="connsiteX3" fmla="*/ 78154 w 390770"/>
                <a:gd name="connsiteY3" fmla="*/ 7798 h 1211367"/>
                <a:gd name="connsiteX4" fmla="*/ 179754 w 390770"/>
                <a:gd name="connsiteY4" fmla="*/ 187551 h 1211367"/>
                <a:gd name="connsiteX5" fmla="*/ 226647 w 390770"/>
                <a:gd name="connsiteY5" fmla="*/ 812782 h 1211367"/>
                <a:gd name="connsiteX6" fmla="*/ 265724 w 390770"/>
                <a:gd name="connsiteY6" fmla="*/ 1133213 h 1211367"/>
                <a:gd name="connsiteX7" fmla="*/ 390770 w 390770"/>
                <a:gd name="connsiteY7" fmla="*/ 1195735 h 1211367"/>
                <a:gd name="connsiteX0" fmla="*/ 0 w 390770"/>
                <a:gd name="connsiteY0" fmla="*/ 1209670 h 1209670"/>
                <a:gd name="connsiteX1" fmla="*/ 101600 w 390770"/>
                <a:gd name="connsiteY1" fmla="*/ 1053362 h 1209670"/>
                <a:gd name="connsiteX2" fmla="*/ 46893 w 390770"/>
                <a:gd name="connsiteY2" fmla="*/ 389054 h 1209670"/>
                <a:gd name="connsiteX3" fmla="*/ 78154 w 390770"/>
                <a:gd name="connsiteY3" fmla="*/ 6101 h 1209670"/>
                <a:gd name="connsiteX4" fmla="*/ 236312 w 390770"/>
                <a:gd name="connsiteY4" fmla="*/ 201485 h 1209670"/>
                <a:gd name="connsiteX5" fmla="*/ 226647 w 390770"/>
                <a:gd name="connsiteY5" fmla="*/ 811085 h 1209670"/>
                <a:gd name="connsiteX6" fmla="*/ 265724 w 390770"/>
                <a:gd name="connsiteY6" fmla="*/ 1131516 h 1209670"/>
                <a:gd name="connsiteX7" fmla="*/ 390770 w 390770"/>
                <a:gd name="connsiteY7" fmla="*/ 1194038 h 1209670"/>
                <a:gd name="connsiteX0" fmla="*/ 0 w 390770"/>
                <a:gd name="connsiteY0" fmla="*/ 1209670 h 1209670"/>
                <a:gd name="connsiteX1" fmla="*/ 101600 w 390770"/>
                <a:gd name="connsiteY1" fmla="*/ 1053362 h 1209670"/>
                <a:gd name="connsiteX2" fmla="*/ 46893 w 390770"/>
                <a:gd name="connsiteY2" fmla="*/ 389054 h 1209670"/>
                <a:gd name="connsiteX3" fmla="*/ 78154 w 390770"/>
                <a:gd name="connsiteY3" fmla="*/ 6101 h 1209670"/>
                <a:gd name="connsiteX4" fmla="*/ 236312 w 390770"/>
                <a:gd name="connsiteY4" fmla="*/ 201485 h 1209670"/>
                <a:gd name="connsiteX5" fmla="*/ 308915 w 390770"/>
                <a:gd name="connsiteY5" fmla="*/ 811085 h 1209670"/>
                <a:gd name="connsiteX6" fmla="*/ 265724 w 390770"/>
                <a:gd name="connsiteY6" fmla="*/ 1131516 h 1209670"/>
                <a:gd name="connsiteX7" fmla="*/ 390770 w 390770"/>
                <a:gd name="connsiteY7" fmla="*/ 1194038 h 1209670"/>
                <a:gd name="connsiteX0" fmla="*/ 0 w 390770"/>
                <a:gd name="connsiteY0" fmla="*/ 1227143 h 1227143"/>
                <a:gd name="connsiteX1" fmla="*/ 101600 w 390770"/>
                <a:gd name="connsiteY1" fmla="*/ 1070835 h 1227143"/>
                <a:gd name="connsiteX2" fmla="*/ 5759 w 390770"/>
                <a:gd name="connsiteY2" fmla="*/ 703512 h 1227143"/>
                <a:gd name="connsiteX3" fmla="*/ 78154 w 390770"/>
                <a:gd name="connsiteY3" fmla="*/ 23574 h 1227143"/>
                <a:gd name="connsiteX4" fmla="*/ 236312 w 390770"/>
                <a:gd name="connsiteY4" fmla="*/ 218958 h 1227143"/>
                <a:gd name="connsiteX5" fmla="*/ 308915 w 390770"/>
                <a:gd name="connsiteY5" fmla="*/ 828558 h 1227143"/>
                <a:gd name="connsiteX6" fmla="*/ 265724 w 390770"/>
                <a:gd name="connsiteY6" fmla="*/ 1148989 h 1227143"/>
                <a:gd name="connsiteX7" fmla="*/ 390770 w 390770"/>
                <a:gd name="connsiteY7" fmla="*/ 1211511 h 1227143"/>
                <a:gd name="connsiteX0" fmla="*/ 0 w 390770"/>
                <a:gd name="connsiteY0" fmla="*/ 1359475 h 1359475"/>
                <a:gd name="connsiteX1" fmla="*/ 101600 w 390770"/>
                <a:gd name="connsiteY1" fmla="*/ 1203167 h 1359475"/>
                <a:gd name="connsiteX2" fmla="*/ 5759 w 390770"/>
                <a:gd name="connsiteY2" fmla="*/ 835844 h 1359475"/>
                <a:gd name="connsiteX3" fmla="*/ 144996 w 390770"/>
                <a:gd name="connsiteY3" fmla="*/ 15229 h 1359475"/>
                <a:gd name="connsiteX4" fmla="*/ 236312 w 390770"/>
                <a:gd name="connsiteY4" fmla="*/ 351290 h 1359475"/>
                <a:gd name="connsiteX5" fmla="*/ 308915 w 390770"/>
                <a:gd name="connsiteY5" fmla="*/ 960890 h 1359475"/>
                <a:gd name="connsiteX6" fmla="*/ 265724 w 390770"/>
                <a:gd name="connsiteY6" fmla="*/ 1281321 h 1359475"/>
                <a:gd name="connsiteX7" fmla="*/ 390770 w 390770"/>
                <a:gd name="connsiteY7" fmla="*/ 1343843 h 1359475"/>
                <a:gd name="connsiteX0" fmla="*/ 0 w 390770"/>
                <a:gd name="connsiteY0" fmla="*/ 1361030 h 1361030"/>
                <a:gd name="connsiteX1" fmla="*/ 101600 w 390770"/>
                <a:gd name="connsiteY1" fmla="*/ 1204722 h 1361030"/>
                <a:gd name="connsiteX2" fmla="*/ 5759 w 390770"/>
                <a:gd name="connsiteY2" fmla="*/ 837399 h 1361030"/>
                <a:gd name="connsiteX3" fmla="*/ 144996 w 390770"/>
                <a:gd name="connsiteY3" fmla="*/ 16784 h 1361030"/>
                <a:gd name="connsiteX4" fmla="*/ 262020 w 390770"/>
                <a:gd name="connsiteY4" fmla="*/ 337214 h 1361030"/>
                <a:gd name="connsiteX5" fmla="*/ 308915 w 390770"/>
                <a:gd name="connsiteY5" fmla="*/ 962445 h 1361030"/>
                <a:gd name="connsiteX6" fmla="*/ 265724 w 390770"/>
                <a:gd name="connsiteY6" fmla="*/ 1282876 h 1361030"/>
                <a:gd name="connsiteX7" fmla="*/ 390770 w 390770"/>
                <a:gd name="connsiteY7" fmla="*/ 1345398 h 1361030"/>
                <a:gd name="connsiteX0" fmla="*/ 0 w 390770"/>
                <a:gd name="connsiteY0" fmla="*/ 1360775 h 1360775"/>
                <a:gd name="connsiteX1" fmla="*/ 101600 w 390770"/>
                <a:gd name="connsiteY1" fmla="*/ 1204467 h 1360775"/>
                <a:gd name="connsiteX2" fmla="*/ 5759 w 390770"/>
                <a:gd name="connsiteY2" fmla="*/ 837144 h 1360775"/>
                <a:gd name="connsiteX3" fmla="*/ 144996 w 390770"/>
                <a:gd name="connsiteY3" fmla="*/ 16529 h 1360775"/>
                <a:gd name="connsiteX4" fmla="*/ 262020 w 390770"/>
                <a:gd name="connsiteY4" fmla="*/ 336959 h 1360775"/>
                <a:gd name="connsiteX5" fmla="*/ 344907 w 390770"/>
                <a:gd name="connsiteY5" fmla="*/ 930928 h 1360775"/>
                <a:gd name="connsiteX6" fmla="*/ 265724 w 390770"/>
                <a:gd name="connsiteY6" fmla="*/ 1282621 h 1360775"/>
                <a:gd name="connsiteX7" fmla="*/ 390770 w 390770"/>
                <a:gd name="connsiteY7" fmla="*/ 1345143 h 136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770" h="1360775">
                  <a:moveTo>
                    <a:pt x="0" y="1360775"/>
                  </a:moveTo>
                  <a:cubicBezTo>
                    <a:pt x="92482" y="1302811"/>
                    <a:pt x="100640" y="1291739"/>
                    <a:pt x="101600" y="1204467"/>
                  </a:cubicBezTo>
                  <a:cubicBezTo>
                    <a:pt x="102560" y="1117195"/>
                    <a:pt x="-1474" y="1035134"/>
                    <a:pt x="5759" y="837144"/>
                  </a:cubicBezTo>
                  <a:cubicBezTo>
                    <a:pt x="12992" y="639154"/>
                    <a:pt x="102286" y="99893"/>
                    <a:pt x="144996" y="16529"/>
                  </a:cubicBezTo>
                  <a:cubicBezTo>
                    <a:pt x="187706" y="-66835"/>
                    <a:pt x="228702" y="184559"/>
                    <a:pt x="262020" y="336959"/>
                  </a:cubicBezTo>
                  <a:cubicBezTo>
                    <a:pt x="295339" y="489359"/>
                    <a:pt x="344290" y="773318"/>
                    <a:pt x="344907" y="930928"/>
                  </a:cubicBezTo>
                  <a:cubicBezTo>
                    <a:pt x="345524" y="1088538"/>
                    <a:pt x="258080" y="1213585"/>
                    <a:pt x="265724" y="1282621"/>
                  </a:cubicBezTo>
                  <a:cubicBezTo>
                    <a:pt x="273368" y="1351657"/>
                    <a:pt x="348437" y="1366310"/>
                    <a:pt x="390770" y="1345143"/>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Freihandform: Form 11">
              <a:extLst>
                <a:ext uri="{FF2B5EF4-FFF2-40B4-BE49-F238E27FC236}">
                  <a16:creationId xmlns:a16="http://schemas.microsoft.com/office/drawing/2014/main" id="{785C34CD-7F49-8A3F-3931-A006A3359EFB}"/>
                </a:ext>
              </a:extLst>
            </p:cNvPr>
            <p:cNvSpPr/>
            <p:nvPr/>
          </p:nvSpPr>
          <p:spPr>
            <a:xfrm>
              <a:off x="2813237" y="5539888"/>
              <a:ext cx="309792" cy="960339"/>
            </a:xfrm>
            <a:custGeom>
              <a:avLst/>
              <a:gdLst>
                <a:gd name="connsiteX0" fmla="*/ 0 w 578339"/>
                <a:gd name="connsiteY0" fmla="*/ 1101951 h 1151414"/>
                <a:gd name="connsiteX1" fmla="*/ 211015 w 578339"/>
                <a:gd name="connsiteY1" fmla="*/ 1055059 h 1151414"/>
                <a:gd name="connsiteX2" fmla="*/ 156308 w 578339"/>
                <a:gd name="connsiteY2" fmla="*/ 390751 h 1151414"/>
                <a:gd name="connsiteX3" fmla="*/ 187569 w 578339"/>
                <a:gd name="connsiteY3" fmla="*/ 7798 h 1151414"/>
                <a:gd name="connsiteX4" fmla="*/ 289169 w 578339"/>
                <a:gd name="connsiteY4" fmla="*/ 187551 h 1151414"/>
                <a:gd name="connsiteX5" fmla="*/ 336062 w 578339"/>
                <a:gd name="connsiteY5" fmla="*/ 812782 h 1151414"/>
                <a:gd name="connsiteX6" fmla="*/ 375139 w 578339"/>
                <a:gd name="connsiteY6" fmla="*/ 1133213 h 1151414"/>
                <a:gd name="connsiteX7" fmla="*/ 476739 w 578339"/>
                <a:gd name="connsiteY7" fmla="*/ 1109767 h 1151414"/>
                <a:gd name="connsiteX8" fmla="*/ 500185 w 578339"/>
                <a:gd name="connsiteY8" fmla="*/ 1094136 h 1151414"/>
                <a:gd name="connsiteX9" fmla="*/ 578339 w 578339"/>
                <a:gd name="connsiteY9" fmla="*/ 1031613 h 1151414"/>
                <a:gd name="connsiteX0" fmla="*/ 0 w 634953"/>
                <a:gd name="connsiteY0" fmla="*/ 1101951 h 1189318"/>
                <a:gd name="connsiteX1" fmla="*/ 211015 w 634953"/>
                <a:gd name="connsiteY1" fmla="*/ 1055059 h 1189318"/>
                <a:gd name="connsiteX2" fmla="*/ 156308 w 634953"/>
                <a:gd name="connsiteY2" fmla="*/ 390751 h 1189318"/>
                <a:gd name="connsiteX3" fmla="*/ 187569 w 634953"/>
                <a:gd name="connsiteY3" fmla="*/ 7798 h 1189318"/>
                <a:gd name="connsiteX4" fmla="*/ 289169 w 634953"/>
                <a:gd name="connsiteY4" fmla="*/ 187551 h 1189318"/>
                <a:gd name="connsiteX5" fmla="*/ 336062 w 634953"/>
                <a:gd name="connsiteY5" fmla="*/ 812782 h 1189318"/>
                <a:gd name="connsiteX6" fmla="*/ 375139 w 634953"/>
                <a:gd name="connsiteY6" fmla="*/ 1133213 h 1189318"/>
                <a:gd name="connsiteX7" fmla="*/ 476739 w 634953"/>
                <a:gd name="connsiteY7" fmla="*/ 1109767 h 1189318"/>
                <a:gd name="connsiteX8" fmla="*/ 633047 w 634953"/>
                <a:gd name="connsiteY8" fmla="*/ 1187921 h 1189318"/>
                <a:gd name="connsiteX9" fmla="*/ 578339 w 634953"/>
                <a:gd name="connsiteY9" fmla="*/ 1031613 h 1189318"/>
                <a:gd name="connsiteX0" fmla="*/ 0 w 578339"/>
                <a:gd name="connsiteY0" fmla="*/ 1101951 h 1153184"/>
                <a:gd name="connsiteX1" fmla="*/ 211015 w 578339"/>
                <a:gd name="connsiteY1" fmla="*/ 1055059 h 1153184"/>
                <a:gd name="connsiteX2" fmla="*/ 156308 w 578339"/>
                <a:gd name="connsiteY2" fmla="*/ 390751 h 1153184"/>
                <a:gd name="connsiteX3" fmla="*/ 187569 w 578339"/>
                <a:gd name="connsiteY3" fmla="*/ 7798 h 1153184"/>
                <a:gd name="connsiteX4" fmla="*/ 289169 w 578339"/>
                <a:gd name="connsiteY4" fmla="*/ 187551 h 1153184"/>
                <a:gd name="connsiteX5" fmla="*/ 336062 w 578339"/>
                <a:gd name="connsiteY5" fmla="*/ 812782 h 1153184"/>
                <a:gd name="connsiteX6" fmla="*/ 375139 w 578339"/>
                <a:gd name="connsiteY6" fmla="*/ 1133213 h 1153184"/>
                <a:gd name="connsiteX7" fmla="*/ 476739 w 578339"/>
                <a:gd name="connsiteY7" fmla="*/ 1109767 h 1153184"/>
                <a:gd name="connsiteX8" fmla="*/ 578339 w 578339"/>
                <a:gd name="connsiteY8" fmla="*/ 1031613 h 1153184"/>
                <a:gd name="connsiteX0" fmla="*/ 0 w 578339"/>
                <a:gd name="connsiteY0" fmla="*/ 1101951 h 1183165"/>
                <a:gd name="connsiteX1" fmla="*/ 211015 w 578339"/>
                <a:gd name="connsiteY1" fmla="*/ 1055059 h 1183165"/>
                <a:gd name="connsiteX2" fmla="*/ 156308 w 578339"/>
                <a:gd name="connsiteY2" fmla="*/ 390751 h 1183165"/>
                <a:gd name="connsiteX3" fmla="*/ 187569 w 578339"/>
                <a:gd name="connsiteY3" fmla="*/ 7798 h 1183165"/>
                <a:gd name="connsiteX4" fmla="*/ 289169 w 578339"/>
                <a:gd name="connsiteY4" fmla="*/ 187551 h 1183165"/>
                <a:gd name="connsiteX5" fmla="*/ 336062 w 578339"/>
                <a:gd name="connsiteY5" fmla="*/ 812782 h 1183165"/>
                <a:gd name="connsiteX6" fmla="*/ 375139 w 578339"/>
                <a:gd name="connsiteY6" fmla="*/ 1133213 h 1183165"/>
                <a:gd name="connsiteX7" fmla="*/ 554892 w 578339"/>
                <a:gd name="connsiteY7" fmla="*/ 1172290 h 1183165"/>
                <a:gd name="connsiteX8" fmla="*/ 578339 w 578339"/>
                <a:gd name="connsiteY8" fmla="*/ 1031613 h 1183165"/>
                <a:gd name="connsiteX0" fmla="*/ 0 w 578339"/>
                <a:gd name="connsiteY0" fmla="*/ 1101951 h 1140212"/>
                <a:gd name="connsiteX1" fmla="*/ 211015 w 578339"/>
                <a:gd name="connsiteY1" fmla="*/ 1055059 h 1140212"/>
                <a:gd name="connsiteX2" fmla="*/ 156308 w 578339"/>
                <a:gd name="connsiteY2" fmla="*/ 390751 h 1140212"/>
                <a:gd name="connsiteX3" fmla="*/ 187569 w 578339"/>
                <a:gd name="connsiteY3" fmla="*/ 7798 h 1140212"/>
                <a:gd name="connsiteX4" fmla="*/ 289169 w 578339"/>
                <a:gd name="connsiteY4" fmla="*/ 187551 h 1140212"/>
                <a:gd name="connsiteX5" fmla="*/ 336062 w 578339"/>
                <a:gd name="connsiteY5" fmla="*/ 812782 h 1140212"/>
                <a:gd name="connsiteX6" fmla="*/ 375139 w 578339"/>
                <a:gd name="connsiteY6" fmla="*/ 1133213 h 1140212"/>
                <a:gd name="connsiteX7" fmla="*/ 578339 w 578339"/>
                <a:gd name="connsiteY7" fmla="*/ 1031613 h 1140212"/>
                <a:gd name="connsiteX0" fmla="*/ 0 w 570524"/>
                <a:gd name="connsiteY0" fmla="*/ 1101951 h 1144020"/>
                <a:gd name="connsiteX1" fmla="*/ 211015 w 570524"/>
                <a:gd name="connsiteY1" fmla="*/ 1055059 h 1144020"/>
                <a:gd name="connsiteX2" fmla="*/ 156308 w 570524"/>
                <a:gd name="connsiteY2" fmla="*/ 390751 h 1144020"/>
                <a:gd name="connsiteX3" fmla="*/ 187569 w 570524"/>
                <a:gd name="connsiteY3" fmla="*/ 7798 h 1144020"/>
                <a:gd name="connsiteX4" fmla="*/ 289169 w 570524"/>
                <a:gd name="connsiteY4" fmla="*/ 187551 h 1144020"/>
                <a:gd name="connsiteX5" fmla="*/ 336062 w 570524"/>
                <a:gd name="connsiteY5" fmla="*/ 812782 h 1144020"/>
                <a:gd name="connsiteX6" fmla="*/ 375139 w 570524"/>
                <a:gd name="connsiteY6" fmla="*/ 1133213 h 1144020"/>
                <a:gd name="connsiteX7" fmla="*/ 570524 w 570524"/>
                <a:gd name="connsiteY7" fmla="*/ 1062874 h 1144020"/>
                <a:gd name="connsiteX0" fmla="*/ 0 w 500185"/>
                <a:gd name="connsiteY0" fmla="*/ 1101951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500185"/>
                <a:gd name="connsiteY0" fmla="*/ 1156659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390770"/>
                <a:gd name="connsiteY0" fmla="*/ 1211367 h 1221996"/>
                <a:gd name="connsiteX1" fmla="*/ 101600 w 390770"/>
                <a:gd name="connsiteY1" fmla="*/ 1055059 h 1221996"/>
                <a:gd name="connsiteX2" fmla="*/ 46893 w 390770"/>
                <a:gd name="connsiteY2" fmla="*/ 390751 h 1221996"/>
                <a:gd name="connsiteX3" fmla="*/ 78154 w 390770"/>
                <a:gd name="connsiteY3" fmla="*/ 7798 h 1221996"/>
                <a:gd name="connsiteX4" fmla="*/ 179754 w 390770"/>
                <a:gd name="connsiteY4" fmla="*/ 187551 h 1221996"/>
                <a:gd name="connsiteX5" fmla="*/ 226647 w 390770"/>
                <a:gd name="connsiteY5" fmla="*/ 812782 h 1221996"/>
                <a:gd name="connsiteX6" fmla="*/ 265724 w 390770"/>
                <a:gd name="connsiteY6" fmla="*/ 1133213 h 1221996"/>
                <a:gd name="connsiteX7" fmla="*/ 390770 w 390770"/>
                <a:gd name="connsiteY7" fmla="*/ 1195735 h 1221996"/>
                <a:gd name="connsiteX0" fmla="*/ 0 w 390770"/>
                <a:gd name="connsiteY0" fmla="*/ 1211367 h 1211367"/>
                <a:gd name="connsiteX1" fmla="*/ 101600 w 390770"/>
                <a:gd name="connsiteY1" fmla="*/ 1055059 h 1211367"/>
                <a:gd name="connsiteX2" fmla="*/ 46893 w 390770"/>
                <a:gd name="connsiteY2" fmla="*/ 390751 h 1211367"/>
                <a:gd name="connsiteX3" fmla="*/ 78154 w 390770"/>
                <a:gd name="connsiteY3" fmla="*/ 7798 h 1211367"/>
                <a:gd name="connsiteX4" fmla="*/ 179754 w 390770"/>
                <a:gd name="connsiteY4" fmla="*/ 187551 h 1211367"/>
                <a:gd name="connsiteX5" fmla="*/ 226647 w 390770"/>
                <a:gd name="connsiteY5" fmla="*/ 812782 h 1211367"/>
                <a:gd name="connsiteX6" fmla="*/ 265724 w 390770"/>
                <a:gd name="connsiteY6" fmla="*/ 1133213 h 1211367"/>
                <a:gd name="connsiteX7" fmla="*/ 390770 w 390770"/>
                <a:gd name="connsiteY7" fmla="*/ 1195735 h 1211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770" h="1211367">
                  <a:moveTo>
                    <a:pt x="0" y="1211367"/>
                  </a:moveTo>
                  <a:cubicBezTo>
                    <a:pt x="92482" y="1153403"/>
                    <a:pt x="93785" y="1191828"/>
                    <a:pt x="101600" y="1055059"/>
                  </a:cubicBezTo>
                  <a:cubicBezTo>
                    <a:pt x="109416" y="918290"/>
                    <a:pt x="50801" y="565294"/>
                    <a:pt x="46893" y="390751"/>
                  </a:cubicBezTo>
                  <a:cubicBezTo>
                    <a:pt x="42985" y="216208"/>
                    <a:pt x="56011" y="41665"/>
                    <a:pt x="78154" y="7798"/>
                  </a:cubicBezTo>
                  <a:cubicBezTo>
                    <a:pt x="100298" y="-26069"/>
                    <a:pt x="155005" y="53387"/>
                    <a:pt x="179754" y="187551"/>
                  </a:cubicBezTo>
                  <a:cubicBezTo>
                    <a:pt x="204503" y="321715"/>
                    <a:pt x="212319" y="655172"/>
                    <a:pt x="226647" y="812782"/>
                  </a:cubicBezTo>
                  <a:cubicBezTo>
                    <a:pt x="240975" y="970392"/>
                    <a:pt x="238370" y="1069388"/>
                    <a:pt x="265724" y="1133213"/>
                  </a:cubicBezTo>
                  <a:cubicBezTo>
                    <a:pt x="293078" y="1197038"/>
                    <a:pt x="348437" y="1216902"/>
                    <a:pt x="390770" y="119573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Freihandform: Form 12">
              <a:extLst>
                <a:ext uri="{FF2B5EF4-FFF2-40B4-BE49-F238E27FC236}">
                  <a16:creationId xmlns:a16="http://schemas.microsoft.com/office/drawing/2014/main" id="{B105E530-462D-D1F7-866A-C059A7D0D9D6}"/>
                </a:ext>
              </a:extLst>
            </p:cNvPr>
            <p:cNvSpPr/>
            <p:nvPr/>
          </p:nvSpPr>
          <p:spPr>
            <a:xfrm>
              <a:off x="4035833" y="5524781"/>
              <a:ext cx="309792" cy="960339"/>
            </a:xfrm>
            <a:custGeom>
              <a:avLst/>
              <a:gdLst>
                <a:gd name="connsiteX0" fmla="*/ 0 w 578339"/>
                <a:gd name="connsiteY0" fmla="*/ 1101951 h 1151414"/>
                <a:gd name="connsiteX1" fmla="*/ 211015 w 578339"/>
                <a:gd name="connsiteY1" fmla="*/ 1055059 h 1151414"/>
                <a:gd name="connsiteX2" fmla="*/ 156308 w 578339"/>
                <a:gd name="connsiteY2" fmla="*/ 390751 h 1151414"/>
                <a:gd name="connsiteX3" fmla="*/ 187569 w 578339"/>
                <a:gd name="connsiteY3" fmla="*/ 7798 h 1151414"/>
                <a:gd name="connsiteX4" fmla="*/ 289169 w 578339"/>
                <a:gd name="connsiteY4" fmla="*/ 187551 h 1151414"/>
                <a:gd name="connsiteX5" fmla="*/ 336062 w 578339"/>
                <a:gd name="connsiteY5" fmla="*/ 812782 h 1151414"/>
                <a:gd name="connsiteX6" fmla="*/ 375139 w 578339"/>
                <a:gd name="connsiteY6" fmla="*/ 1133213 h 1151414"/>
                <a:gd name="connsiteX7" fmla="*/ 476739 w 578339"/>
                <a:gd name="connsiteY7" fmla="*/ 1109767 h 1151414"/>
                <a:gd name="connsiteX8" fmla="*/ 500185 w 578339"/>
                <a:gd name="connsiteY8" fmla="*/ 1094136 h 1151414"/>
                <a:gd name="connsiteX9" fmla="*/ 578339 w 578339"/>
                <a:gd name="connsiteY9" fmla="*/ 1031613 h 1151414"/>
                <a:gd name="connsiteX0" fmla="*/ 0 w 634953"/>
                <a:gd name="connsiteY0" fmla="*/ 1101951 h 1189318"/>
                <a:gd name="connsiteX1" fmla="*/ 211015 w 634953"/>
                <a:gd name="connsiteY1" fmla="*/ 1055059 h 1189318"/>
                <a:gd name="connsiteX2" fmla="*/ 156308 w 634953"/>
                <a:gd name="connsiteY2" fmla="*/ 390751 h 1189318"/>
                <a:gd name="connsiteX3" fmla="*/ 187569 w 634953"/>
                <a:gd name="connsiteY3" fmla="*/ 7798 h 1189318"/>
                <a:gd name="connsiteX4" fmla="*/ 289169 w 634953"/>
                <a:gd name="connsiteY4" fmla="*/ 187551 h 1189318"/>
                <a:gd name="connsiteX5" fmla="*/ 336062 w 634953"/>
                <a:gd name="connsiteY5" fmla="*/ 812782 h 1189318"/>
                <a:gd name="connsiteX6" fmla="*/ 375139 w 634953"/>
                <a:gd name="connsiteY6" fmla="*/ 1133213 h 1189318"/>
                <a:gd name="connsiteX7" fmla="*/ 476739 w 634953"/>
                <a:gd name="connsiteY7" fmla="*/ 1109767 h 1189318"/>
                <a:gd name="connsiteX8" fmla="*/ 633047 w 634953"/>
                <a:gd name="connsiteY8" fmla="*/ 1187921 h 1189318"/>
                <a:gd name="connsiteX9" fmla="*/ 578339 w 634953"/>
                <a:gd name="connsiteY9" fmla="*/ 1031613 h 1189318"/>
                <a:gd name="connsiteX0" fmla="*/ 0 w 578339"/>
                <a:gd name="connsiteY0" fmla="*/ 1101951 h 1153184"/>
                <a:gd name="connsiteX1" fmla="*/ 211015 w 578339"/>
                <a:gd name="connsiteY1" fmla="*/ 1055059 h 1153184"/>
                <a:gd name="connsiteX2" fmla="*/ 156308 w 578339"/>
                <a:gd name="connsiteY2" fmla="*/ 390751 h 1153184"/>
                <a:gd name="connsiteX3" fmla="*/ 187569 w 578339"/>
                <a:gd name="connsiteY3" fmla="*/ 7798 h 1153184"/>
                <a:gd name="connsiteX4" fmla="*/ 289169 w 578339"/>
                <a:gd name="connsiteY4" fmla="*/ 187551 h 1153184"/>
                <a:gd name="connsiteX5" fmla="*/ 336062 w 578339"/>
                <a:gd name="connsiteY5" fmla="*/ 812782 h 1153184"/>
                <a:gd name="connsiteX6" fmla="*/ 375139 w 578339"/>
                <a:gd name="connsiteY6" fmla="*/ 1133213 h 1153184"/>
                <a:gd name="connsiteX7" fmla="*/ 476739 w 578339"/>
                <a:gd name="connsiteY7" fmla="*/ 1109767 h 1153184"/>
                <a:gd name="connsiteX8" fmla="*/ 578339 w 578339"/>
                <a:gd name="connsiteY8" fmla="*/ 1031613 h 1153184"/>
                <a:gd name="connsiteX0" fmla="*/ 0 w 578339"/>
                <a:gd name="connsiteY0" fmla="*/ 1101951 h 1183165"/>
                <a:gd name="connsiteX1" fmla="*/ 211015 w 578339"/>
                <a:gd name="connsiteY1" fmla="*/ 1055059 h 1183165"/>
                <a:gd name="connsiteX2" fmla="*/ 156308 w 578339"/>
                <a:gd name="connsiteY2" fmla="*/ 390751 h 1183165"/>
                <a:gd name="connsiteX3" fmla="*/ 187569 w 578339"/>
                <a:gd name="connsiteY3" fmla="*/ 7798 h 1183165"/>
                <a:gd name="connsiteX4" fmla="*/ 289169 w 578339"/>
                <a:gd name="connsiteY4" fmla="*/ 187551 h 1183165"/>
                <a:gd name="connsiteX5" fmla="*/ 336062 w 578339"/>
                <a:gd name="connsiteY5" fmla="*/ 812782 h 1183165"/>
                <a:gd name="connsiteX6" fmla="*/ 375139 w 578339"/>
                <a:gd name="connsiteY6" fmla="*/ 1133213 h 1183165"/>
                <a:gd name="connsiteX7" fmla="*/ 554892 w 578339"/>
                <a:gd name="connsiteY7" fmla="*/ 1172290 h 1183165"/>
                <a:gd name="connsiteX8" fmla="*/ 578339 w 578339"/>
                <a:gd name="connsiteY8" fmla="*/ 1031613 h 1183165"/>
                <a:gd name="connsiteX0" fmla="*/ 0 w 578339"/>
                <a:gd name="connsiteY0" fmla="*/ 1101951 h 1140212"/>
                <a:gd name="connsiteX1" fmla="*/ 211015 w 578339"/>
                <a:gd name="connsiteY1" fmla="*/ 1055059 h 1140212"/>
                <a:gd name="connsiteX2" fmla="*/ 156308 w 578339"/>
                <a:gd name="connsiteY2" fmla="*/ 390751 h 1140212"/>
                <a:gd name="connsiteX3" fmla="*/ 187569 w 578339"/>
                <a:gd name="connsiteY3" fmla="*/ 7798 h 1140212"/>
                <a:gd name="connsiteX4" fmla="*/ 289169 w 578339"/>
                <a:gd name="connsiteY4" fmla="*/ 187551 h 1140212"/>
                <a:gd name="connsiteX5" fmla="*/ 336062 w 578339"/>
                <a:gd name="connsiteY5" fmla="*/ 812782 h 1140212"/>
                <a:gd name="connsiteX6" fmla="*/ 375139 w 578339"/>
                <a:gd name="connsiteY6" fmla="*/ 1133213 h 1140212"/>
                <a:gd name="connsiteX7" fmla="*/ 578339 w 578339"/>
                <a:gd name="connsiteY7" fmla="*/ 1031613 h 1140212"/>
                <a:gd name="connsiteX0" fmla="*/ 0 w 570524"/>
                <a:gd name="connsiteY0" fmla="*/ 1101951 h 1144020"/>
                <a:gd name="connsiteX1" fmla="*/ 211015 w 570524"/>
                <a:gd name="connsiteY1" fmla="*/ 1055059 h 1144020"/>
                <a:gd name="connsiteX2" fmla="*/ 156308 w 570524"/>
                <a:gd name="connsiteY2" fmla="*/ 390751 h 1144020"/>
                <a:gd name="connsiteX3" fmla="*/ 187569 w 570524"/>
                <a:gd name="connsiteY3" fmla="*/ 7798 h 1144020"/>
                <a:gd name="connsiteX4" fmla="*/ 289169 w 570524"/>
                <a:gd name="connsiteY4" fmla="*/ 187551 h 1144020"/>
                <a:gd name="connsiteX5" fmla="*/ 336062 w 570524"/>
                <a:gd name="connsiteY5" fmla="*/ 812782 h 1144020"/>
                <a:gd name="connsiteX6" fmla="*/ 375139 w 570524"/>
                <a:gd name="connsiteY6" fmla="*/ 1133213 h 1144020"/>
                <a:gd name="connsiteX7" fmla="*/ 570524 w 570524"/>
                <a:gd name="connsiteY7" fmla="*/ 1062874 h 1144020"/>
                <a:gd name="connsiteX0" fmla="*/ 0 w 500185"/>
                <a:gd name="connsiteY0" fmla="*/ 1101951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500185"/>
                <a:gd name="connsiteY0" fmla="*/ 1156659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390770"/>
                <a:gd name="connsiteY0" fmla="*/ 1211367 h 1221996"/>
                <a:gd name="connsiteX1" fmla="*/ 101600 w 390770"/>
                <a:gd name="connsiteY1" fmla="*/ 1055059 h 1221996"/>
                <a:gd name="connsiteX2" fmla="*/ 46893 w 390770"/>
                <a:gd name="connsiteY2" fmla="*/ 390751 h 1221996"/>
                <a:gd name="connsiteX3" fmla="*/ 78154 w 390770"/>
                <a:gd name="connsiteY3" fmla="*/ 7798 h 1221996"/>
                <a:gd name="connsiteX4" fmla="*/ 179754 w 390770"/>
                <a:gd name="connsiteY4" fmla="*/ 187551 h 1221996"/>
                <a:gd name="connsiteX5" fmla="*/ 226647 w 390770"/>
                <a:gd name="connsiteY5" fmla="*/ 812782 h 1221996"/>
                <a:gd name="connsiteX6" fmla="*/ 265724 w 390770"/>
                <a:gd name="connsiteY6" fmla="*/ 1133213 h 1221996"/>
                <a:gd name="connsiteX7" fmla="*/ 390770 w 390770"/>
                <a:gd name="connsiteY7" fmla="*/ 1195735 h 1221996"/>
                <a:gd name="connsiteX0" fmla="*/ 0 w 390770"/>
                <a:gd name="connsiteY0" fmla="*/ 1211367 h 1211367"/>
                <a:gd name="connsiteX1" fmla="*/ 101600 w 390770"/>
                <a:gd name="connsiteY1" fmla="*/ 1055059 h 1211367"/>
                <a:gd name="connsiteX2" fmla="*/ 46893 w 390770"/>
                <a:gd name="connsiteY2" fmla="*/ 390751 h 1211367"/>
                <a:gd name="connsiteX3" fmla="*/ 78154 w 390770"/>
                <a:gd name="connsiteY3" fmla="*/ 7798 h 1211367"/>
                <a:gd name="connsiteX4" fmla="*/ 179754 w 390770"/>
                <a:gd name="connsiteY4" fmla="*/ 187551 h 1211367"/>
                <a:gd name="connsiteX5" fmla="*/ 226647 w 390770"/>
                <a:gd name="connsiteY5" fmla="*/ 812782 h 1211367"/>
                <a:gd name="connsiteX6" fmla="*/ 265724 w 390770"/>
                <a:gd name="connsiteY6" fmla="*/ 1133213 h 1211367"/>
                <a:gd name="connsiteX7" fmla="*/ 390770 w 390770"/>
                <a:gd name="connsiteY7" fmla="*/ 1195735 h 1211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770" h="1211367">
                  <a:moveTo>
                    <a:pt x="0" y="1211367"/>
                  </a:moveTo>
                  <a:cubicBezTo>
                    <a:pt x="92482" y="1153403"/>
                    <a:pt x="93785" y="1191828"/>
                    <a:pt x="101600" y="1055059"/>
                  </a:cubicBezTo>
                  <a:cubicBezTo>
                    <a:pt x="109416" y="918290"/>
                    <a:pt x="50801" y="565294"/>
                    <a:pt x="46893" y="390751"/>
                  </a:cubicBezTo>
                  <a:cubicBezTo>
                    <a:pt x="42985" y="216208"/>
                    <a:pt x="56011" y="41665"/>
                    <a:pt x="78154" y="7798"/>
                  </a:cubicBezTo>
                  <a:cubicBezTo>
                    <a:pt x="100298" y="-26069"/>
                    <a:pt x="155005" y="53387"/>
                    <a:pt x="179754" y="187551"/>
                  </a:cubicBezTo>
                  <a:cubicBezTo>
                    <a:pt x="204503" y="321715"/>
                    <a:pt x="212319" y="655172"/>
                    <a:pt x="226647" y="812782"/>
                  </a:cubicBezTo>
                  <a:cubicBezTo>
                    <a:pt x="240975" y="970392"/>
                    <a:pt x="238370" y="1069388"/>
                    <a:pt x="265724" y="1133213"/>
                  </a:cubicBezTo>
                  <a:cubicBezTo>
                    <a:pt x="293078" y="1197038"/>
                    <a:pt x="348437" y="1216902"/>
                    <a:pt x="390770" y="119573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Freihandform: Form 13">
              <a:extLst>
                <a:ext uri="{FF2B5EF4-FFF2-40B4-BE49-F238E27FC236}">
                  <a16:creationId xmlns:a16="http://schemas.microsoft.com/office/drawing/2014/main" id="{49A6AAC8-3757-C3AE-CCE3-04FDF0825C8E}"/>
                </a:ext>
              </a:extLst>
            </p:cNvPr>
            <p:cNvSpPr/>
            <p:nvPr/>
          </p:nvSpPr>
          <p:spPr>
            <a:xfrm>
              <a:off x="4345624" y="5338386"/>
              <a:ext cx="500542" cy="1146734"/>
            </a:xfrm>
            <a:custGeom>
              <a:avLst/>
              <a:gdLst>
                <a:gd name="connsiteX0" fmla="*/ 0 w 578339"/>
                <a:gd name="connsiteY0" fmla="*/ 1101951 h 1151414"/>
                <a:gd name="connsiteX1" fmla="*/ 211015 w 578339"/>
                <a:gd name="connsiteY1" fmla="*/ 1055059 h 1151414"/>
                <a:gd name="connsiteX2" fmla="*/ 156308 w 578339"/>
                <a:gd name="connsiteY2" fmla="*/ 390751 h 1151414"/>
                <a:gd name="connsiteX3" fmla="*/ 187569 w 578339"/>
                <a:gd name="connsiteY3" fmla="*/ 7798 h 1151414"/>
                <a:gd name="connsiteX4" fmla="*/ 289169 w 578339"/>
                <a:gd name="connsiteY4" fmla="*/ 187551 h 1151414"/>
                <a:gd name="connsiteX5" fmla="*/ 336062 w 578339"/>
                <a:gd name="connsiteY5" fmla="*/ 812782 h 1151414"/>
                <a:gd name="connsiteX6" fmla="*/ 375139 w 578339"/>
                <a:gd name="connsiteY6" fmla="*/ 1133213 h 1151414"/>
                <a:gd name="connsiteX7" fmla="*/ 476739 w 578339"/>
                <a:gd name="connsiteY7" fmla="*/ 1109767 h 1151414"/>
                <a:gd name="connsiteX8" fmla="*/ 500185 w 578339"/>
                <a:gd name="connsiteY8" fmla="*/ 1094136 h 1151414"/>
                <a:gd name="connsiteX9" fmla="*/ 578339 w 578339"/>
                <a:gd name="connsiteY9" fmla="*/ 1031613 h 1151414"/>
                <a:gd name="connsiteX0" fmla="*/ 0 w 634953"/>
                <a:gd name="connsiteY0" fmla="*/ 1101951 h 1189318"/>
                <a:gd name="connsiteX1" fmla="*/ 211015 w 634953"/>
                <a:gd name="connsiteY1" fmla="*/ 1055059 h 1189318"/>
                <a:gd name="connsiteX2" fmla="*/ 156308 w 634953"/>
                <a:gd name="connsiteY2" fmla="*/ 390751 h 1189318"/>
                <a:gd name="connsiteX3" fmla="*/ 187569 w 634953"/>
                <a:gd name="connsiteY3" fmla="*/ 7798 h 1189318"/>
                <a:gd name="connsiteX4" fmla="*/ 289169 w 634953"/>
                <a:gd name="connsiteY4" fmla="*/ 187551 h 1189318"/>
                <a:gd name="connsiteX5" fmla="*/ 336062 w 634953"/>
                <a:gd name="connsiteY5" fmla="*/ 812782 h 1189318"/>
                <a:gd name="connsiteX6" fmla="*/ 375139 w 634953"/>
                <a:gd name="connsiteY6" fmla="*/ 1133213 h 1189318"/>
                <a:gd name="connsiteX7" fmla="*/ 476739 w 634953"/>
                <a:gd name="connsiteY7" fmla="*/ 1109767 h 1189318"/>
                <a:gd name="connsiteX8" fmla="*/ 633047 w 634953"/>
                <a:gd name="connsiteY8" fmla="*/ 1187921 h 1189318"/>
                <a:gd name="connsiteX9" fmla="*/ 578339 w 634953"/>
                <a:gd name="connsiteY9" fmla="*/ 1031613 h 1189318"/>
                <a:gd name="connsiteX0" fmla="*/ 0 w 578339"/>
                <a:gd name="connsiteY0" fmla="*/ 1101951 h 1153184"/>
                <a:gd name="connsiteX1" fmla="*/ 211015 w 578339"/>
                <a:gd name="connsiteY1" fmla="*/ 1055059 h 1153184"/>
                <a:gd name="connsiteX2" fmla="*/ 156308 w 578339"/>
                <a:gd name="connsiteY2" fmla="*/ 390751 h 1153184"/>
                <a:gd name="connsiteX3" fmla="*/ 187569 w 578339"/>
                <a:gd name="connsiteY3" fmla="*/ 7798 h 1153184"/>
                <a:gd name="connsiteX4" fmla="*/ 289169 w 578339"/>
                <a:gd name="connsiteY4" fmla="*/ 187551 h 1153184"/>
                <a:gd name="connsiteX5" fmla="*/ 336062 w 578339"/>
                <a:gd name="connsiteY5" fmla="*/ 812782 h 1153184"/>
                <a:gd name="connsiteX6" fmla="*/ 375139 w 578339"/>
                <a:gd name="connsiteY6" fmla="*/ 1133213 h 1153184"/>
                <a:gd name="connsiteX7" fmla="*/ 476739 w 578339"/>
                <a:gd name="connsiteY7" fmla="*/ 1109767 h 1153184"/>
                <a:gd name="connsiteX8" fmla="*/ 578339 w 578339"/>
                <a:gd name="connsiteY8" fmla="*/ 1031613 h 1153184"/>
                <a:gd name="connsiteX0" fmla="*/ 0 w 578339"/>
                <a:gd name="connsiteY0" fmla="*/ 1101951 h 1183165"/>
                <a:gd name="connsiteX1" fmla="*/ 211015 w 578339"/>
                <a:gd name="connsiteY1" fmla="*/ 1055059 h 1183165"/>
                <a:gd name="connsiteX2" fmla="*/ 156308 w 578339"/>
                <a:gd name="connsiteY2" fmla="*/ 390751 h 1183165"/>
                <a:gd name="connsiteX3" fmla="*/ 187569 w 578339"/>
                <a:gd name="connsiteY3" fmla="*/ 7798 h 1183165"/>
                <a:gd name="connsiteX4" fmla="*/ 289169 w 578339"/>
                <a:gd name="connsiteY4" fmla="*/ 187551 h 1183165"/>
                <a:gd name="connsiteX5" fmla="*/ 336062 w 578339"/>
                <a:gd name="connsiteY5" fmla="*/ 812782 h 1183165"/>
                <a:gd name="connsiteX6" fmla="*/ 375139 w 578339"/>
                <a:gd name="connsiteY6" fmla="*/ 1133213 h 1183165"/>
                <a:gd name="connsiteX7" fmla="*/ 554892 w 578339"/>
                <a:gd name="connsiteY7" fmla="*/ 1172290 h 1183165"/>
                <a:gd name="connsiteX8" fmla="*/ 578339 w 578339"/>
                <a:gd name="connsiteY8" fmla="*/ 1031613 h 1183165"/>
                <a:gd name="connsiteX0" fmla="*/ 0 w 578339"/>
                <a:gd name="connsiteY0" fmla="*/ 1101951 h 1140212"/>
                <a:gd name="connsiteX1" fmla="*/ 211015 w 578339"/>
                <a:gd name="connsiteY1" fmla="*/ 1055059 h 1140212"/>
                <a:gd name="connsiteX2" fmla="*/ 156308 w 578339"/>
                <a:gd name="connsiteY2" fmla="*/ 390751 h 1140212"/>
                <a:gd name="connsiteX3" fmla="*/ 187569 w 578339"/>
                <a:gd name="connsiteY3" fmla="*/ 7798 h 1140212"/>
                <a:gd name="connsiteX4" fmla="*/ 289169 w 578339"/>
                <a:gd name="connsiteY4" fmla="*/ 187551 h 1140212"/>
                <a:gd name="connsiteX5" fmla="*/ 336062 w 578339"/>
                <a:gd name="connsiteY5" fmla="*/ 812782 h 1140212"/>
                <a:gd name="connsiteX6" fmla="*/ 375139 w 578339"/>
                <a:gd name="connsiteY6" fmla="*/ 1133213 h 1140212"/>
                <a:gd name="connsiteX7" fmla="*/ 578339 w 578339"/>
                <a:gd name="connsiteY7" fmla="*/ 1031613 h 1140212"/>
                <a:gd name="connsiteX0" fmla="*/ 0 w 570524"/>
                <a:gd name="connsiteY0" fmla="*/ 1101951 h 1144020"/>
                <a:gd name="connsiteX1" fmla="*/ 211015 w 570524"/>
                <a:gd name="connsiteY1" fmla="*/ 1055059 h 1144020"/>
                <a:gd name="connsiteX2" fmla="*/ 156308 w 570524"/>
                <a:gd name="connsiteY2" fmla="*/ 390751 h 1144020"/>
                <a:gd name="connsiteX3" fmla="*/ 187569 w 570524"/>
                <a:gd name="connsiteY3" fmla="*/ 7798 h 1144020"/>
                <a:gd name="connsiteX4" fmla="*/ 289169 w 570524"/>
                <a:gd name="connsiteY4" fmla="*/ 187551 h 1144020"/>
                <a:gd name="connsiteX5" fmla="*/ 336062 w 570524"/>
                <a:gd name="connsiteY5" fmla="*/ 812782 h 1144020"/>
                <a:gd name="connsiteX6" fmla="*/ 375139 w 570524"/>
                <a:gd name="connsiteY6" fmla="*/ 1133213 h 1144020"/>
                <a:gd name="connsiteX7" fmla="*/ 570524 w 570524"/>
                <a:gd name="connsiteY7" fmla="*/ 1062874 h 1144020"/>
                <a:gd name="connsiteX0" fmla="*/ 0 w 500185"/>
                <a:gd name="connsiteY0" fmla="*/ 1101951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500185"/>
                <a:gd name="connsiteY0" fmla="*/ 1156659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390770"/>
                <a:gd name="connsiteY0" fmla="*/ 1211367 h 1221996"/>
                <a:gd name="connsiteX1" fmla="*/ 101600 w 390770"/>
                <a:gd name="connsiteY1" fmla="*/ 1055059 h 1221996"/>
                <a:gd name="connsiteX2" fmla="*/ 46893 w 390770"/>
                <a:gd name="connsiteY2" fmla="*/ 390751 h 1221996"/>
                <a:gd name="connsiteX3" fmla="*/ 78154 w 390770"/>
                <a:gd name="connsiteY3" fmla="*/ 7798 h 1221996"/>
                <a:gd name="connsiteX4" fmla="*/ 179754 w 390770"/>
                <a:gd name="connsiteY4" fmla="*/ 187551 h 1221996"/>
                <a:gd name="connsiteX5" fmla="*/ 226647 w 390770"/>
                <a:gd name="connsiteY5" fmla="*/ 812782 h 1221996"/>
                <a:gd name="connsiteX6" fmla="*/ 265724 w 390770"/>
                <a:gd name="connsiteY6" fmla="*/ 1133213 h 1221996"/>
                <a:gd name="connsiteX7" fmla="*/ 390770 w 390770"/>
                <a:gd name="connsiteY7" fmla="*/ 1195735 h 1221996"/>
                <a:gd name="connsiteX0" fmla="*/ 0 w 390770"/>
                <a:gd name="connsiteY0" fmla="*/ 1211367 h 1211367"/>
                <a:gd name="connsiteX1" fmla="*/ 101600 w 390770"/>
                <a:gd name="connsiteY1" fmla="*/ 1055059 h 1211367"/>
                <a:gd name="connsiteX2" fmla="*/ 46893 w 390770"/>
                <a:gd name="connsiteY2" fmla="*/ 390751 h 1211367"/>
                <a:gd name="connsiteX3" fmla="*/ 78154 w 390770"/>
                <a:gd name="connsiteY3" fmla="*/ 7798 h 1211367"/>
                <a:gd name="connsiteX4" fmla="*/ 179754 w 390770"/>
                <a:gd name="connsiteY4" fmla="*/ 187551 h 1211367"/>
                <a:gd name="connsiteX5" fmla="*/ 226647 w 390770"/>
                <a:gd name="connsiteY5" fmla="*/ 812782 h 1211367"/>
                <a:gd name="connsiteX6" fmla="*/ 265724 w 390770"/>
                <a:gd name="connsiteY6" fmla="*/ 1133213 h 1211367"/>
                <a:gd name="connsiteX7" fmla="*/ 390770 w 390770"/>
                <a:gd name="connsiteY7" fmla="*/ 1195735 h 1211367"/>
                <a:gd name="connsiteX0" fmla="*/ 0 w 390770"/>
                <a:gd name="connsiteY0" fmla="*/ 1209670 h 1209670"/>
                <a:gd name="connsiteX1" fmla="*/ 101600 w 390770"/>
                <a:gd name="connsiteY1" fmla="*/ 1053362 h 1209670"/>
                <a:gd name="connsiteX2" fmla="*/ 46893 w 390770"/>
                <a:gd name="connsiteY2" fmla="*/ 389054 h 1209670"/>
                <a:gd name="connsiteX3" fmla="*/ 78154 w 390770"/>
                <a:gd name="connsiteY3" fmla="*/ 6101 h 1209670"/>
                <a:gd name="connsiteX4" fmla="*/ 236312 w 390770"/>
                <a:gd name="connsiteY4" fmla="*/ 201485 h 1209670"/>
                <a:gd name="connsiteX5" fmla="*/ 226647 w 390770"/>
                <a:gd name="connsiteY5" fmla="*/ 811085 h 1209670"/>
                <a:gd name="connsiteX6" fmla="*/ 265724 w 390770"/>
                <a:gd name="connsiteY6" fmla="*/ 1131516 h 1209670"/>
                <a:gd name="connsiteX7" fmla="*/ 390770 w 390770"/>
                <a:gd name="connsiteY7" fmla="*/ 1194038 h 1209670"/>
                <a:gd name="connsiteX0" fmla="*/ 0 w 390770"/>
                <a:gd name="connsiteY0" fmla="*/ 1209670 h 1209670"/>
                <a:gd name="connsiteX1" fmla="*/ 101600 w 390770"/>
                <a:gd name="connsiteY1" fmla="*/ 1053362 h 1209670"/>
                <a:gd name="connsiteX2" fmla="*/ 46893 w 390770"/>
                <a:gd name="connsiteY2" fmla="*/ 389054 h 1209670"/>
                <a:gd name="connsiteX3" fmla="*/ 78154 w 390770"/>
                <a:gd name="connsiteY3" fmla="*/ 6101 h 1209670"/>
                <a:gd name="connsiteX4" fmla="*/ 236312 w 390770"/>
                <a:gd name="connsiteY4" fmla="*/ 201485 h 1209670"/>
                <a:gd name="connsiteX5" fmla="*/ 308915 w 390770"/>
                <a:gd name="connsiteY5" fmla="*/ 811085 h 1209670"/>
                <a:gd name="connsiteX6" fmla="*/ 265724 w 390770"/>
                <a:gd name="connsiteY6" fmla="*/ 1131516 h 1209670"/>
                <a:gd name="connsiteX7" fmla="*/ 390770 w 390770"/>
                <a:gd name="connsiteY7" fmla="*/ 1194038 h 1209670"/>
                <a:gd name="connsiteX0" fmla="*/ 0 w 390770"/>
                <a:gd name="connsiteY0" fmla="*/ 1227143 h 1227143"/>
                <a:gd name="connsiteX1" fmla="*/ 101600 w 390770"/>
                <a:gd name="connsiteY1" fmla="*/ 1070835 h 1227143"/>
                <a:gd name="connsiteX2" fmla="*/ 5759 w 390770"/>
                <a:gd name="connsiteY2" fmla="*/ 703512 h 1227143"/>
                <a:gd name="connsiteX3" fmla="*/ 78154 w 390770"/>
                <a:gd name="connsiteY3" fmla="*/ 23574 h 1227143"/>
                <a:gd name="connsiteX4" fmla="*/ 236312 w 390770"/>
                <a:gd name="connsiteY4" fmla="*/ 218958 h 1227143"/>
                <a:gd name="connsiteX5" fmla="*/ 308915 w 390770"/>
                <a:gd name="connsiteY5" fmla="*/ 828558 h 1227143"/>
                <a:gd name="connsiteX6" fmla="*/ 265724 w 390770"/>
                <a:gd name="connsiteY6" fmla="*/ 1148989 h 1227143"/>
                <a:gd name="connsiteX7" fmla="*/ 390770 w 390770"/>
                <a:gd name="connsiteY7" fmla="*/ 1211511 h 1227143"/>
                <a:gd name="connsiteX0" fmla="*/ 0 w 390770"/>
                <a:gd name="connsiteY0" fmla="*/ 1359475 h 1359475"/>
                <a:gd name="connsiteX1" fmla="*/ 101600 w 390770"/>
                <a:gd name="connsiteY1" fmla="*/ 1203167 h 1359475"/>
                <a:gd name="connsiteX2" fmla="*/ 5759 w 390770"/>
                <a:gd name="connsiteY2" fmla="*/ 835844 h 1359475"/>
                <a:gd name="connsiteX3" fmla="*/ 144996 w 390770"/>
                <a:gd name="connsiteY3" fmla="*/ 15229 h 1359475"/>
                <a:gd name="connsiteX4" fmla="*/ 236312 w 390770"/>
                <a:gd name="connsiteY4" fmla="*/ 351290 h 1359475"/>
                <a:gd name="connsiteX5" fmla="*/ 308915 w 390770"/>
                <a:gd name="connsiteY5" fmla="*/ 960890 h 1359475"/>
                <a:gd name="connsiteX6" fmla="*/ 265724 w 390770"/>
                <a:gd name="connsiteY6" fmla="*/ 1281321 h 1359475"/>
                <a:gd name="connsiteX7" fmla="*/ 390770 w 390770"/>
                <a:gd name="connsiteY7" fmla="*/ 1343843 h 1359475"/>
                <a:gd name="connsiteX0" fmla="*/ 0 w 390770"/>
                <a:gd name="connsiteY0" fmla="*/ 1361030 h 1361030"/>
                <a:gd name="connsiteX1" fmla="*/ 101600 w 390770"/>
                <a:gd name="connsiteY1" fmla="*/ 1204722 h 1361030"/>
                <a:gd name="connsiteX2" fmla="*/ 5759 w 390770"/>
                <a:gd name="connsiteY2" fmla="*/ 837399 h 1361030"/>
                <a:gd name="connsiteX3" fmla="*/ 144996 w 390770"/>
                <a:gd name="connsiteY3" fmla="*/ 16784 h 1361030"/>
                <a:gd name="connsiteX4" fmla="*/ 262020 w 390770"/>
                <a:gd name="connsiteY4" fmla="*/ 337214 h 1361030"/>
                <a:gd name="connsiteX5" fmla="*/ 308915 w 390770"/>
                <a:gd name="connsiteY5" fmla="*/ 962445 h 1361030"/>
                <a:gd name="connsiteX6" fmla="*/ 265724 w 390770"/>
                <a:gd name="connsiteY6" fmla="*/ 1282876 h 1361030"/>
                <a:gd name="connsiteX7" fmla="*/ 390770 w 390770"/>
                <a:gd name="connsiteY7" fmla="*/ 1345398 h 1361030"/>
                <a:gd name="connsiteX0" fmla="*/ 0 w 390770"/>
                <a:gd name="connsiteY0" fmla="*/ 1360775 h 1360775"/>
                <a:gd name="connsiteX1" fmla="*/ 101600 w 390770"/>
                <a:gd name="connsiteY1" fmla="*/ 1204467 h 1360775"/>
                <a:gd name="connsiteX2" fmla="*/ 5759 w 390770"/>
                <a:gd name="connsiteY2" fmla="*/ 837144 h 1360775"/>
                <a:gd name="connsiteX3" fmla="*/ 144996 w 390770"/>
                <a:gd name="connsiteY3" fmla="*/ 16529 h 1360775"/>
                <a:gd name="connsiteX4" fmla="*/ 262020 w 390770"/>
                <a:gd name="connsiteY4" fmla="*/ 336959 h 1360775"/>
                <a:gd name="connsiteX5" fmla="*/ 344907 w 390770"/>
                <a:gd name="connsiteY5" fmla="*/ 930928 h 1360775"/>
                <a:gd name="connsiteX6" fmla="*/ 265724 w 390770"/>
                <a:gd name="connsiteY6" fmla="*/ 1282621 h 1360775"/>
                <a:gd name="connsiteX7" fmla="*/ 390770 w 390770"/>
                <a:gd name="connsiteY7" fmla="*/ 1345143 h 136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770" h="1360775">
                  <a:moveTo>
                    <a:pt x="0" y="1360775"/>
                  </a:moveTo>
                  <a:cubicBezTo>
                    <a:pt x="92482" y="1302811"/>
                    <a:pt x="100640" y="1291739"/>
                    <a:pt x="101600" y="1204467"/>
                  </a:cubicBezTo>
                  <a:cubicBezTo>
                    <a:pt x="102560" y="1117195"/>
                    <a:pt x="-1474" y="1035134"/>
                    <a:pt x="5759" y="837144"/>
                  </a:cubicBezTo>
                  <a:cubicBezTo>
                    <a:pt x="12992" y="639154"/>
                    <a:pt x="102286" y="99893"/>
                    <a:pt x="144996" y="16529"/>
                  </a:cubicBezTo>
                  <a:cubicBezTo>
                    <a:pt x="187706" y="-66835"/>
                    <a:pt x="228702" y="184559"/>
                    <a:pt x="262020" y="336959"/>
                  </a:cubicBezTo>
                  <a:cubicBezTo>
                    <a:pt x="295339" y="489359"/>
                    <a:pt x="344290" y="773318"/>
                    <a:pt x="344907" y="930928"/>
                  </a:cubicBezTo>
                  <a:cubicBezTo>
                    <a:pt x="345524" y="1088538"/>
                    <a:pt x="258080" y="1213585"/>
                    <a:pt x="265724" y="1282621"/>
                  </a:cubicBezTo>
                  <a:cubicBezTo>
                    <a:pt x="273368" y="1351657"/>
                    <a:pt x="348437" y="1366310"/>
                    <a:pt x="390770" y="1345143"/>
                  </a:cubicBezTo>
                </a:path>
              </a:pathLst>
            </a:cu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 name="Freihandform: Form 14">
              <a:extLst>
                <a:ext uri="{FF2B5EF4-FFF2-40B4-BE49-F238E27FC236}">
                  <a16:creationId xmlns:a16="http://schemas.microsoft.com/office/drawing/2014/main" id="{C5C2D24C-F208-1AEC-93AA-90255A6DF156}"/>
                </a:ext>
              </a:extLst>
            </p:cNvPr>
            <p:cNvSpPr/>
            <p:nvPr/>
          </p:nvSpPr>
          <p:spPr>
            <a:xfrm>
              <a:off x="3120736" y="5532335"/>
              <a:ext cx="309792" cy="960339"/>
            </a:xfrm>
            <a:custGeom>
              <a:avLst/>
              <a:gdLst>
                <a:gd name="connsiteX0" fmla="*/ 0 w 578339"/>
                <a:gd name="connsiteY0" fmla="*/ 1101951 h 1151414"/>
                <a:gd name="connsiteX1" fmla="*/ 211015 w 578339"/>
                <a:gd name="connsiteY1" fmla="*/ 1055059 h 1151414"/>
                <a:gd name="connsiteX2" fmla="*/ 156308 w 578339"/>
                <a:gd name="connsiteY2" fmla="*/ 390751 h 1151414"/>
                <a:gd name="connsiteX3" fmla="*/ 187569 w 578339"/>
                <a:gd name="connsiteY3" fmla="*/ 7798 h 1151414"/>
                <a:gd name="connsiteX4" fmla="*/ 289169 w 578339"/>
                <a:gd name="connsiteY4" fmla="*/ 187551 h 1151414"/>
                <a:gd name="connsiteX5" fmla="*/ 336062 w 578339"/>
                <a:gd name="connsiteY5" fmla="*/ 812782 h 1151414"/>
                <a:gd name="connsiteX6" fmla="*/ 375139 w 578339"/>
                <a:gd name="connsiteY6" fmla="*/ 1133213 h 1151414"/>
                <a:gd name="connsiteX7" fmla="*/ 476739 w 578339"/>
                <a:gd name="connsiteY7" fmla="*/ 1109767 h 1151414"/>
                <a:gd name="connsiteX8" fmla="*/ 500185 w 578339"/>
                <a:gd name="connsiteY8" fmla="*/ 1094136 h 1151414"/>
                <a:gd name="connsiteX9" fmla="*/ 578339 w 578339"/>
                <a:gd name="connsiteY9" fmla="*/ 1031613 h 1151414"/>
                <a:gd name="connsiteX0" fmla="*/ 0 w 634953"/>
                <a:gd name="connsiteY0" fmla="*/ 1101951 h 1189318"/>
                <a:gd name="connsiteX1" fmla="*/ 211015 w 634953"/>
                <a:gd name="connsiteY1" fmla="*/ 1055059 h 1189318"/>
                <a:gd name="connsiteX2" fmla="*/ 156308 w 634953"/>
                <a:gd name="connsiteY2" fmla="*/ 390751 h 1189318"/>
                <a:gd name="connsiteX3" fmla="*/ 187569 w 634953"/>
                <a:gd name="connsiteY3" fmla="*/ 7798 h 1189318"/>
                <a:gd name="connsiteX4" fmla="*/ 289169 w 634953"/>
                <a:gd name="connsiteY4" fmla="*/ 187551 h 1189318"/>
                <a:gd name="connsiteX5" fmla="*/ 336062 w 634953"/>
                <a:gd name="connsiteY5" fmla="*/ 812782 h 1189318"/>
                <a:gd name="connsiteX6" fmla="*/ 375139 w 634953"/>
                <a:gd name="connsiteY6" fmla="*/ 1133213 h 1189318"/>
                <a:gd name="connsiteX7" fmla="*/ 476739 w 634953"/>
                <a:gd name="connsiteY7" fmla="*/ 1109767 h 1189318"/>
                <a:gd name="connsiteX8" fmla="*/ 633047 w 634953"/>
                <a:gd name="connsiteY8" fmla="*/ 1187921 h 1189318"/>
                <a:gd name="connsiteX9" fmla="*/ 578339 w 634953"/>
                <a:gd name="connsiteY9" fmla="*/ 1031613 h 1189318"/>
                <a:gd name="connsiteX0" fmla="*/ 0 w 578339"/>
                <a:gd name="connsiteY0" fmla="*/ 1101951 h 1153184"/>
                <a:gd name="connsiteX1" fmla="*/ 211015 w 578339"/>
                <a:gd name="connsiteY1" fmla="*/ 1055059 h 1153184"/>
                <a:gd name="connsiteX2" fmla="*/ 156308 w 578339"/>
                <a:gd name="connsiteY2" fmla="*/ 390751 h 1153184"/>
                <a:gd name="connsiteX3" fmla="*/ 187569 w 578339"/>
                <a:gd name="connsiteY3" fmla="*/ 7798 h 1153184"/>
                <a:gd name="connsiteX4" fmla="*/ 289169 w 578339"/>
                <a:gd name="connsiteY4" fmla="*/ 187551 h 1153184"/>
                <a:gd name="connsiteX5" fmla="*/ 336062 w 578339"/>
                <a:gd name="connsiteY5" fmla="*/ 812782 h 1153184"/>
                <a:gd name="connsiteX6" fmla="*/ 375139 w 578339"/>
                <a:gd name="connsiteY6" fmla="*/ 1133213 h 1153184"/>
                <a:gd name="connsiteX7" fmla="*/ 476739 w 578339"/>
                <a:gd name="connsiteY7" fmla="*/ 1109767 h 1153184"/>
                <a:gd name="connsiteX8" fmla="*/ 578339 w 578339"/>
                <a:gd name="connsiteY8" fmla="*/ 1031613 h 1153184"/>
                <a:gd name="connsiteX0" fmla="*/ 0 w 578339"/>
                <a:gd name="connsiteY0" fmla="*/ 1101951 h 1183165"/>
                <a:gd name="connsiteX1" fmla="*/ 211015 w 578339"/>
                <a:gd name="connsiteY1" fmla="*/ 1055059 h 1183165"/>
                <a:gd name="connsiteX2" fmla="*/ 156308 w 578339"/>
                <a:gd name="connsiteY2" fmla="*/ 390751 h 1183165"/>
                <a:gd name="connsiteX3" fmla="*/ 187569 w 578339"/>
                <a:gd name="connsiteY3" fmla="*/ 7798 h 1183165"/>
                <a:gd name="connsiteX4" fmla="*/ 289169 w 578339"/>
                <a:gd name="connsiteY4" fmla="*/ 187551 h 1183165"/>
                <a:gd name="connsiteX5" fmla="*/ 336062 w 578339"/>
                <a:gd name="connsiteY5" fmla="*/ 812782 h 1183165"/>
                <a:gd name="connsiteX6" fmla="*/ 375139 w 578339"/>
                <a:gd name="connsiteY6" fmla="*/ 1133213 h 1183165"/>
                <a:gd name="connsiteX7" fmla="*/ 554892 w 578339"/>
                <a:gd name="connsiteY7" fmla="*/ 1172290 h 1183165"/>
                <a:gd name="connsiteX8" fmla="*/ 578339 w 578339"/>
                <a:gd name="connsiteY8" fmla="*/ 1031613 h 1183165"/>
                <a:gd name="connsiteX0" fmla="*/ 0 w 578339"/>
                <a:gd name="connsiteY0" fmla="*/ 1101951 h 1140212"/>
                <a:gd name="connsiteX1" fmla="*/ 211015 w 578339"/>
                <a:gd name="connsiteY1" fmla="*/ 1055059 h 1140212"/>
                <a:gd name="connsiteX2" fmla="*/ 156308 w 578339"/>
                <a:gd name="connsiteY2" fmla="*/ 390751 h 1140212"/>
                <a:gd name="connsiteX3" fmla="*/ 187569 w 578339"/>
                <a:gd name="connsiteY3" fmla="*/ 7798 h 1140212"/>
                <a:gd name="connsiteX4" fmla="*/ 289169 w 578339"/>
                <a:gd name="connsiteY4" fmla="*/ 187551 h 1140212"/>
                <a:gd name="connsiteX5" fmla="*/ 336062 w 578339"/>
                <a:gd name="connsiteY5" fmla="*/ 812782 h 1140212"/>
                <a:gd name="connsiteX6" fmla="*/ 375139 w 578339"/>
                <a:gd name="connsiteY6" fmla="*/ 1133213 h 1140212"/>
                <a:gd name="connsiteX7" fmla="*/ 578339 w 578339"/>
                <a:gd name="connsiteY7" fmla="*/ 1031613 h 1140212"/>
                <a:gd name="connsiteX0" fmla="*/ 0 w 570524"/>
                <a:gd name="connsiteY0" fmla="*/ 1101951 h 1144020"/>
                <a:gd name="connsiteX1" fmla="*/ 211015 w 570524"/>
                <a:gd name="connsiteY1" fmla="*/ 1055059 h 1144020"/>
                <a:gd name="connsiteX2" fmla="*/ 156308 w 570524"/>
                <a:gd name="connsiteY2" fmla="*/ 390751 h 1144020"/>
                <a:gd name="connsiteX3" fmla="*/ 187569 w 570524"/>
                <a:gd name="connsiteY3" fmla="*/ 7798 h 1144020"/>
                <a:gd name="connsiteX4" fmla="*/ 289169 w 570524"/>
                <a:gd name="connsiteY4" fmla="*/ 187551 h 1144020"/>
                <a:gd name="connsiteX5" fmla="*/ 336062 w 570524"/>
                <a:gd name="connsiteY5" fmla="*/ 812782 h 1144020"/>
                <a:gd name="connsiteX6" fmla="*/ 375139 w 570524"/>
                <a:gd name="connsiteY6" fmla="*/ 1133213 h 1144020"/>
                <a:gd name="connsiteX7" fmla="*/ 570524 w 570524"/>
                <a:gd name="connsiteY7" fmla="*/ 1062874 h 1144020"/>
                <a:gd name="connsiteX0" fmla="*/ 0 w 500185"/>
                <a:gd name="connsiteY0" fmla="*/ 1101951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500185"/>
                <a:gd name="connsiteY0" fmla="*/ 1156659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390770"/>
                <a:gd name="connsiteY0" fmla="*/ 1211367 h 1221996"/>
                <a:gd name="connsiteX1" fmla="*/ 101600 w 390770"/>
                <a:gd name="connsiteY1" fmla="*/ 1055059 h 1221996"/>
                <a:gd name="connsiteX2" fmla="*/ 46893 w 390770"/>
                <a:gd name="connsiteY2" fmla="*/ 390751 h 1221996"/>
                <a:gd name="connsiteX3" fmla="*/ 78154 w 390770"/>
                <a:gd name="connsiteY3" fmla="*/ 7798 h 1221996"/>
                <a:gd name="connsiteX4" fmla="*/ 179754 w 390770"/>
                <a:gd name="connsiteY4" fmla="*/ 187551 h 1221996"/>
                <a:gd name="connsiteX5" fmla="*/ 226647 w 390770"/>
                <a:gd name="connsiteY5" fmla="*/ 812782 h 1221996"/>
                <a:gd name="connsiteX6" fmla="*/ 265724 w 390770"/>
                <a:gd name="connsiteY6" fmla="*/ 1133213 h 1221996"/>
                <a:gd name="connsiteX7" fmla="*/ 390770 w 390770"/>
                <a:gd name="connsiteY7" fmla="*/ 1195735 h 1221996"/>
                <a:gd name="connsiteX0" fmla="*/ 0 w 390770"/>
                <a:gd name="connsiteY0" fmla="*/ 1211367 h 1211367"/>
                <a:gd name="connsiteX1" fmla="*/ 101600 w 390770"/>
                <a:gd name="connsiteY1" fmla="*/ 1055059 h 1211367"/>
                <a:gd name="connsiteX2" fmla="*/ 46893 w 390770"/>
                <a:gd name="connsiteY2" fmla="*/ 390751 h 1211367"/>
                <a:gd name="connsiteX3" fmla="*/ 78154 w 390770"/>
                <a:gd name="connsiteY3" fmla="*/ 7798 h 1211367"/>
                <a:gd name="connsiteX4" fmla="*/ 179754 w 390770"/>
                <a:gd name="connsiteY4" fmla="*/ 187551 h 1211367"/>
                <a:gd name="connsiteX5" fmla="*/ 226647 w 390770"/>
                <a:gd name="connsiteY5" fmla="*/ 812782 h 1211367"/>
                <a:gd name="connsiteX6" fmla="*/ 265724 w 390770"/>
                <a:gd name="connsiteY6" fmla="*/ 1133213 h 1211367"/>
                <a:gd name="connsiteX7" fmla="*/ 390770 w 390770"/>
                <a:gd name="connsiteY7" fmla="*/ 1195735 h 1211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770" h="1211367">
                  <a:moveTo>
                    <a:pt x="0" y="1211367"/>
                  </a:moveTo>
                  <a:cubicBezTo>
                    <a:pt x="92482" y="1153403"/>
                    <a:pt x="93785" y="1191828"/>
                    <a:pt x="101600" y="1055059"/>
                  </a:cubicBezTo>
                  <a:cubicBezTo>
                    <a:pt x="109416" y="918290"/>
                    <a:pt x="50801" y="565294"/>
                    <a:pt x="46893" y="390751"/>
                  </a:cubicBezTo>
                  <a:cubicBezTo>
                    <a:pt x="42985" y="216208"/>
                    <a:pt x="56011" y="41665"/>
                    <a:pt x="78154" y="7798"/>
                  </a:cubicBezTo>
                  <a:cubicBezTo>
                    <a:pt x="100298" y="-26069"/>
                    <a:pt x="155005" y="53387"/>
                    <a:pt x="179754" y="187551"/>
                  </a:cubicBezTo>
                  <a:cubicBezTo>
                    <a:pt x="204503" y="321715"/>
                    <a:pt x="212319" y="655172"/>
                    <a:pt x="226647" y="812782"/>
                  </a:cubicBezTo>
                  <a:cubicBezTo>
                    <a:pt x="240975" y="970392"/>
                    <a:pt x="238370" y="1069388"/>
                    <a:pt x="265724" y="1133213"/>
                  </a:cubicBezTo>
                  <a:cubicBezTo>
                    <a:pt x="293078" y="1197038"/>
                    <a:pt x="348437" y="1216902"/>
                    <a:pt x="390770" y="119573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Freihandform: Form 15">
              <a:extLst>
                <a:ext uri="{FF2B5EF4-FFF2-40B4-BE49-F238E27FC236}">
                  <a16:creationId xmlns:a16="http://schemas.microsoft.com/office/drawing/2014/main" id="{A522E210-8B4E-1CFF-C459-E92875B218BE}"/>
                </a:ext>
              </a:extLst>
            </p:cNvPr>
            <p:cNvSpPr/>
            <p:nvPr/>
          </p:nvSpPr>
          <p:spPr>
            <a:xfrm flipH="1">
              <a:off x="3398060" y="5524781"/>
              <a:ext cx="339433" cy="960339"/>
            </a:xfrm>
            <a:custGeom>
              <a:avLst/>
              <a:gdLst>
                <a:gd name="connsiteX0" fmla="*/ 0 w 578339"/>
                <a:gd name="connsiteY0" fmla="*/ 1101951 h 1151414"/>
                <a:gd name="connsiteX1" fmla="*/ 211015 w 578339"/>
                <a:gd name="connsiteY1" fmla="*/ 1055059 h 1151414"/>
                <a:gd name="connsiteX2" fmla="*/ 156308 w 578339"/>
                <a:gd name="connsiteY2" fmla="*/ 390751 h 1151414"/>
                <a:gd name="connsiteX3" fmla="*/ 187569 w 578339"/>
                <a:gd name="connsiteY3" fmla="*/ 7798 h 1151414"/>
                <a:gd name="connsiteX4" fmla="*/ 289169 w 578339"/>
                <a:gd name="connsiteY4" fmla="*/ 187551 h 1151414"/>
                <a:gd name="connsiteX5" fmla="*/ 336062 w 578339"/>
                <a:gd name="connsiteY5" fmla="*/ 812782 h 1151414"/>
                <a:gd name="connsiteX6" fmla="*/ 375139 w 578339"/>
                <a:gd name="connsiteY6" fmla="*/ 1133213 h 1151414"/>
                <a:gd name="connsiteX7" fmla="*/ 476739 w 578339"/>
                <a:gd name="connsiteY7" fmla="*/ 1109767 h 1151414"/>
                <a:gd name="connsiteX8" fmla="*/ 500185 w 578339"/>
                <a:gd name="connsiteY8" fmla="*/ 1094136 h 1151414"/>
                <a:gd name="connsiteX9" fmla="*/ 578339 w 578339"/>
                <a:gd name="connsiteY9" fmla="*/ 1031613 h 1151414"/>
                <a:gd name="connsiteX0" fmla="*/ 0 w 634953"/>
                <a:gd name="connsiteY0" fmla="*/ 1101951 h 1189318"/>
                <a:gd name="connsiteX1" fmla="*/ 211015 w 634953"/>
                <a:gd name="connsiteY1" fmla="*/ 1055059 h 1189318"/>
                <a:gd name="connsiteX2" fmla="*/ 156308 w 634953"/>
                <a:gd name="connsiteY2" fmla="*/ 390751 h 1189318"/>
                <a:gd name="connsiteX3" fmla="*/ 187569 w 634953"/>
                <a:gd name="connsiteY3" fmla="*/ 7798 h 1189318"/>
                <a:gd name="connsiteX4" fmla="*/ 289169 w 634953"/>
                <a:gd name="connsiteY4" fmla="*/ 187551 h 1189318"/>
                <a:gd name="connsiteX5" fmla="*/ 336062 w 634953"/>
                <a:gd name="connsiteY5" fmla="*/ 812782 h 1189318"/>
                <a:gd name="connsiteX6" fmla="*/ 375139 w 634953"/>
                <a:gd name="connsiteY6" fmla="*/ 1133213 h 1189318"/>
                <a:gd name="connsiteX7" fmla="*/ 476739 w 634953"/>
                <a:gd name="connsiteY7" fmla="*/ 1109767 h 1189318"/>
                <a:gd name="connsiteX8" fmla="*/ 633047 w 634953"/>
                <a:gd name="connsiteY8" fmla="*/ 1187921 h 1189318"/>
                <a:gd name="connsiteX9" fmla="*/ 578339 w 634953"/>
                <a:gd name="connsiteY9" fmla="*/ 1031613 h 1189318"/>
                <a:gd name="connsiteX0" fmla="*/ 0 w 578339"/>
                <a:gd name="connsiteY0" fmla="*/ 1101951 h 1153184"/>
                <a:gd name="connsiteX1" fmla="*/ 211015 w 578339"/>
                <a:gd name="connsiteY1" fmla="*/ 1055059 h 1153184"/>
                <a:gd name="connsiteX2" fmla="*/ 156308 w 578339"/>
                <a:gd name="connsiteY2" fmla="*/ 390751 h 1153184"/>
                <a:gd name="connsiteX3" fmla="*/ 187569 w 578339"/>
                <a:gd name="connsiteY3" fmla="*/ 7798 h 1153184"/>
                <a:gd name="connsiteX4" fmla="*/ 289169 w 578339"/>
                <a:gd name="connsiteY4" fmla="*/ 187551 h 1153184"/>
                <a:gd name="connsiteX5" fmla="*/ 336062 w 578339"/>
                <a:gd name="connsiteY5" fmla="*/ 812782 h 1153184"/>
                <a:gd name="connsiteX6" fmla="*/ 375139 w 578339"/>
                <a:gd name="connsiteY6" fmla="*/ 1133213 h 1153184"/>
                <a:gd name="connsiteX7" fmla="*/ 476739 w 578339"/>
                <a:gd name="connsiteY7" fmla="*/ 1109767 h 1153184"/>
                <a:gd name="connsiteX8" fmla="*/ 578339 w 578339"/>
                <a:gd name="connsiteY8" fmla="*/ 1031613 h 1153184"/>
                <a:gd name="connsiteX0" fmla="*/ 0 w 578339"/>
                <a:gd name="connsiteY0" fmla="*/ 1101951 h 1183165"/>
                <a:gd name="connsiteX1" fmla="*/ 211015 w 578339"/>
                <a:gd name="connsiteY1" fmla="*/ 1055059 h 1183165"/>
                <a:gd name="connsiteX2" fmla="*/ 156308 w 578339"/>
                <a:gd name="connsiteY2" fmla="*/ 390751 h 1183165"/>
                <a:gd name="connsiteX3" fmla="*/ 187569 w 578339"/>
                <a:gd name="connsiteY3" fmla="*/ 7798 h 1183165"/>
                <a:gd name="connsiteX4" fmla="*/ 289169 w 578339"/>
                <a:gd name="connsiteY4" fmla="*/ 187551 h 1183165"/>
                <a:gd name="connsiteX5" fmla="*/ 336062 w 578339"/>
                <a:gd name="connsiteY5" fmla="*/ 812782 h 1183165"/>
                <a:gd name="connsiteX6" fmla="*/ 375139 w 578339"/>
                <a:gd name="connsiteY6" fmla="*/ 1133213 h 1183165"/>
                <a:gd name="connsiteX7" fmla="*/ 554892 w 578339"/>
                <a:gd name="connsiteY7" fmla="*/ 1172290 h 1183165"/>
                <a:gd name="connsiteX8" fmla="*/ 578339 w 578339"/>
                <a:gd name="connsiteY8" fmla="*/ 1031613 h 1183165"/>
                <a:gd name="connsiteX0" fmla="*/ 0 w 578339"/>
                <a:gd name="connsiteY0" fmla="*/ 1101951 h 1140212"/>
                <a:gd name="connsiteX1" fmla="*/ 211015 w 578339"/>
                <a:gd name="connsiteY1" fmla="*/ 1055059 h 1140212"/>
                <a:gd name="connsiteX2" fmla="*/ 156308 w 578339"/>
                <a:gd name="connsiteY2" fmla="*/ 390751 h 1140212"/>
                <a:gd name="connsiteX3" fmla="*/ 187569 w 578339"/>
                <a:gd name="connsiteY3" fmla="*/ 7798 h 1140212"/>
                <a:gd name="connsiteX4" fmla="*/ 289169 w 578339"/>
                <a:gd name="connsiteY4" fmla="*/ 187551 h 1140212"/>
                <a:gd name="connsiteX5" fmla="*/ 336062 w 578339"/>
                <a:gd name="connsiteY5" fmla="*/ 812782 h 1140212"/>
                <a:gd name="connsiteX6" fmla="*/ 375139 w 578339"/>
                <a:gd name="connsiteY6" fmla="*/ 1133213 h 1140212"/>
                <a:gd name="connsiteX7" fmla="*/ 578339 w 578339"/>
                <a:gd name="connsiteY7" fmla="*/ 1031613 h 1140212"/>
                <a:gd name="connsiteX0" fmla="*/ 0 w 570524"/>
                <a:gd name="connsiteY0" fmla="*/ 1101951 h 1144020"/>
                <a:gd name="connsiteX1" fmla="*/ 211015 w 570524"/>
                <a:gd name="connsiteY1" fmla="*/ 1055059 h 1144020"/>
                <a:gd name="connsiteX2" fmla="*/ 156308 w 570524"/>
                <a:gd name="connsiteY2" fmla="*/ 390751 h 1144020"/>
                <a:gd name="connsiteX3" fmla="*/ 187569 w 570524"/>
                <a:gd name="connsiteY3" fmla="*/ 7798 h 1144020"/>
                <a:gd name="connsiteX4" fmla="*/ 289169 w 570524"/>
                <a:gd name="connsiteY4" fmla="*/ 187551 h 1144020"/>
                <a:gd name="connsiteX5" fmla="*/ 336062 w 570524"/>
                <a:gd name="connsiteY5" fmla="*/ 812782 h 1144020"/>
                <a:gd name="connsiteX6" fmla="*/ 375139 w 570524"/>
                <a:gd name="connsiteY6" fmla="*/ 1133213 h 1144020"/>
                <a:gd name="connsiteX7" fmla="*/ 570524 w 570524"/>
                <a:gd name="connsiteY7" fmla="*/ 1062874 h 1144020"/>
                <a:gd name="connsiteX0" fmla="*/ 0 w 500185"/>
                <a:gd name="connsiteY0" fmla="*/ 1101951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500185"/>
                <a:gd name="connsiteY0" fmla="*/ 1156659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390770"/>
                <a:gd name="connsiteY0" fmla="*/ 1211367 h 1221996"/>
                <a:gd name="connsiteX1" fmla="*/ 101600 w 390770"/>
                <a:gd name="connsiteY1" fmla="*/ 1055059 h 1221996"/>
                <a:gd name="connsiteX2" fmla="*/ 46893 w 390770"/>
                <a:gd name="connsiteY2" fmla="*/ 390751 h 1221996"/>
                <a:gd name="connsiteX3" fmla="*/ 78154 w 390770"/>
                <a:gd name="connsiteY3" fmla="*/ 7798 h 1221996"/>
                <a:gd name="connsiteX4" fmla="*/ 179754 w 390770"/>
                <a:gd name="connsiteY4" fmla="*/ 187551 h 1221996"/>
                <a:gd name="connsiteX5" fmla="*/ 226647 w 390770"/>
                <a:gd name="connsiteY5" fmla="*/ 812782 h 1221996"/>
                <a:gd name="connsiteX6" fmla="*/ 265724 w 390770"/>
                <a:gd name="connsiteY6" fmla="*/ 1133213 h 1221996"/>
                <a:gd name="connsiteX7" fmla="*/ 390770 w 390770"/>
                <a:gd name="connsiteY7" fmla="*/ 1195735 h 1221996"/>
                <a:gd name="connsiteX0" fmla="*/ 0 w 390770"/>
                <a:gd name="connsiteY0" fmla="*/ 1211367 h 1211367"/>
                <a:gd name="connsiteX1" fmla="*/ 101600 w 390770"/>
                <a:gd name="connsiteY1" fmla="*/ 1055059 h 1211367"/>
                <a:gd name="connsiteX2" fmla="*/ 46893 w 390770"/>
                <a:gd name="connsiteY2" fmla="*/ 390751 h 1211367"/>
                <a:gd name="connsiteX3" fmla="*/ 78154 w 390770"/>
                <a:gd name="connsiteY3" fmla="*/ 7798 h 1211367"/>
                <a:gd name="connsiteX4" fmla="*/ 179754 w 390770"/>
                <a:gd name="connsiteY4" fmla="*/ 187551 h 1211367"/>
                <a:gd name="connsiteX5" fmla="*/ 226647 w 390770"/>
                <a:gd name="connsiteY5" fmla="*/ 812782 h 1211367"/>
                <a:gd name="connsiteX6" fmla="*/ 265724 w 390770"/>
                <a:gd name="connsiteY6" fmla="*/ 1133213 h 1211367"/>
                <a:gd name="connsiteX7" fmla="*/ 390770 w 390770"/>
                <a:gd name="connsiteY7" fmla="*/ 1195735 h 1211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770" h="1211367">
                  <a:moveTo>
                    <a:pt x="0" y="1211367"/>
                  </a:moveTo>
                  <a:cubicBezTo>
                    <a:pt x="92482" y="1153403"/>
                    <a:pt x="93785" y="1191828"/>
                    <a:pt x="101600" y="1055059"/>
                  </a:cubicBezTo>
                  <a:cubicBezTo>
                    <a:pt x="109416" y="918290"/>
                    <a:pt x="50801" y="565294"/>
                    <a:pt x="46893" y="390751"/>
                  </a:cubicBezTo>
                  <a:cubicBezTo>
                    <a:pt x="42985" y="216208"/>
                    <a:pt x="56011" y="41665"/>
                    <a:pt x="78154" y="7798"/>
                  </a:cubicBezTo>
                  <a:cubicBezTo>
                    <a:pt x="100298" y="-26069"/>
                    <a:pt x="155005" y="53387"/>
                    <a:pt x="179754" y="187551"/>
                  </a:cubicBezTo>
                  <a:cubicBezTo>
                    <a:pt x="204503" y="321715"/>
                    <a:pt x="212319" y="655172"/>
                    <a:pt x="226647" y="812782"/>
                  </a:cubicBezTo>
                  <a:cubicBezTo>
                    <a:pt x="240975" y="970392"/>
                    <a:pt x="238370" y="1069388"/>
                    <a:pt x="265724" y="1133213"/>
                  </a:cubicBezTo>
                  <a:cubicBezTo>
                    <a:pt x="293078" y="1197038"/>
                    <a:pt x="348437" y="1216902"/>
                    <a:pt x="390770" y="119573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Freihandform: Form 16">
              <a:extLst>
                <a:ext uri="{FF2B5EF4-FFF2-40B4-BE49-F238E27FC236}">
                  <a16:creationId xmlns:a16="http://schemas.microsoft.com/office/drawing/2014/main" id="{86509891-3A0D-333D-1436-4B7338CFC5CF}"/>
                </a:ext>
              </a:extLst>
            </p:cNvPr>
            <p:cNvSpPr/>
            <p:nvPr/>
          </p:nvSpPr>
          <p:spPr>
            <a:xfrm>
              <a:off x="3740318" y="5524782"/>
              <a:ext cx="309792" cy="960339"/>
            </a:xfrm>
            <a:custGeom>
              <a:avLst/>
              <a:gdLst>
                <a:gd name="connsiteX0" fmla="*/ 0 w 578339"/>
                <a:gd name="connsiteY0" fmla="*/ 1101951 h 1151414"/>
                <a:gd name="connsiteX1" fmla="*/ 211015 w 578339"/>
                <a:gd name="connsiteY1" fmla="*/ 1055059 h 1151414"/>
                <a:gd name="connsiteX2" fmla="*/ 156308 w 578339"/>
                <a:gd name="connsiteY2" fmla="*/ 390751 h 1151414"/>
                <a:gd name="connsiteX3" fmla="*/ 187569 w 578339"/>
                <a:gd name="connsiteY3" fmla="*/ 7798 h 1151414"/>
                <a:gd name="connsiteX4" fmla="*/ 289169 w 578339"/>
                <a:gd name="connsiteY4" fmla="*/ 187551 h 1151414"/>
                <a:gd name="connsiteX5" fmla="*/ 336062 w 578339"/>
                <a:gd name="connsiteY5" fmla="*/ 812782 h 1151414"/>
                <a:gd name="connsiteX6" fmla="*/ 375139 w 578339"/>
                <a:gd name="connsiteY6" fmla="*/ 1133213 h 1151414"/>
                <a:gd name="connsiteX7" fmla="*/ 476739 w 578339"/>
                <a:gd name="connsiteY7" fmla="*/ 1109767 h 1151414"/>
                <a:gd name="connsiteX8" fmla="*/ 500185 w 578339"/>
                <a:gd name="connsiteY8" fmla="*/ 1094136 h 1151414"/>
                <a:gd name="connsiteX9" fmla="*/ 578339 w 578339"/>
                <a:gd name="connsiteY9" fmla="*/ 1031613 h 1151414"/>
                <a:gd name="connsiteX0" fmla="*/ 0 w 634953"/>
                <a:gd name="connsiteY0" fmla="*/ 1101951 h 1189318"/>
                <a:gd name="connsiteX1" fmla="*/ 211015 w 634953"/>
                <a:gd name="connsiteY1" fmla="*/ 1055059 h 1189318"/>
                <a:gd name="connsiteX2" fmla="*/ 156308 w 634953"/>
                <a:gd name="connsiteY2" fmla="*/ 390751 h 1189318"/>
                <a:gd name="connsiteX3" fmla="*/ 187569 w 634953"/>
                <a:gd name="connsiteY3" fmla="*/ 7798 h 1189318"/>
                <a:gd name="connsiteX4" fmla="*/ 289169 w 634953"/>
                <a:gd name="connsiteY4" fmla="*/ 187551 h 1189318"/>
                <a:gd name="connsiteX5" fmla="*/ 336062 w 634953"/>
                <a:gd name="connsiteY5" fmla="*/ 812782 h 1189318"/>
                <a:gd name="connsiteX6" fmla="*/ 375139 w 634953"/>
                <a:gd name="connsiteY6" fmla="*/ 1133213 h 1189318"/>
                <a:gd name="connsiteX7" fmla="*/ 476739 w 634953"/>
                <a:gd name="connsiteY7" fmla="*/ 1109767 h 1189318"/>
                <a:gd name="connsiteX8" fmla="*/ 633047 w 634953"/>
                <a:gd name="connsiteY8" fmla="*/ 1187921 h 1189318"/>
                <a:gd name="connsiteX9" fmla="*/ 578339 w 634953"/>
                <a:gd name="connsiteY9" fmla="*/ 1031613 h 1189318"/>
                <a:gd name="connsiteX0" fmla="*/ 0 w 578339"/>
                <a:gd name="connsiteY0" fmla="*/ 1101951 h 1153184"/>
                <a:gd name="connsiteX1" fmla="*/ 211015 w 578339"/>
                <a:gd name="connsiteY1" fmla="*/ 1055059 h 1153184"/>
                <a:gd name="connsiteX2" fmla="*/ 156308 w 578339"/>
                <a:gd name="connsiteY2" fmla="*/ 390751 h 1153184"/>
                <a:gd name="connsiteX3" fmla="*/ 187569 w 578339"/>
                <a:gd name="connsiteY3" fmla="*/ 7798 h 1153184"/>
                <a:gd name="connsiteX4" fmla="*/ 289169 w 578339"/>
                <a:gd name="connsiteY4" fmla="*/ 187551 h 1153184"/>
                <a:gd name="connsiteX5" fmla="*/ 336062 w 578339"/>
                <a:gd name="connsiteY5" fmla="*/ 812782 h 1153184"/>
                <a:gd name="connsiteX6" fmla="*/ 375139 w 578339"/>
                <a:gd name="connsiteY6" fmla="*/ 1133213 h 1153184"/>
                <a:gd name="connsiteX7" fmla="*/ 476739 w 578339"/>
                <a:gd name="connsiteY7" fmla="*/ 1109767 h 1153184"/>
                <a:gd name="connsiteX8" fmla="*/ 578339 w 578339"/>
                <a:gd name="connsiteY8" fmla="*/ 1031613 h 1153184"/>
                <a:gd name="connsiteX0" fmla="*/ 0 w 578339"/>
                <a:gd name="connsiteY0" fmla="*/ 1101951 h 1183165"/>
                <a:gd name="connsiteX1" fmla="*/ 211015 w 578339"/>
                <a:gd name="connsiteY1" fmla="*/ 1055059 h 1183165"/>
                <a:gd name="connsiteX2" fmla="*/ 156308 w 578339"/>
                <a:gd name="connsiteY2" fmla="*/ 390751 h 1183165"/>
                <a:gd name="connsiteX3" fmla="*/ 187569 w 578339"/>
                <a:gd name="connsiteY3" fmla="*/ 7798 h 1183165"/>
                <a:gd name="connsiteX4" fmla="*/ 289169 w 578339"/>
                <a:gd name="connsiteY4" fmla="*/ 187551 h 1183165"/>
                <a:gd name="connsiteX5" fmla="*/ 336062 w 578339"/>
                <a:gd name="connsiteY5" fmla="*/ 812782 h 1183165"/>
                <a:gd name="connsiteX6" fmla="*/ 375139 w 578339"/>
                <a:gd name="connsiteY6" fmla="*/ 1133213 h 1183165"/>
                <a:gd name="connsiteX7" fmla="*/ 554892 w 578339"/>
                <a:gd name="connsiteY7" fmla="*/ 1172290 h 1183165"/>
                <a:gd name="connsiteX8" fmla="*/ 578339 w 578339"/>
                <a:gd name="connsiteY8" fmla="*/ 1031613 h 1183165"/>
                <a:gd name="connsiteX0" fmla="*/ 0 w 578339"/>
                <a:gd name="connsiteY0" fmla="*/ 1101951 h 1140212"/>
                <a:gd name="connsiteX1" fmla="*/ 211015 w 578339"/>
                <a:gd name="connsiteY1" fmla="*/ 1055059 h 1140212"/>
                <a:gd name="connsiteX2" fmla="*/ 156308 w 578339"/>
                <a:gd name="connsiteY2" fmla="*/ 390751 h 1140212"/>
                <a:gd name="connsiteX3" fmla="*/ 187569 w 578339"/>
                <a:gd name="connsiteY3" fmla="*/ 7798 h 1140212"/>
                <a:gd name="connsiteX4" fmla="*/ 289169 w 578339"/>
                <a:gd name="connsiteY4" fmla="*/ 187551 h 1140212"/>
                <a:gd name="connsiteX5" fmla="*/ 336062 w 578339"/>
                <a:gd name="connsiteY5" fmla="*/ 812782 h 1140212"/>
                <a:gd name="connsiteX6" fmla="*/ 375139 w 578339"/>
                <a:gd name="connsiteY6" fmla="*/ 1133213 h 1140212"/>
                <a:gd name="connsiteX7" fmla="*/ 578339 w 578339"/>
                <a:gd name="connsiteY7" fmla="*/ 1031613 h 1140212"/>
                <a:gd name="connsiteX0" fmla="*/ 0 w 570524"/>
                <a:gd name="connsiteY0" fmla="*/ 1101951 h 1144020"/>
                <a:gd name="connsiteX1" fmla="*/ 211015 w 570524"/>
                <a:gd name="connsiteY1" fmla="*/ 1055059 h 1144020"/>
                <a:gd name="connsiteX2" fmla="*/ 156308 w 570524"/>
                <a:gd name="connsiteY2" fmla="*/ 390751 h 1144020"/>
                <a:gd name="connsiteX3" fmla="*/ 187569 w 570524"/>
                <a:gd name="connsiteY3" fmla="*/ 7798 h 1144020"/>
                <a:gd name="connsiteX4" fmla="*/ 289169 w 570524"/>
                <a:gd name="connsiteY4" fmla="*/ 187551 h 1144020"/>
                <a:gd name="connsiteX5" fmla="*/ 336062 w 570524"/>
                <a:gd name="connsiteY5" fmla="*/ 812782 h 1144020"/>
                <a:gd name="connsiteX6" fmla="*/ 375139 w 570524"/>
                <a:gd name="connsiteY6" fmla="*/ 1133213 h 1144020"/>
                <a:gd name="connsiteX7" fmla="*/ 570524 w 570524"/>
                <a:gd name="connsiteY7" fmla="*/ 1062874 h 1144020"/>
                <a:gd name="connsiteX0" fmla="*/ 0 w 500185"/>
                <a:gd name="connsiteY0" fmla="*/ 1101951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500185"/>
                <a:gd name="connsiteY0" fmla="*/ 1156659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390770"/>
                <a:gd name="connsiteY0" fmla="*/ 1211367 h 1221996"/>
                <a:gd name="connsiteX1" fmla="*/ 101600 w 390770"/>
                <a:gd name="connsiteY1" fmla="*/ 1055059 h 1221996"/>
                <a:gd name="connsiteX2" fmla="*/ 46893 w 390770"/>
                <a:gd name="connsiteY2" fmla="*/ 390751 h 1221996"/>
                <a:gd name="connsiteX3" fmla="*/ 78154 w 390770"/>
                <a:gd name="connsiteY3" fmla="*/ 7798 h 1221996"/>
                <a:gd name="connsiteX4" fmla="*/ 179754 w 390770"/>
                <a:gd name="connsiteY4" fmla="*/ 187551 h 1221996"/>
                <a:gd name="connsiteX5" fmla="*/ 226647 w 390770"/>
                <a:gd name="connsiteY5" fmla="*/ 812782 h 1221996"/>
                <a:gd name="connsiteX6" fmla="*/ 265724 w 390770"/>
                <a:gd name="connsiteY6" fmla="*/ 1133213 h 1221996"/>
                <a:gd name="connsiteX7" fmla="*/ 390770 w 390770"/>
                <a:gd name="connsiteY7" fmla="*/ 1195735 h 1221996"/>
                <a:gd name="connsiteX0" fmla="*/ 0 w 390770"/>
                <a:gd name="connsiteY0" fmla="*/ 1211367 h 1211367"/>
                <a:gd name="connsiteX1" fmla="*/ 101600 w 390770"/>
                <a:gd name="connsiteY1" fmla="*/ 1055059 h 1211367"/>
                <a:gd name="connsiteX2" fmla="*/ 46893 w 390770"/>
                <a:gd name="connsiteY2" fmla="*/ 390751 h 1211367"/>
                <a:gd name="connsiteX3" fmla="*/ 78154 w 390770"/>
                <a:gd name="connsiteY3" fmla="*/ 7798 h 1211367"/>
                <a:gd name="connsiteX4" fmla="*/ 179754 w 390770"/>
                <a:gd name="connsiteY4" fmla="*/ 187551 h 1211367"/>
                <a:gd name="connsiteX5" fmla="*/ 226647 w 390770"/>
                <a:gd name="connsiteY5" fmla="*/ 812782 h 1211367"/>
                <a:gd name="connsiteX6" fmla="*/ 265724 w 390770"/>
                <a:gd name="connsiteY6" fmla="*/ 1133213 h 1211367"/>
                <a:gd name="connsiteX7" fmla="*/ 390770 w 390770"/>
                <a:gd name="connsiteY7" fmla="*/ 1195735 h 1211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770" h="1211367">
                  <a:moveTo>
                    <a:pt x="0" y="1211367"/>
                  </a:moveTo>
                  <a:cubicBezTo>
                    <a:pt x="92482" y="1153403"/>
                    <a:pt x="93785" y="1191828"/>
                    <a:pt x="101600" y="1055059"/>
                  </a:cubicBezTo>
                  <a:cubicBezTo>
                    <a:pt x="109416" y="918290"/>
                    <a:pt x="50801" y="565294"/>
                    <a:pt x="46893" y="390751"/>
                  </a:cubicBezTo>
                  <a:cubicBezTo>
                    <a:pt x="42985" y="216208"/>
                    <a:pt x="56011" y="41665"/>
                    <a:pt x="78154" y="7798"/>
                  </a:cubicBezTo>
                  <a:cubicBezTo>
                    <a:pt x="100298" y="-26069"/>
                    <a:pt x="155005" y="53387"/>
                    <a:pt x="179754" y="187551"/>
                  </a:cubicBezTo>
                  <a:cubicBezTo>
                    <a:pt x="204503" y="321715"/>
                    <a:pt x="212319" y="655172"/>
                    <a:pt x="226647" y="812782"/>
                  </a:cubicBezTo>
                  <a:cubicBezTo>
                    <a:pt x="240975" y="970392"/>
                    <a:pt x="238370" y="1069388"/>
                    <a:pt x="265724" y="1133213"/>
                  </a:cubicBezTo>
                  <a:cubicBezTo>
                    <a:pt x="293078" y="1197038"/>
                    <a:pt x="348437" y="1216902"/>
                    <a:pt x="390770" y="119573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Freihandform: Form 17">
              <a:extLst>
                <a:ext uri="{FF2B5EF4-FFF2-40B4-BE49-F238E27FC236}">
                  <a16:creationId xmlns:a16="http://schemas.microsoft.com/office/drawing/2014/main" id="{4D0E70C9-52C3-682C-F53F-BAD238CB7DCB}"/>
                </a:ext>
              </a:extLst>
            </p:cNvPr>
            <p:cNvSpPr/>
            <p:nvPr/>
          </p:nvSpPr>
          <p:spPr>
            <a:xfrm>
              <a:off x="5479802" y="5524780"/>
              <a:ext cx="309792" cy="960339"/>
            </a:xfrm>
            <a:custGeom>
              <a:avLst/>
              <a:gdLst>
                <a:gd name="connsiteX0" fmla="*/ 0 w 578339"/>
                <a:gd name="connsiteY0" fmla="*/ 1101951 h 1151414"/>
                <a:gd name="connsiteX1" fmla="*/ 211015 w 578339"/>
                <a:gd name="connsiteY1" fmla="*/ 1055059 h 1151414"/>
                <a:gd name="connsiteX2" fmla="*/ 156308 w 578339"/>
                <a:gd name="connsiteY2" fmla="*/ 390751 h 1151414"/>
                <a:gd name="connsiteX3" fmla="*/ 187569 w 578339"/>
                <a:gd name="connsiteY3" fmla="*/ 7798 h 1151414"/>
                <a:gd name="connsiteX4" fmla="*/ 289169 w 578339"/>
                <a:gd name="connsiteY4" fmla="*/ 187551 h 1151414"/>
                <a:gd name="connsiteX5" fmla="*/ 336062 w 578339"/>
                <a:gd name="connsiteY5" fmla="*/ 812782 h 1151414"/>
                <a:gd name="connsiteX6" fmla="*/ 375139 w 578339"/>
                <a:gd name="connsiteY6" fmla="*/ 1133213 h 1151414"/>
                <a:gd name="connsiteX7" fmla="*/ 476739 w 578339"/>
                <a:gd name="connsiteY7" fmla="*/ 1109767 h 1151414"/>
                <a:gd name="connsiteX8" fmla="*/ 500185 w 578339"/>
                <a:gd name="connsiteY8" fmla="*/ 1094136 h 1151414"/>
                <a:gd name="connsiteX9" fmla="*/ 578339 w 578339"/>
                <a:gd name="connsiteY9" fmla="*/ 1031613 h 1151414"/>
                <a:gd name="connsiteX0" fmla="*/ 0 w 634953"/>
                <a:gd name="connsiteY0" fmla="*/ 1101951 h 1189318"/>
                <a:gd name="connsiteX1" fmla="*/ 211015 w 634953"/>
                <a:gd name="connsiteY1" fmla="*/ 1055059 h 1189318"/>
                <a:gd name="connsiteX2" fmla="*/ 156308 w 634953"/>
                <a:gd name="connsiteY2" fmla="*/ 390751 h 1189318"/>
                <a:gd name="connsiteX3" fmla="*/ 187569 w 634953"/>
                <a:gd name="connsiteY3" fmla="*/ 7798 h 1189318"/>
                <a:gd name="connsiteX4" fmla="*/ 289169 w 634953"/>
                <a:gd name="connsiteY4" fmla="*/ 187551 h 1189318"/>
                <a:gd name="connsiteX5" fmla="*/ 336062 w 634953"/>
                <a:gd name="connsiteY5" fmla="*/ 812782 h 1189318"/>
                <a:gd name="connsiteX6" fmla="*/ 375139 w 634953"/>
                <a:gd name="connsiteY6" fmla="*/ 1133213 h 1189318"/>
                <a:gd name="connsiteX7" fmla="*/ 476739 w 634953"/>
                <a:gd name="connsiteY7" fmla="*/ 1109767 h 1189318"/>
                <a:gd name="connsiteX8" fmla="*/ 633047 w 634953"/>
                <a:gd name="connsiteY8" fmla="*/ 1187921 h 1189318"/>
                <a:gd name="connsiteX9" fmla="*/ 578339 w 634953"/>
                <a:gd name="connsiteY9" fmla="*/ 1031613 h 1189318"/>
                <a:gd name="connsiteX0" fmla="*/ 0 w 578339"/>
                <a:gd name="connsiteY0" fmla="*/ 1101951 h 1153184"/>
                <a:gd name="connsiteX1" fmla="*/ 211015 w 578339"/>
                <a:gd name="connsiteY1" fmla="*/ 1055059 h 1153184"/>
                <a:gd name="connsiteX2" fmla="*/ 156308 w 578339"/>
                <a:gd name="connsiteY2" fmla="*/ 390751 h 1153184"/>
                <a:gd name="connsiteX3" fmla="*/ 187569 w 578339"/>
                <a:gd name="connsiteY3" fmla="*/ 7798 h 1153184"/>
                <a:gd name="connsiteX4" fmla="*/ 289169 w 578339"/>
                <a:gd name="connsiteY4" fmla="*/ 187551 h 1153184"/>
                <a:gd name="connsiteX5" fmla="*/ 336062 w 578339"/>
                <a:gd name="connsiteY5" fmla="*/ 812782 h 1153184"/>
                <a:gd name="connsiteX6" fmla="*/ 375139 w 578339"/>
                <a:gd name="connsiteY6" fmla="*/ 1133213 h 1153184"/>
                <a:gd name="connsiteX7" fmla="*/ 476739 w 578339"/>
                <a:gd name="connsiteY7" fmla="*/ 1109767 h 1153184"/>
                <a:gd name="connsiteX8" fmla="*/ 578339 w 578339"/>
                <a:gd name="connsiteY8" fmla="*/ 1031613 h 1153184"/>
                <a:gd name="connsiteX0" fmla="*/ 0 w 578339"/>
                <a:gd name="connsiteY0" fmla="*/ 1101951 h 1183165"/>
                <a:gd name="connsiteX1" fmla="*/ 211015 w 578339"/>
                <a:gd name="connsiteY1" fmla="*/ 1055059 h 1183165"/>
                <a:gd name="connsiteX2" fmla="*/ 156308 w 578339"/>
                <a:gd name="connsiteY2" fmla="*/ 390751 h 1183165"/>
                <a:gd name="connsiteX3" fmla="*/ 187569 w 578339"/>
                <a:gd name="connsiteY3" fmla="*/ 7798 h 1183165"/>
                <a:gd name="connsiteX4" fmla="*/ 289169 w 578339"/>
                <a:gd name="connsiteY4" fmla="*/ 187551 h 1183165"/>
                <a:gd name="connsiteX5" fmla="*/ 336062 w 578339"/>
                <a:gd name="connsiteY5" fmla="*/ 812782 h 1183165"/>
                <a:gd name="connsiteX6" fmla="*/ 375139 w 578339"/>
                <a:gd name="connsiteY6" fmla="*/ 1133213 h 1183165"/>
                <a:gd name="connsiteX7" fmla="*/ 554892 w 578339"/>
                <a:gd name="connsiteY7" fmla="*/ 1172290 h 1183165"/>
                <a:gd name="connsiteX8" fmla="*/ 578339 w 578339"/>
                <a:gd name="connsiteY8" fmla="*/ 1031613 h 1183165"/>
                <a:gd name="connsiteX0" fmla="*/ 0 w 578339"/>
                <a:gd name="connsiteY0" fmla="*/ 1101951 h 1140212"/>
                <a:gd name="connsiteX1" fmla="*/ 211015 w 578339"/>
                <a:gd name="connsiteY1" fmla="*/ 1055059 h 1140212"/>
                <a:gd name="connsiteX2" fmla="*/ 156308 w 578339"/>
                <a:gd name="connsiteY2" fmla="*/ 390751 h 1140212"/>
                <a:gd name="connsiteX3" fmla="*/ 187569 w 578339"/>
                <a:gd name="connsiteY3" fmla="*/ 7798 h 1140212"/>
                <a:gd name="connsiteX4" fmla="*/ 289169 w 578339"/>
                <a:gd name="connsiteY4" fmla="*/ 187551 h 1140212"/>
                <a:gd name="connsiteX5" fmla="*/ 336062 w 578339"/>
                <a:gd name="connsiteY5" fmla="*/ 812782 h 1140212"/>
                <a:gd name="connsiteX6" fmla="*/ 375139 w 578339"/>
                <a:gd name="connsiteY6" fmla="*/ 1133213 h 1140212"/>
                <a:gd name="connsiteX7" fmla="*/ 578339 w 578339"/>
                <a:gd name="connsiteY7" fmla="*/ 1031613 h 1140212"/>
                <a:gd name="connsiteX0" fmla="*/ 0 w 570524"/>
                <a:gd name="connsiteY0" fmla="*/ 1101951 h 1144020"/>
                <a:gd name="connsiteX1" fmla="*/ 211015 w 570524"/>
                <a:gd name="connsiteY1" fmla="*/ 1055059 h 1144020"/>
                <a:gd name="connsiteX2" fmla="*/ 156308 w 570524"/>
                <a:gd name="connsiteY2" fmla="*/ 390751 h 1144020"/>
                <a:gd name="connsiteX3" fmla="*/ 187569 w 570524"/>
                <a:gd name="connsiteY3" fmla="*/ 7798 h 1144020"/>
                <a:gd name="connsiteX4" fmla="*/ 289169 w 570524"/>
                <a:gd name="connsiteY4" fmla="*/ 187551 h 1144020"/>
                <a:gd name="connsiteX5" fmla="*/ 336062 w 570524"/>
                <a:gd name="connsiteY5" fmla="*/ 812782 h 1144020"/>
                <a:gd name="connsiteX6" fmla="*/ 375139 w 570524"/>
                <a:gd name="connsiteY6" fmla="*/ 1133213 h 1144020"/>
                <a:gd name="connsiteX7" fmla="*/ 570524 w 570524"/>
                <a:gd name="connsiteY7" fmla="*/ 1062874 h 1144020"/>
                <a:gd name="connsiteX0" fmla="*/ 0 w 500185"/>
                <a:gd name="connsiteY0" fmla="*/ 1101951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500185"/>
                <a:gd name="connsiteY0" fmla="*/ 1156659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390770"/>
                <a:gd name="connsiteY0" fmla="*/ 1211367 h 1221996"/>
                <a:gd name="connsiteX1" fmla="*/ 101600 w 390770"/>
                <a:gd name="connsiteY1" fmla="*/ 1055059 h 1221996"/>
                <a:gd name="connsiteX2" fmla="*/ 46893 w 390770"/>
                <a:gd name="connsiteY2" fmla="*/ 390751 h 1221996"/>
                <a:gd name="connsiteX3" fmla="*/ 78154 w 390770"/>
                <a:gd name="connsiteY3" fmla="*/ 7798 h 1221996"/>
                <a:gd name="connsiteX4" fmla="*/ 179754 w 390770"/>
                <a:gd name="connsiteY4" fmla="*/ 187551 h 1221996"/>
                <a:gd name="connsiteX5" fmla="*/ 226647 w 390770"/>
                <a:gd name="connsiteY5" fmla="*/ 812782 h 1221996"/>
                <a:gd name="connsiteX6" fmla="*/ 265724 w 390770"/>
                <a:gd name="connsiteY6" fmla="*/ 1133213 h 1221996"/>
                <a:gd name="connsiteX7" fmla="*/ 390770 w 390770"/>
                <a:gd name="connsiteY7" fmla="*/ 1195735 h 1221996"/>
                <a:gd name="connsiteX0" fmla="*/ 0 w 390770"/>
                <a:gd name="connsiteY0" fmla="*/ 1211367 h 1211367"/>
                <a:gd name="connsiteX1" fmla="*/ 101600 w 390770"/>
                <a:gd name="connsiteY1" fmla="*/ 1055059 h 1211367"/>
                <a:gd name="connsiteX2" fmla="*/ 46893 w 390770"/>
                <a:gd name="connsiteY2" fmla="*/ 390751 h 1211367"/>
                <a:gd name="connsiteX3" fmla="*/ 78154 w 390770"/>
                <a:gd name="connsiteY3" fmla="*/ 7798 h 1211367"/>
                <a:gd name="connsiteX4" fmla="*/ 179754 w 390770"/>
                <a:gd name="connsiteY4" fmla="*/ 187551 h 1211367"/>
                <a:gd name="connsiteX5" fmla="*/ 226647 w 390770"/>
                <a:gd name="connsiteY5" fmla="*/ 812782 h 1211367"/>
                <a:gd name="connsiteX6" fmla="*/ 265724 w 390770"/>
                <a:gd name="connsiteY6" fmla="*/ 1133213 h 1211367"/>
                <a:gd name="connsiteX7" fmla="*/ 390770 w 390770"/>
                <a:gd name="connsiteY7" fmla="*/ 1195735 h 1211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770" h="1211367">
                  <a:moveTo>
                    <a:pt x="0" y="1211367"/>
                  </a:moveTo>
                  <a:cubicBezTo>
                    <a:pt x="92482" y="1153403"/>
                    <a:pt x="93785" y="1191828"/>
                    <a:pt x="101600" y="1055059"/>
                  </a:cubicBezTo>
                  <a:cubicBezTo>
                    <a:pt x="109416" y="918290"/>
                    <a:pt x="50801" y="565294"/>
                    <a:pt x="46893" y="390751"/>
                  </a:cubicBezTo>
                  <a:cubicBezTo>
                    <a:pt x="42985" y="216208"/>
                    <a:pt x="56011" y="41665"/>
                    <a:pt x="78154" y="7798"/>
                  </a:cubicBezTo>
                  <a:cubicBezTo>
                    <a:pt x="100298" y="-26069"/>
                    <a:pt x="155005" y="53387"/>
                    <a:pt x="179754" y="187551"/>
                  </a:cubicBezTo>
                  <a:cubicBezTo>
                    <a:pt x="204503" y="321715"/>
                    <a:pt x="212319" y="655172"/>
                    <a:pt x="226647" y="812782"/>
                  </a:cubicBezTo>
                  <a:cubicBezTo>
                    <a:pt x="240975" y="970392"/>
                    <a:pt x="238370" y="1069388"/>
                    <a:pt x="265724" y="1133213"/>
                  </a:cubicBezTo>
                  <a:cubicBezTo>
                    <a:pt x="293078" y="1197038"/>
                    <a:pt x="348437" y="1216902"/>
                    <a:pt x="390770" y="119573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Freihandform: Form 18">
              <a:extLst>
                <a:ext uri="{FF2B5EF4-FFF2-40B4-BE49-F238E27FC236}">
                  <a16:creationId xmlns:a16="http://schemas.microsoft.com/office/drawing/2014/main" id="{A6D12D6F-670F-48A5-1CDE-6334DB9BA6DF}"/>
                </a:ext>
              </a:extLst>
            </p:cNvPr>
            <p:cNvSpPr/>
            <p:nvPr/>
          </p:nvSpPr>
          <p:spPr>
            <a:xfrm>
              <a:off x="5789593" y="5338385"/>
              <a:ext cx="500542" cy="1146734"/>
            </a:xfrm>
            <a:custGeom>
              <a:avLst/>
              <a:gdLst>
                <a:gd name="connsiteX0" fmla="*/ 0 w 578339"/>
                <a:gd name="connsiteY0" fmla="*/ 1101951 h 1151414"/>
                <a:gd name="connsiteX1" fmla="*/ 211015 w 578339"/>
                <a:gd name="connsiteY1" fmla="*/ 1055059 h 1151414"/>
                <a:gd name="connsiteX2" fmla="*/ 156308 w 578339"/>
                <a:gd name="connsiteY2" fmla="*/ 390751 h 1151414"/>
                <a:gd name="connsiteX3" fmla="*/ 187569 w 578339"/>
                <a:gd name="connsiteY3" fmla="*/ 7798 h 1151414"/>
                <a:gd name="connsiteX4" fmla="*/ 289169 w 578339"/>
                <a:gd name="connsiteY4" fmla="*/ 187551 h 1151414"/>
                <a:gd name="connsiteX5" fmla="*/ 336062 w 578339"/>
                <a:gd name="connsiteY5" fmla="*/ 812782 h 1151414"/>
                <a:gd name="connsiteX6" fmla="*/ 375139 w 578339"/>
                <a:gd name="connsiteY6" fmla="*/ 1133213 h 1151414"/>
                <a:gd name="connsiteX7" fmla="*/ 476739 w 578339"/>
                <a:gd name="connsiteY7" fmla="*/ 1109767 h 1151414"/>
                <a:gd name="connsiteX8" fmla="*/ 500185 w 578339"/>
                <a:gd name="connsiteY8" fmla="*/ 1094136 h 1151414"/>
                <a:gd name="connsiteX9" fmla="*/ 578339 w 578339"/>
                <a:gd name="connsiteY9" fmla="*/ 1031613 h 1151414"/>
                <a:gd name="connsiteX0" fmla="*/ 0 w 634953"/>
                <a:gd name="connsiteY0" fmla="*/ 1101951 h 1189318"/>
                <a:gd name="connsiteX1" fmla="*/ 211015 w 634953"/>
                <a:gd name="connsiteY1" fmla="*/ 1055059 h 1189318"/>
                <a:gd name="connsiteX2" fmla="*/ 156308 w 634953"/>
                <a:gd name="connsiteY2" fmla="*/ 390751 h 1189318"/>
                <a:gd name="connsiteX3" fmla="*/ 187569 w 634953"/>
                <a:gd name="connsiteY3" fmla="*/ 7798 h 1189318"/>
                <a:gd name="connsiteX4" fmla="*/ 289169 w 634953"/>
                <a:gd name="connsiteY4" fmla="*/ 187551 h 1189318"/>
                <a:gd name="connsiteX5" fmla="*/ 336062 w 634953"/>
                <a:gd name="connsiteY5" fmla="*/ 812782 h 1189318"/>
                <a:gd name="connsiteX6" fmla="*/ 375139 w 634953"/>
                <a:gd name="connsiteY6" fmla="*/ 1133213 h 1189318"/>
                <a:gd name="connsiteX7" fmla="*/ 476739 w 634953"/>
                <a:gd name="connsiteY7" fmla="*/ 1109767 h 1189318"/>
                <a:gd name="connsiteX8" fmla="*/ 633047 w 634953"/>
                <a:gd name="connsiteY8" fmla="*/ 1187921 h 1189318"/>
                <a:gd name="connsiteX9" fmla="*/ 578339 w 634953"/>
                <a:gd name="connsiteY9" fmla="*/ 1031613 h 1189318"/>
                <a:gd name="connsiteX0" fmla="*/ 0 w 578339"/>
                <a:gd name="connsiteY0" fmla="*/ 1101951 h 1153184"/>
                <a:gd name="connsiteX1" fmla="*/ 211015 w 578339"/>
                <a:gd name="connsiteY1" fmla="*/ 1055059 h 1153184"/>
                <a:gd name="connsiteX2" fmla="*/ 156308 w 578339"/>
                <a:gd name="connsiteY2" fmla="*/ 390751 h 1153184"/>
                <a:gd name="connsiteX3" fmla="*/ 187569 w 578339"/>
                <a:gd name="connsiteY3" fmla="*/ 7798 h 1153184"/>
                <a:gd name="connsiteX4" fmla="*/ 289169 w 578339"/>
                <a:gd name="connsiteY4" fmla="*/ 187551 h 1153184"/>
                <a:gd name="connsiteX5" fmla="*/ 336062 w 578339"/>
                <a:gd name="connsiteY5" fmla="*/ 812782 h 1153184"/>
                <a:gd name="connsiteX6" fmla="*/ 375139 w 578339"/>
                <a:gd name="connsiteY6" fmla="*/ 1133213 h 1153184"/>
                <a:gd name="connsiteX7" fmla="*/ 476739 w 578339"/>
                <a:gd name="connsiteY7" fmla="*/ 1109767 h 1153184"/>
                <a:gd name="connsiteX8" fmla="*/ 578339 w 578339"/>
                <a:gd name="connsiteY8" fmla="*/ 1031613 h 1153184"/>
                <a:gd name="connsiteX0" fmla="*/ 0 w 578339"/>
                <a:gd name="connsiteY0" fmla="*/ 1101951 h 1183165"/>
                <a:gd name="connsiteX1" fmla="*/ 211015 w 578339"/>
                <a:gd name="connsiteY1" fmla="*/ 1055059 h 1183165"/>
                <a:gd name="connsiteX2" fmla="*/ 156308 w 578339"/>
                <a:gd name="connsiteY2" fmla="*/ 390751 h 1183165"/>
                <a:gd name="connsiteX3" fmla="*/ 187569 w 578339"/>
                <a:gd name="connsiteY3" fmla="*/ 7798 h 1183165"/>
                <a:gd name="connsiteX4" fmla="*/ 289169 w 578339"/>
                <a:gd name="connsiteY4" fmla="*/ 187551 h 1183165"/>
                <a:gd name="connsiteX5" fmla="*/ 336062 w 578339"/>
                <a:gd name="connsiteY5" fmla="*/ 812782 h 1183165"/>
                <a:gd name="connsiteX6" fmla="*/ 375139 w 578339"/>
                <a:gd name="connsiteY6" fmla="*/ 1133213 h 1183165"/>
                <a:gd name="connsiteX7" fmla="*/ 554892 w 578339"/>
                <a:gd name="connsiteY7" fmla="*/ 1172290 h 1183165"/>
                <a:gd name="connsiteX8" fmla="*/ 578339 w 578339"/>
                <a:gd name="connsiteY8" fmla="*/ 1031613 h 1183165"/>
                <a:gd name="connsiteX0" fmla="*/ 0 w 578339"/>
                <a:gd name="connsiteY0" fmla="*/ 1101951 h 1140212"/>
                <a:gd name="connsiteX1" fmla="*/ 211015 w 578339"/>
                <a:gd name="connsiteY1" fmla="*/ 1055059 h 1140212"/>
                <a:gd name="connsiteX2" fmla="*/ 156308 w 578339"/>
                <a:gd name="connsiteY2" fmla="*/ 390751 h 1140212"/>
                <a:gd name="connsiteX3" fmla="*/ 187569 w 578339"/>
                <a:gd name="connsiteY3" fmla="*/ 7798 h 1140212"/>
                <a:gd name="connsiteX4" fmla="*/ 289169 w 578339"/>
                <a:gd name="connsiteY4" fmla="*/ 187551 h 1140212"/>
                <a:gd name="connsiteX5" fmla="*/ 336062 w 578339"/>
                <a:gd name="connsiteY5" fmla="*/ 812782 h 1140212"/>
                <a:gd name="connsiteX6" fmla="*/ 375139 w 578339"/>
                <a:gd name="connsiteY6" fmla="*/ 1133213 h 1140212"/>
                <a:gd name="connsiteX7" fmla="*/ 578339 w 578339"/>
                <a:gd name="connsiteY7" fmla="*/ 1031613 h 1140212"/>
                <a:gd name="connsiteX0" fmla="*/ 0 w 570524"/>
                <a:gd name="connsiteY0" fmla="*/ 1101951 h 1144020"/>
                <a:gd name="connsiteX1" fmla="*/ 211015 w 570524"/>
                <a:gd name="connsiteY1" fmla="*/ 1055059 h 1144020"/>
                <a:gd name="connsiteX2" fmla="*/ 156308 w 570524"/>
                <a:gd name="connsiteY2" fmla="*/ 390751 h 1144020"/>
                <a:gd name="connsiteX3" fmla="*/ 187569 w 570524"/>
                <a:gd name="connsiteY3" fmla="*/ 7798 h 1144020"/>
                <a:gd name="connsiteX4" fmla="*/ 289169 w 570524"/>
                <a:gd name="connsiteY4" fmla="*/ 187551 h 1144020"/>
                <a:gd name="connsiteX5" fmla="*/ 336062 w 570524"/>
                <a:gd name="connsiteY5" fmla="*/ 812782 h 1144020"/>
                <a:gd name="connsiteX6" fmla="*/ 375139 w 570524"/>
                <a:gd name="connsiteY6" fmla="*/ 1133213 h 1144020"/>
                <a:gd name="connsiteX7" fmla="*/ 570524 w 570524"/>
                <a:gd name="connsiteY7" fmla="*/ 1062874 h 1144020"/>
                <a:gd name="connsiteX0" fmla="*/ 0 w 500185"/>
                <a:gd name="connsiteY0" fmla="*/ 1101951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500185"/>
                <a:gd name="connsiteY0" fmla="*/ 1156659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390770"/>
                <a:gd name="connsiteY0" fmla="*/ 1211367 h 1221996"/>
                <a:gd name="connsiteX1" fmla="*/ 101600 w 390770"/>
                <a:gd name="connsiteY1" fmla="*/ 1055059 h 1221996"/>
                <a:gd name="connsiteX2" fmla="*/ 46893 w 390770"/>
                <a:gd name="connsiteY2" fmla="*/ 390751 h 1221996"/>
                <a:gd name="connsiteX3" fmla="*/ 78154 w 390770"/>
                <a:gd name="connsiteY3" fmla="*/ 7798 h 1221996"/>
                <a:gd name="connsiteX4" fmla="*/ 179754 w 390770"/>
                <a:gd name="connsiteY4" fmla="*/ 187551 h 1221996"/>
                <a:gd name="connsiteX5" fmla="*/ 226647 w 390770"/>
                <a:gd name="connsiteY5" fmla="*/ 812782 h 1221996"/>
                <a:gd name="connsiteX6" fmla="*/ 265724 w 390770"/>
                <a:gd name="connsiteY6" fmla="*/ 1133213 h 1221996"/>
                <a:gd name="connsiteX7" fmla="*/ 390770 w 390770"/>
                <a:gd name="connsiteY7" fmla="*/ 1195735 h 1221996"/>
                <a:gd name="connsiteX0" fmla="*/ 0 w 390770"/>
                <a:gd name="connsiteY0" fmla="*/ 1211367 h 1211367"/>
                <a:gd name="connsiteX1" fmla="*/ 101600 w 390770"/>
                <a:gd name="connsiteY1" fmla="*/ 1055059 h 1211367"/>
                <a:gd name="connsiteX2" fmla="*/ 46893 w 390770"/>
                <a:gd name="connsiteY2" fmla="*/ 390751 h 1211367"/>
                <a:gd name="connsiteX3" fmla="*/ 78154 w 390770"/>
                <a:gd name="connsiteY3" fmla="*/ 7798 h 1211367"/>
                <a:gd name="connsiteX4" fmla="*/ 179754 w 390770"/>
                <a:gd name="connsiteY4" fmla="*/ 187551 h 1211367"/>
                <a:gd name="connsiteX5" fmla="*/ 226647 w 390770"/>
                <a:gd name="connsiteY5" fmla="*/ 812782 h 1211367"/>
                <a:gd name="connsiteX6" fmla="*/ 265724 w 390770"/>
                <a:gd name="connsiteY6" fmla="*/ 1133213 h 1211367"/>
                <a:gd name="connsiteX7" fmla="*/ 390770 w 390770"/>
                <a:gd name="connsiteY7" fmla="*/ 1195735 h 1211367"/>
                <a:gd name="connsiteX0" fmla="*/ 0 w 390770"/>
                <a:gd name="connsiteY0" fmla="*/ 1209670 h 1209670"/>
                <a:gd name="connsiteX1" fmla="*/ 101600 w 390770"/>
                <a:gd name="connsiteY1" fmla="*/ 1053362 h 1209670"/>
                <a:gd name="connsiteX2" fmla="*/ 46893 w 390770"/>
                <a:gd name="connsiteY2" fmla="*/ 389054 h 1209670"/>
                <a:gd name="connsiteX3" fmla="*/ 78154 w 390770"/>
                <a:gd name="connsiteY3" fmla="*/ 6101 h 1209670"/>
                <a:gd name="connsiteX4" fmla="*/ 236312 w 390770"/>
                <a:gd name="connsiteY4" fmla="*/ 201485 h 1209670"/>
                <a:gd name="connsiteX5" fmla="*/ 226647 w 390770"/>
                <a:gd name="connsiteY5" fmla="*/ 811085 h 1209670"/>
                <a:gd name="connsiteX6" fmla="*/ 265724 w 390770"/>
                <a:gd name="connsiteY6" fmla="*/ 1131516 h 1209670"/>
                <a:gd name="connsiteX7" fmla="*/ 390770 w 390770"/>
                <a:gd name="connsiteY7" fmla="*/ 1194038 h 1209670"/>
                <a:gd name="connsiteX0" fmla="*/ 0 w 390770"/>
                <a:gd name="connsiteY0" fmla="*/ 1209670 h 1209670"/>
                <a:gd name="connsiteX1" fmla="*/ 101600 w 390770"/>
                <a:gd name="connsiteY1" fmla="*/ 1053362 h 1209670"/>
                <a:gd name="connsiteX2" fmla="*/ 46893 w 390770"/>
                <a:gd name="connsiteY2" fmla="*/ 389054 h 1209670"/>
                <a:gd name="connsiteX3" fmla="*/ 78154 w 390770"/>
                <a:gd name="connsiteY3" fmla="*/ 6101 h 1209670"/>
                <a:gd name="connsiteX4" fmla="*/ 236312 w 390770"/>
                <a:gd name="connsiteY4" fmla="*/ 201485 h 1209670"/>
                <a:gd name="connsiteX5" fmla="*/ 308915 w 390770"/>
                <a:gd name="connsiteY5" fmla="*/ 811085 h 1209670"/>
                <a:gd name="connsiteX6" fmla="*/ 265724 w 390770"/>
                <a:gd name="connsiteY6" fmla="*/ 1131516 h 1209670"/>
                <a:gd name="connsiteX7" fmla="*/ 390770 w 390770"/>
                <a:gd name="connsiteY7" fmla="*/ 1194038 h 1209670"/>
                <a:gd name="connsiteX0" fmla="*/ 0 w 390770"/>
                <a:gd name="connsiteY0" fmla="*/ 1227143 h 1227143"/>
                <a:gd name="connsiteX1" fmla="*/ 101600 w 390770"/>
                <a:gd name="connsiteY1" fmla="*/ 1070835 h 1227143"/>
                <a:gd name="connsiteX2" fmla="*/ 5759 w 390770"/>
                <a:gd name="connsiteY2" fmla="*/ 703512 h 1227143"/>
                <a:gd name="connsiteX3" fmla="*/ 78154 w 390770"/>
                <a:gd name="connsiteY3" fmla="*/ 23574 h 1227143"/>
                <a:gd name="connsiteX4" fmla="*/ 236312 w 390770"/>
                <a:gd name="connsiteY4" fmla="*/ 218958 h 1227143"/>
                <a:gd name="connsiteX5" fmla="*/ 308915 w 390770"/>
                <a:gd name="connsiteY5" fmla="*/ 828558 h 1227143"/>
                <a:gd name="connsiteX6" fmla="*/ 265724 w 390770"/>
                <a:gd name="connsiteY6" fmla="*/ 1148989 h 1227143"/>
                <a:gd name="connsiteX7" fmla="*/ 390770 w 390770"/>
                <a:gd name="connsiteY7" fmla="*/ 1211511 h 1227143"/>
                <a:gd name="connsiteX0" fmla="*/ 0 w 390770"/>
                <a:gd name="connsiteY0" fmla="*/ 1359475 h 1359475"/>
                <a:gd name="connsiteX1" fmla="*/ 101600 w 390770"/>
                <a:gd name="connsiteY1" fmla="*/ 1203167 h 1359475"/>
                <a:gd name="connsiteX2" fmla="*/ 5759 w 390770"/>
                <a:gd name="connsiteY2" fmla="*/ 835844 h 1359475"/>
                <a:gd name="connsiteX3" fmla="*/ 144996 w 390770"/>
                <a:gd name="connsiteY3" fmla="*/ 15229 h 1359475"/>
                <a:gd name="connsiteX4" fmla="*/ 236312 w 390770"/>
                <a:gd name="connsiteY4" fmla="*/ 351290 h 1359475"/>
                <a:gd name="connsiteX5" fmla="*/ 308915 w 390770"/>
                <a:gd name="connsiteY5" fmla="*/ 960890 h 1359475"/>
                <a:gd name="connsiteX6" fmla="*/ 265724 w 390770"/>
                <a:gd name="connsiteY6" fmla="*/ 1281321 h 1359475"/>
                <a:gd name="connsiteX7" fmla="*/ 390770 w 390770"/>
                <a:gd name="connsiteY7" fmla="*/ 1343843 h 1359475"/>
                <a:gd name="connsiteX0" fmla="*/ 0 w 390770"/>
                <a:gd name="connsiteY0" fmla="*/ 1361030 h 1361030"/>
                <a:gd name="connsiteX1" fmla="*/ 101600 w 390770"/>
                <a:gd name="connsiteY1" fmla="*/ 1204722 h 1361030"/>
                <a:gd name="connsiteX2" fmla="*/ 5759 w 390770"/>
                <a:gd name="connsiteY2" fmla="*/ 837399 h 1361030"/>
                <a:gd name="connsiteX3" fmla="*/ 144996 w 390770"/>
                <a:gd name="connsiteY3" fmla="*/ 16784 h 1361030"/>
                <a:gd name="connsiteX4" fmla="*/ 262020 w 390770"/>
                <a:gd name="connsiteY4" fmla="*/ 337214 h 1361030"/>
                <a:gd name="connsiteX5" fmla="*/ 308915 w 390770"/>
                <a:gd name="connsiteY5" fmla="*/ 962445 h 1361030"/>
                <a:gd name="connsiteX6" fmla="*/ 265724 w 390770"/>
                <a:gd name="connsiteY6" fmla="*/ 1282876 h 1361030"/>
                <a:gd name="connsiteX7" fmla="*/ 390770 w 390770"/>
                <a:gd name="connsiteY7" fmla="*/ 1345398 h 1361030"/>
                <a:gd name="connsiteX0" fmla="*/ 0 w 390770"/>
                <a:gd name="connsiteY0" fmla="*/ 1360775 h 1360775"/>
                <a:gd name="connsiteX1" fmla="*/ 101600 w 390770"/>
                <a:gd name="connsiteY1" fmla="*/ 1204467 h 1360775"/>
                <a:gd name="connsiteX2" fmla="*/ 5759 w 390770"/>
                <a:gd name="connsiteY2" fmla="*/ 837144 h 1360775"/>
                <a:gd name="connsiteX3" fmla="*/ 144996 w 390770"/>
                <a:gd name="connsiteY3" fmla="*/ 16529 h 1360775"/>
                <a:gd name="connsiteX4" fmla="*/ 262020 w 390770"/>
                <a:gd name="connsiteY4" fmla="*/ 336959 h 1360775"/>
                <a:gd name="connsiteX5" fmla="*/ 344907 w 390770"/>
                <a:gd name="connsiteY5" fmla="*/ 930928 h 1360775"/>
                <a:gd name="connsiteX6" fmla="*/ 265724 w 390770"/>
                <a:gd name="connsiteY6" fmla="*/ 1282621 h 1360775"/>
                <a:gd name="connsiteX7" fmla="*/ 390770 w 390770"/>
                <a:gd name="connsiteY7" fmla="*/ 1345143 h 136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770" h="1360775">
                  <a:moveTo>
                    <a:pt x="0" y="1360775"/>
                  </a:moveTo>
                  <a:cubicBezTo>
                    <a:pt x="92482" y="1302811"/>
                    <a:pt x="100640" y="1291739"/>
                    <a:pt x="101600" y="1204467"/>
                  </a:cubicBezTo>
                  <a:cubicBezTo>
                    <a:pt x="102560" y="1117195"/>
                    <a:pt x="-1474" y="1035134"/>
                    <a:pt x="5759" y="837144"/>
                  </a:cubicBezTo>
                  <a:cubicBezTo>
                    <a:pt x="12992" y="639154"/>
                    <a:pt x="102286" y="99893"/>
                    <a:pt x="144996" y="16529"/>
                  </a:cubicBezTo>
                  <a:cubicBezTo>
                    <a:pt x="187706" y="-66835"/>
                    <a:pt x="228702" y="184559"/>
                    <a:pt x="262020" y="336959"/>
                  </a:cubicBezTo>
                  <a:cubicBezTo>
                    <a:pt x="295339" y="489359"/>
                    <a:pt x="344290" y="773318"/>
                    <a:pt x="344907" y="930928"/>
                  </a:cubicBezTo>
                  <a:cubicBezTo>
                    <a:pt x="345524" y="1088538"/>
                    <a:pt x="258080" y="1213585"/>
                    <a:pt x="265724" y="1282621"/>
                  </a:cubicBezTo>
                  <a:cubicBezTo>
                    <a:pt x="273368" y="1351657"/>
                    <a:pt x="348437" y="1366310"/>
                    <a:pt x="390770" y="1345143"/>
                  </a:cubicBezTo>
                </a:path>
              </a:pathLst>
            </a:cu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Freihandform: Form 19">
              <a:extLst>
                <a:ext uri="{FF2B5EF4-FFF2-40B4-BE49-F238E27FC236}">
                  <a16:creationId xmlns:a16="http://schemas.microsoft.com/office/drawing/2014/main" id="{874B6B5F-D564-20CF-0B3B-276FBF2AF95B}"/>
                </a:ext>
              </a:extLst>
            </p:cNvPr>
            <p:cNvSpPr/>
            <p:nvPr/>
          </p:nvSpPr>
          <p:spPr>
            <a:xfrm flipH="1">
              <a:off x="4842029" y="5524780"/>
              <a:ext cx="339433" cy="960339"/>
            </a:xfrm>
            <a:custGeom>
              <a:avLst/>
              <a:gdLst>
                <a:gd name="connsiteX0" fmla="*/ 0 w 578339"/>
                <a:gd name="connsiteY0" fmla="*/ 1101951 h 1151414"/>
                <a:gd name="connsiteX1" fmla="*/ 211015 w 578339"/>
                <a:gd name="connsiteY1" fmla="*/ 1055059 h 1151414"/>
                <a:gd name="connsiteX2" fmla="*/ 156308 w 578339"/>
                <a:gd name="connsiteY2" fmla="*/ 390751 h 1151414"/>
                <a:gd name="connsiteX3" fmla="*/ 187569 w 578339"/>
                <a:gd name="connsiteY3" fmla="*/ 7798 h 1151414"/>
                <a:gd name="connsiteX4" fmla="*/ 289169 w 578339"/>
                <a:gd name="connsiteY4" fmla="*/ 187551 h 1151414"/>
                <a:gd name="connsiteX5" fmla="*/ 336062 w 578339"/>
                <a:gd name="connsiteY5" fmla="*/ 812782 h 1151414"/>
                <a:gd name="connsiteX6" fmla="*/ 375139 w 578339"/>
                <a:gd name="connsiteY6" fmla="*/ 1133213 h 1151414"/>
                <a:gd name="connsiteX7" fmla="*/ 476739 w 578339"/>
                <a:gd name="connsiteY7" fmla="*/ 1109767 h 1151414"/>
                <a:gd name="connsiteX8" fmla="*/ 500185 w 578339"/>
                <a:gd name="connsiteY8" fmla="*/ 1094136 h 1151414"/>
                <a:gd name="connsiteX9" fmla="*/ 578339 w 578339"/>
                <a:gd name="connsiteY9" fmla="*/ 1031613 h 1151414"/>
                <a:gd name="connsiteX0" fmla="*/ 0 w 634953"/>
                <a:gd name="connsiteY0" fmla="*/ 1101951 h 1189318"/>
                <a:gd name="connsiteX1" fmla="*/ 211015 w 634953"/>
                <a:gd name="connsiteY1" fmla="*/ 1055059 h 1189318"/>
                <a:gd name="connsiteX2" fmla="*/ 156308 w 634953"/>
                <a:gd name="connsiteY2" fmla="*/ 390751 h 1189318"/>
                <a:gd name="connsiteX3" fmla="*/ 187569 w 634953"/>
                <a:gd name="connsiteY3" fmla="*/ 7798 h 1189318"/>
                <a:gd name="connsiteX4" fmla="*/ 289169 w 634953"/>
                <a:gd name="connsiteY4" fmla="*/ 187551 h 1189318"/>
                <a:gd name="connsiteX5" fmla="*/ 336062 w 634953"/>
                <a:gd name="connsiteY5" fmla="*/ 812782 h 1189318"/>
                <a:gd name="connsiteX6" fmla="*/ 375139 w 634953"/>
                <a:gd name="connsiteY6" fmla="*/ 1133213 h 1189318"/>
                <a:gd name="connsiteX7" fmla="*/ 476739 w 634953"/>
                <a:gd name="connsiteY7" fmla="*/ 1109767 h 1189318"/>
                <a:gd name="connsiteX8" fmla="*/ 633047 w 634953"/>
                <a:gd name="connsiteY8" fmla="*/ 1187921 h 1189318"/>
                <a:gd name="connsiteX9" fmla="*/ 578339 w 634953"/>
                <a:gd name="connsiteY9" fmla="*/ 1031613 h 1189318"/>
                <a:gd name="connsiteX0" fmla="*/ 0 w 578339"/>
                <a:gd name="connsiteY0" fmla="*/ 1101951 h 1153184"/>
                <a:gd name="connsiteX1" fmla="*/ 211015 w 578339"/>
                <a:gd name="connsiteY1" fmla="*/ 1055059 h 1153184"/>
                <a:gd name="connsiteX2" fmla="*/ 156308 w 578339"/>
                <a:gd name="connsiteY2" fmla="*/ 390751 h 1153184"/>
                <a:gd name="connsiteX3" fmla="*/ 187569 w 578339"/>
                <a:gd name="connsiteY3" fmla="*/ 7798 h 1153184"/>
                <a:gd name="connsiteX4" fmla="*/ 289169 w 578339"/>
                <a:gd name="connsiteY4" fmla="*/ 187551 h 1153184"/>
                <a:gd name="connsiteX5" fmla="*/ 336062 w 578339"/>
                <a:gd name="connsiteY5" fmla="*/ 812782 h 1153184"/>
                <a:gd name="connsiteX6" fmla="*/ 375139 w 578339"/>
                <a:gd name="connsiteY6" fmla="*/ 1133213 h 1153184"/>
                <a:gd name="connsiteX7" fmla="*/ 476739 w 578339"/>
                <a:gd name="connsiteY7" fmla="*/ 1109767 h 1153184"/>
                <a:gd name="connsiteX8" fmla="*/ 578339 w 578339"/>
                <a:gd name="connsiteY8" fmla="*/ 1031613 h 1153184"/>
                <a:gd name="connsiteX0" fmla="*/ 0 w 578339"/>
                <a:gd name="connsiteY0" fmla="*/ 1101951 h 1183165"/>
                <a:gd name="connsiteX1" fmla="*/ 211015 w 578339"/>
                <a:gd name="connsiteY1" fmla="*/ 1055059 h 1183165"/>
                <a:gd name="connsiteX2" fmla="*/ 156308 w 578339"/>
                <a:gd name="connsiteY2" fmla="*/ 390751 h 1183165"/>
                <a:gd name="connsiteX3" fmla="*/ 187569 w 578339"/>
                <a:gd name="connsiteY3" fmla="*/ 7798 h 1183165"/>
                <a:gd name="connsiteX4" fmla="*/ 289169 w 578339"/>
                <a:gd name="connsiteY4" fmla="*/ 187551 h 1183165"/>
                <a:gd name="connsiteX5" fmla="*/ 336062 w 578339"/>
                <a:gd name="connsiteY5" fmla="*/ 812782 h 1183165"/>
                <a:gd name="connsiteX6" fmla="*/ 375139 w 578339"/>
                <a:gd name="connsiteY6" fmla="*/ 1133213 h 1183165"/>
                <a:gd name="connsiteX7" fmla="*/ 554892 w 578339"/>
                <a:gd name="connsiteY7" fmla="*/ 1172290 h 1183165"/>
                <a:gd name="connsiteX8" fmla="*/ 578339 w 578339"/>
                <a:gd name="connsiteY8" fmla="*/ 1031613 h 1183165"/>
                <a:gd name="connsiteX0" fmla="*/ 0 w 578339"/>
                <a:gd name="connsiteY0" fmla="*/ 1101951 h 1140212"/>
                <a:gd name="connsiteX1" fmla="*/ 211015 w 578339"/>
                <a:gd name="connsiteY1" fmla="*/ 1055059 h 1140212"/>
                <a:gd name="connsiteX2" fmla="*/ 156308 w 578339"/>
                <a:gd name="connsiteY2" fmla="*/ 390751 h 1140212"/>
                <a:gd name="connsiteX3" fmla="*/ 187569 w 578339"/>
                <a:gd name="connsiteY3" fmla="*/ 7798 h 1140212"/>
                <a:gd name="connsiteX4" fmla="*/ 289169 w 578339"/>
                <a:gd name="connsiteY4" fmla="*/ 187551 h 1140212"/>
                <a:gd name="connsiteX5" fmla="*/ 336062 w 578339"/>
                <a:gd name="connsiteY5" fmla="*/ 812782 h 1140212"/>
                <a:gd name="connsiteX6" fmla="*/ 375139 w 578339"/>
                <a:gd name="connsiteY6" fmla="*/ 1133213 h 1140212"/>
                <a:gd name="connsiteX7" fmla="*/ 578339 w 578339"/>
                <a:gd name="connsiteY7" fmla="*/ 1031613 h 1140212"/>
                <a:gd name="connsiteX0" fmla="*/ 0 w 570524"/>
                <a:gd name="connsiteY0" fmla="*/ 1101951 h 1144020"/>
                <a:gd name="connsiteX1" fmla="*/ 211015 w 570524"/>
                <a:gd name="connsiteY1" fmla="*/ 1055059 h 1144020"/>
                <a:gd name="connsiteX2" fmla="*/ 156308 w 570524"/>
                <a:gd name="connsiteY2" fmla="*/ 390751 h 1144020"/>
                <a:gd name="connsiteX3" fmla="*/ 187569 w 570524"/>
                <a:gd name="connsiteY3" fmla="*/ 7798 h 1144020"/>
                <a:gd name="connsiteX4" fmla="*/ 289169 w 570524"/>
                <a:gd name="connsiteY4" fmla="*/ 187551 h 1144020"/>
                <a:gd name="connsiteX5" fmla="*/ 336062 w 570524"/>
                <a:gd name="connsiteY5" fmla="*/ 812782 h 1144020"/>
                <a:gd name="connsiteX6" fmla="*/ 375139 w 570524"/>
                <a:gd name="connsiteY6" fmla="*/ 1133213 h 1144020"/>
                <a:gd name="connsiteX7" fmla="*/ 570524 w 570524"/>
                <a:gd name="connsiteY7" fmla="*/ 1062874 h 1144020"/>
                <a:gd name="connsiteX0" fmla="*/ 0 w 500185"/>
                <a:gd name="connsiteY0" fmla="*/ 1101951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500185"/>
                <a:gd name="connsiteY0" fmla="*/ 1156659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390770"/>
                <a:gd name="connsiteY0" fmla="*/ 1211367 h 1221996"/>
                <a:gd name="connsiteX1" fmla="*/ 101600 w 390770"/>
                <a:gd name="connsiteY1" fmla="*/ 1055059 h 1221996"/>
                <a:gd name="connsiteX2" fmla="*/ 46893 w 390770"/>
                <a:gd name="connsiteY2" fmla="*/ 390751 h 1221996"/>
                <a:gd name="connsiteX3" fmla="*/ 78154 w 390770"/>
                <a:gd name="connsiteY3" fmla="*/ 7798 h 1221996"/>
                <a:gd name="connsiteX4" fmla="*/ 179754 w 390770"/>
                <a:gd name="connsiteY4" fmla="*/ 187551 h 1221996"/>
                <a:gd name="connsiteX5" fmla="*/ 226647 w 390770"/>
                <a:gd name="connsiteY5" fmla="*/ 812782 h 1221996"/>
                <a:gd name="connsiteX6" fmla="*/ 265724 w 390770"/>
                <a:gd name="connsiteY6" fmla="*/ 1133213 h 1221996"/>
                <a:gd name="connsiteX7" fmla="*/ 390770 w 390770"/>
                <a:gd name="connsiteY7" fmla="*/ 1195735 h 1221996"/>
                <a:gd name="connsiteX0" fmla="*/ 0 w 390770"/>
                <a:gd name="connsiteY0" fmla="*/ 1211367 h 1211367"/>
                <a:gd name="connsiteX1" fmla="*/ 101600 w 390770"/>
                <a:gd name="connsiteY1" fmla="*/ 1055059 h 1211367"/>
                <a:gd name="connsiteX2" fmla="*/ 46893 w 390770"/>
                <a:gd name="connsiteY2" fmla="*/ 390751 h 1211367"/>
                <a:gd name="connsiteX3" fmla="*/ 78154 w 390770"/>
                <a:gd name="connsiteY3" fmla="*/ 7798 h 1211367"/>
                <a:gd name="connsiteX4" fmla="*/ 179754 w 390770"/>
                <a:gd name="connsiteY4" fmla="*/ 187551 h 1211367"/>
                <a:gd name="connsiteX5" fmla="*/ 226647 w 390770"/>
                <a:gd name="connsiteY5" fmla="*/ 812782 h 1211367"/>
                <a:gd name="connsiteX6" fmla="*/ 265724 w 390770"/>
                <a:gd name="connsiteY6" fmla="*/ 1133213 h 1211367"/>
                <a:gd name="connsiteX7" fmla="*/ 390770 w 390770"/>
                <a:gd name="connsiteY7" fmla="*/ 1195735 h 1211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770" h="1211367">
                  <a:moveTo>
                    <a:pt x="0" y="1211367"/>
                  </a:moveTo>
                  <a:cubicBezTo>
                    <a:pt x="92482" y="1153403"/>
                    <a:pt x="93785" y="1191828"/>
                    <a:pt x="101600" y="1055059"/>
                  </a:cubicBezTo>
                  <a:cubicBezTo>
                    <a:pt x="109416" y="918290"/>
                    <a:pt x="50801" y="565294"/>
                    <a:pt x="46893" y="390751"/>
                  </a:cubicBezTo>
                  <a:cubicBezTo>
                    <a:pt x="42985" y="216208"/>
                    <a:pt x="56011" y="41665"/>
                    <a:pt x="78154" y="7798"/>
                  </a:cubicBezTo>
                  <a:cubicBezTo>
                    <a:pt x="100298" y="-26069"/>
                    <a:pt x="155005" y="53387"/>
                    <a:pt x="179754" y="187551"/>
                  </a:cubicBezTo>
                  <a:cubicBezTo>
                    <a:pt x="204503" y="321715"/>
                    <a:pt x="212319" y="655172"/>
                    <a:pt x="226647" y="812782"/>
                  </a:cubicBezTo>
                  <a:cubicBezTo>
                    <a:pt x="240975" y="970392"/>
                    <a:pt x="238370" y="1069388"/>
                    <a:pt x="265724" y="1133213"/>
                  </a:cubicBezTo>
                  <a:cubicBezTo>
                    <a:pt x="293078" y="1197038"/>
                    <a:pt x="348437" y="1216902"/>
                    <a:pt x="390770" y="119573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Freihandform: Form 20">
              <a:extLst>
                <a:ext uri="{FF2B5EF4-FFF2-40B4-BE49-F238E27FC236}">
                  <a16:creationId xmlns:a16="http://schemas.microsoft.com/office/drawing/2014/main" id="{39B29581-034E-92E2-FE03-3BF9F11087A8}"/>
                </a:ext>
              </a:extLst>
            </p:cNvPr>
            <p:cNvSpPr/>
            <p:nvPr/>
          </p:nvSpPr>
          <p:spPr>
            <a:xfrm>
              <a:off x="5184287" y="5524781"/>
              <a:ext cx="309792" cy="960339"/>
            </a:xfrm>
            <a:custGeom>
              <a:avLst/>
              <a:gdLst>
                <a:gd name="connsiteX0" fmla="*/ 0 w 578339"/>
                <a:gd name="connsiteY0" fmla="*/ 1101951 h 1151414"/>
                <a:gd name="connsiteX1" fmla="*/ 211015 w 578339"/>
                <a:gd name="connsiteY1" fmla="*/ 1055059 h 1151414"/>
                <a:gd name="connsiteX2" fmla="*/ 156308 w 578339"/>
                <a:gd name="connsiteY2" fmla="*/ 390751 h 1151414"/>
                <a:gd name="connsiteX3" fmla="*/ 187569 w 578339"/>
                <a:gd name="connsiteY3" fmla="*/ 7798 h 1151414"/>
                <a:gd name="connsiteX4" fmla="*/ 289169 w 578339"/>
                <a:gd name="connsiteY4" fmla="*/ 187551 h 1151414"/>
                <a:gd name="connsiteX5" fmla="*/ 336062 w 578339"/>
                <a:gd name="connsiteY5" fmla="*/ 812782 h 1151414"/>
                <a:gd name="connsiteX6" fmla="*/ 375139 w 578339"/>
                <a:gd name="connsiteY6" fmla="*/ 1133213 h 1151414"/>
                <a:gd name="connsiteX7" fmla="*/ 476739 w 578339"/>
                <a:gd name="connsiteY7" fmla="*/ 1109767 h 1151414"/>
                <a:gd name="connsiteX8" fmla="*/ 500185 w 578339"/>
                <a:gd name="connsiteY8" fmla="*/ 1094136 h 1151414"/>
                <a:gd name="connsiteX9" fmla="*/ 578339 w 578339"/>
                <a:gd name="connsiteY9" fmla="*/ 1031613 h 1151414"/>
                <a:gd name="connsiteX0" fmla="*/ 0 w 634953"/>
                <a:gd name="connsiteY0" fmla="*/ 1101951 h 1189318"/>
                <a:gd name="connsiteX1" fmla="*/ 211015 w 634953"/>
                <a:gd name="connsiteY1" fmla="*/ 1055059 h 1189318"/>
                <a:gd name="connsiteX2" fmla="*/ 156308 w 634953"/>
                <a:gd name="connsiteY2" fmla="*/ 390751 h 1189318"/>
                <a:gd name="connsiteX3" fmla="*/ 187569 w 634953"/>
                <a:gd name="connsiteY3" fmla="*/ 7798 h 1189318"/>
                <a:gd name="connsiteX4" fmla="*/ 289169 w 634953"/>
                <a:gd name="connsiteY4" fmla="*/ 187551 h 1189318"/>
                <a:gd name="connsiteX5" fmla="*/ 336062 w 634953"/>
                <a:gd name="connsiteY5" fmla="*/ 812782 h 1189318"/>
                <a:gd name="connsiteX6" fmla="*/ 375139 w 634953"/>
                <a:gd name="connsiteY6" fmla="*/ 1133213 h 1189318"/>
                <a:gd name="connsiteX7" fmla="*/ 476739 w 634953"/>
                <a:gd name="connsiteY7" fmla="*/ 1109767 h 1189318"/>
                <a:gd name="connsiteX8" fmla="*/ 633047 w 634953"/>
                <a:gd name="connsiteY8" fmla="*/ 1187921 h 1189318"/>
                <a:gd name="connsiteX9" fmla="*/ 578339 w 634953"/>
                <a:gd name="connsiteY9" fmla="*/ 1031613 h 1189318"/>
                <a:gd name="connsiteX0" fmla="*/ 0 w 578339"/>
                <a:gd name="connsiteY0" fmla="*/ 1101951 h 1153184"/>
                <a:gd name="connsiteX1" fmla="*/ 211015 w 578339"/>
                <a:gd name="connsiteY1" fmla="*/ 1055059 h 1153184"/>
                <a:gd name="connsiteX2" fmla="*/ 156308 w 578339"/>
                <a:gd name="connsiteY2" fmla="*/ 390751 h 1153184"/>
                <a:gd name="connsiteX3" fmla="*/ 187569 w 578339"/>
                <a:gd name="connsiteY3" fmla="*/ 7798 h 1153184"/>
                <a:gd name="connsiteX4" fmla="*/ 289169 w 578339"/>
                <a:gd name="connsiteY4" fmla="*/ 187551 h 1153184"/>
                <a:gd name="connsiteX5" fmla="*/ 336062 w 578339"/>
                <a:gd name="connsiteY5" fmla="*/ 812782 h 1153184"/>
                <a:gd name="connsiteX6" fmla="*/ 375139 w 578339"/>
                <a:gd name="connsiteY6" fmla="*/ 1133213 h 1153184"/>
                <a:gd name="connsiteX7" fmla="*/ 476739 w 578339"/>
                <a:gd name="connsiteY7" fmla="*/ 1109767 h 1153184"/>
                <a:gd name="connsiteX8" fmla="*/ 578339 w 578339"/>
                <a:gd name="connsiteY8" fmla="*/ 1031613 h 1153184"/>
                <a:gd name="connsiteX0" fmla="*/ 0 w 578339"/>
                <a:gd name="connsiteY0" fmla="*/ 1101951 h 1183165"/>
                <a:gd name="connsiteX1" fmla="*/ 211015 w 578339"/>
                <a:gd name="connsiteY1" fmla="*/ 1055059 h 1183165"/>
                <a:gd name="connsiteX2" fmla="*/ 156308 w 578339"/>
                <a:gd name="connsiteY2" fmla="*/ 390751 h 1183165"/>
                <a:gd name="connsiteX3" fmla="*/ 187569 w 578339"/>
                <a:gd name="connsiteY3" fmla="*/ 7798 h 1183165"/>
                <a:gd name="connsiteX4" fmla="*/ 289169 w 578339"/>
                <a:gd name="connsiteY4" fmla="*/ 187551 h 1183165"/>
                <a:gd name="connsiteX5" fmla="*/ 336062 w 578339"/>
                <a:gd name="connsiteY5" fmla="*/ 812782 h 1183165"/>
                <a:gd name="connsiteX6" fmla="*/ 375139 w 578339"/>
                <a:gd name="connsiteY6" fmla="*/ 1133213 h 1183165"/>
                <a:gd name="connsiteX7" fmla="*/ 554892 w 578339"/>
                <a:gd name="connsiteY7" fmla="*/ 1172290 h 1183165"/>
                <a:gd name="connsiteX8" fmla="*/ 578339 w 578339"/>
                <a:gd name="connsiteY8" fmla="*/ 1031613 h 1183165"/>
                <a:gd name="connsiteX0" fmla="*/ 0 w 578339"/>
                <a:gd name="connsiteY0" fmla="*/ 1101951 h 1140212"/>
                <a:gd name="connsiteX1" fmla="*/ 211015 w 578339"/>
                <a:gd name="connsiteY1" fmla="*/ 1055059 h 1140212"/>
                <a:gd name="connsiteX2" fmla="*/ 156308 w 578339"/>
                <a:gd name="connsiteY2" fmla="*/ 390751 h 1140212"/>
                <a:gd name="connsiteX3" fmla="*/ 187569 w 578339"/>
                <a:gd name="connsiteY3" fmla="*/ 7798 h 1140212"/>
                <a:gd name="connsiteX4" fmla="*/ 289169 w 578339"/>
                <a:gd name="connsiteY4" fmla="*/ 187551 h 1140212"/>
                <a:gd name="connsiteX5" fmla="*/ 336062 w 578339"/>
                <a:gd name="connsiteY5" fmla="*/ 812782 h 1140212"/>
                <a:gd name="connsiteX6" fmla="*/ 375139 w 578339"/>
                <a:gd name="connsiteY6" fmla="*/ 1133213 h 1140212"/>
                <a:gd name="connsiteX7" fmla="*/ 578339 w 578339"/>
                <a:gd name="connsiteY7" fmla="*/ 1031613 h 1140212"/>
                <a:gd name="connsiteX0" fmla="*/ 0 w 570524"/>
                <a:gd name="connsiteY0" fmla="*/ 1101951 h 1144020"/>
                <a:gd name="connsiteX1" fmla="*/ 211015 w 570524"/>
                <a:gd name="connsiteY1" fmla="*/ 1055059 h 1144020"/>
                <a:gd name="connsiteX2" fmla="*/ 156308 w 570524"/>
                <a:gd name="connsiteY2" fmla="*/ 390751 h 1144020"/>
                <a:gd name="connsiteX3" fmla="*/ 187569 w 570524"/>
                <a:gd name="connsiteY3" fmla="*/ 7798 h 1144020"/>
                <a:gd name="connsiteX4" fmla="*/ 289169 w 570524"/>
                <a:gd name="connsiteY4" fmla="*/ 187551 h 1144020"/>
                <a:gd name="connsiteX5" fmla="*/ 336062 w 570524"/>
                <a:gd name="connsiteY5" fmla="*/ 812782 h 1144020"/>
                <a:gd name="connsiteX6" fmla="*/ 375139 w 570524"/>
                <a:gd name="connsiteY6" fmla="*/ 1133213 h 1144020"/>
                <a:gd name="connsiteX7" fmla="*/ 570524 w 570524"/>
                <a:gd name="connsiteY7" fmla="*/ 1062874 h 1144020"/>
                <a:gd name="connsiteX0" fmla="*/ 0 w 500185"/>
                <a:gd name="connsiteY0" fmla="*/ 1101951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500185"/>
                <a:gd name="connsiteY0" fmla="*/ 1156659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390770"/>
                <a:gd name="connsiteY0" fmla="*/ 1211367 h 1221996"/>
                <a:gd name="connsiteX1" fmla="*/ 101600 w 390770"/>
                <a:gd name="connsiteY1" fmla="*/ 1055059 h 1221996"/>
                <a:gd name="connsiteX2" fmla="*/ 46893 w 390770"/>
                <a:gd name="connsiteY2" fmla="*/ 390751 h 1221996"/>
                <a:gd name="connsiteX3" fmla="*/ 78154 w 390770"/>
                <a:gd name="connsiteY3" fmla="*/ 7798 h 1221996"/>
                <a:gd name="connsiteX4" fmla="*/ 179754 w 390770"/>
                <a:gd name="connsiteY4" fmla="*/ 187551 h 1221996"/>
                <a:gd name="connsiteX5" fmla="*/ 226647 w 390770"/>
                <a:gd name="connsiteY5" fmla="*/ 812782 h 1221996"/>
                <a:gd name="connsiteX6" fmla="*/ 265724 w 390770"/>
                <a:gd name="connsiteY6" fmla="*/ 1133213 h 1221996"/>
                <a:gd name="connsiteX7" fmla="*/ 390770 w 390770"/>
                <a:gd name="connsiteY7" fmla="*/ 1195735 h 1221996"/>
                <a:gd name="connsiteX0" fmla="*/ 0 w 390770"/>
                <a:gd name="connsiteY0" fmla="*/ 1211367 h 1211367"/>
                <a:gd name="connsiteX1" fmla="*/ 101600 w 390770"/>
                <a:gd name="connsiteY1" fmla="*/ 1055059 h 1211367"/>
                <a:gd name="connsiteX2" fmla="*/ 46893 w 390770"/>
                <a:gd name="connsiteY2" fmla="*/ 390751 h 1211367"/>
                <a:gd name="connsiteX3" fmla="*/ 78154 w 390770"/>
                <a:gd name="connsiteY3" fmla="*/ 7798 h 1211367"/>
                <a:gd name="connsiteX4" fmla="*/ 179754 w 390770"/>
                <a:gd name="connsiteY4" fmla="*/ 187551 h 1211367"/>
                <a:gd name="connsiteX5" fmla="*/ 226647 w 390770"/>
                <a:gd name="connsiteY5" fmla="*/ 812782 h 1211367"/>
                <a:gd name="connsiteX6" fmla="*/ 265724 w 390770"/>
                <a:gd name="connsiteY6" fmla="*/ 1133213 h 1211367"/>
                <a:gd name="connsiteX7" fmla="*/ 390770 w 390770"/>
                <a:gd name="connsiteY7" fmla="*/ 1195735 h 1211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770" h="1211367">
                  <a:moveTo>
                    <a:pt x="0" y="1211367"/>
                  </a:moveTo>
                  <a:cubicBezTo>
                    <a:pt x="92482" y="1153403"/>
                    <a:pt x="93785" y="1191828"/>
                    <a:pt x="101600" y="1055059"/>
                  </a:cubicBezTo>
                  <a:cubicBezTo>
                    <a:pt x="109416" y="918290"/>
                    <a:pt x="50801" y="565294"/>
                    <a:pt x="46893" y="390751"/>
                  </a:cubicBezTo>
                  <a:cubicBezTo>
                    <a:pt x="42985" y="216208"/>
                    <a:pt x="56011" y="41665"/>
                    <a:pt x="78154" y="7798"/>
                  </a:cubicBezTo>
                  <a:cubicBezTo>
                    <a:pt x="100298" y="-26069"/>
                    <a:pt x="155005" y="53387"/>
                    <a:pt x="179754" y="187551"/>
                  </a:cubicBezTo>
                  <a:cubicBezTo>
                    <a:pt x="204503" y="321715"/>
                    <a:pt x="212319" y="655172"/>
                    <a:pt x="226647" y="812782"/>
                  </a:cubicBezTo>
                  <a:cubicBezTo>
                    <a:pt x="240975" y="970392"/>
                    <a:pt x="238370" y="1069388"/>
                    <a:pt x="265724" y="1133213"/>
                  </a:cubicBezTo>
                  <a:cubicBezTo>
                    <a:pt x="293078" y="1197038"/>
                    <a:pt x="348437" y="1216902"/>
                    <a:pt x="390770" y="119573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5" name="Textfeld 24">
            <a:extLst>
              <a:ext uri="{FF2B5EF4-FFF2-40B4-BE49-F238E27FC236}">
                <a16:creationId xmlns:a16="http://schemas.microsoft.com/office/drawing/2014/main" id="{AA9F3DE3-C464-9452-C330-ABE44EC00097}"/>
              </a:ext>
            </a:extLst>
          </p:cNvPr>
          <p:cNvSpPr txBox="1"/>
          <p:nvPr/>
        </p:nvSpPr>
        <p:spPr>
          <a:xfrm>
            <a:off x="6984416" y="5316986"/>
            <a:ext cx="511679" cy="707886"/>
          </a:xfrm>
          <a:prstGeom prst="rect">
            <a:avLst/>
          </a:prstGeom>
          <a:noFill/>
        </p:spPr>
        <p:txBody>
          <a:bodyPr wrap="none" rtlCol="0">
            <a:spAutoFit/>
          </a:bodyPr>
          <a:lstStyle/>
          <a:p>
            <a:r>
              <a:rPr lang="de-DE" sz="4000" b="1" dirty="0">
                <a:solidFill>
                  <a:srgbClr val="FF0000"/>
                </a:solidFill>
              </a:rPr>
              <a:t>R</a:t>
            </a:r>
          </a:p>
        </p:txBody>
      </p:sp>
      <p:sp>
        <p:nvSpPr>
          <p:cNvPr id="26" name="Textfeld 25">
            <a:extLst>
              <a:ext uri="{FF2B5EF4-FFF2-40B4-BE49-F238E27FC236}">
                <a16:creationId xmlns:a16="http://schemas.microsoft.com/office/drawing/2014/main" id="{07611FE1-7123-6418-F0A5-4191F5EF0AF1}"/>
              </a:ext>
            </a:extLst>
          </p:cNvPr>
          <p:cNvSpPr txBox="1"/>
          <p:nvPr/>
        </p:nvSpPr>
        <p:spPr>
          <a:xfrm>
            <a:off x="9052733" y="5316986"/>
            <a:ext cx="534121" cy="707886"/>
          </a:xfrm>
          <a:prstGeom prst="rect">
            <a:avLst/>
          </a:prstGeom>
          <a:noFill/>
        </p:spPr>
        <p:txBody>
          <a:bodyPr wrap="none" rtlCol="0">
            <a:spAutoFit/>
          </a:bodyPr>
          <a:lstStyle/>
          <a:p>
            <a:r>
              <a:rPr lang="de-DE" sz="4000" b="1" dirty="0">
                <a:solidFill>
                  <a:schemeClr val="accent6"/>
                </a:solidFill>
              </a:rPr>
              <a:t>G</a:t>
            </a:r>
          </a:p>
        </p:txBody>
      </p:sp>
      <p:sp>
        <p:nvSpPr>
          <p:cNvPr id="27" name="Textfeld 26">
            <a:extLst>
              <a:ext uri="{FF2B5EF4-FFF2-40B4-BE49-F238E27FC236}">
                <a16:creationId xmlns:a16="http://schemas.microsoft.com/office/drawing/2014/main" id="{8199F42F-5C6F-63C9-C237-6F55BD4D3E73}"/>
              </a:ext>
            </a:extLst>
          </p:cNvPr>
          <p:cNvSpPr txBox="1"/>
          <p:nvPr/>
        </p:nvSpPr>
        <p:spPr>
          <a:xfrm>
            <a:off x="10491134" y="5316986"/>
            <a:ext cx="511679" cy="707886"/>
          </a:xfrm>
          <a:prstGeom prst="rect">
            <a:avLst/>
          </a:prstGeom>
          <a:noFill/>
        </p:spPr>
        <p:txBody>
          <a:bodyPr wrap="none" rtlCol="0">
            <a:spAutoFit/>
          </a:bodyPr>
          <a:lstStyle/>
          <a:p>
            <a:r>
              <a:rPr lang="de-DE" sz="4000" b="1" dirty="0">
                <a:solidFill>
                  <a:srgbClr val="0070C0"/>
                </a:solidFill>
              </a:rPr>
              <a:t>B</a:t>
            </a:r>
          </a:p>
        </p:txBody>
      </p:sp>
      <p:pic>
        <p:nvPicPr>
          <p:cNvPr id="28" name="Picture 6" descr="Stacked vertically are 5 waves of different colors and wavelengths. The top wave is red with a long wavelengths, which indicate a low frequency. Moving downward, the color of each wave is different: orange, yellow, green, and blue. Also moving downward, the wavelengths become shorter as the frequencies increase.">
            <a:extLst>
              <a:ext uri="{FF2B5EF4-FFF2-40B4-BE49-F238E27FC236}">
                <a16:creationId xmlns:a16="http://schemas.microsoft.com/office/drawing/2014/main" id="{99733C19-08A6-A375-A7F8-0203669E2BF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22" t="6935" r="3344" b="73986"/>
          <a:stretch/>
        </p:blipFill>
        <p:spPr bwMode="auto">
          <a:xfrm rot="5400000">
            <a:off x="5236800" y="1771482"/>
            <a:ext cx="3857289" cy="26352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Stacked vertically are 5 waves of different colors and wavelengths. The top wave is red with a long wavelengths, which indicate a low frequency. Moving downward, the color of each wave is different: orange, yellow, green, and blue. Also moving downward, the wavelengths become shorter as the frequencies increase.">
            <a:extLst>
              <a:ext uri="{FF2B5EF4-FFF2-40B4-BE49-F238E27FC236}">
                <a16:creationId xmlns:a16="http://schemas.microsoft.com/office/drawing/2014/main" id="{A05DAFF1-280F-3530-E650-0D07542BBF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22" t="57385" r="3344" b="24861"/>
          <a:stretch/>
        </p:blipFill>
        <p:spPr bwMode="auto">
          <a:xfrm rot="5400000">
            <a:off x="7276591" y="1780632"/>
            <a:ext cx="3857289" cy="24522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Stacked vertically are 5 waves of different colors and wavelengths. The top wave is red with a long wavelengths, which indicate a low frequency. Moving downward, the color of each wave is different: orange, yellow, green, and blue. Also moving downward, the wavelengths become shorter as the frequencies increase.">
            <a:extLst>
              <a:ext uri="{FF2B5EF4-FFF2-40B4-BE49-F238E27FC236}">
                <a16:creationId xmlns:a16="http://schemas.microsoft.com/office/drawing/2014/main" id="{CB54FC2D-5382-5FA3-8E5B-4A03E1BED2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22" t="74179" r="3344" b="6695"/>
          <a:stretch/>
        </p:blipFill>
        <p:spPr bwMode="auto">
          <a:xfrm rot="5400000">
            <a:off x="8818329" y="1706516"/>
            <a:ext cx="3857289" cy="26417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Stacked vertically are 5 waves of different colors and wavelengths. The top wave is red with a long wavelengths, which indicate a low frequency. Moving downward, the color of each wave is different: orange, yellow, green, and blue. Also moving downward, the wavelengths become shorter as the frequencies increase.">
            <a:extLst>
              <a:ext uri="{FF2B5EF4-FFF2-40B4-BE49-F238E27FC236}">
                <a16:creationId xmlns:a16="http://schemas.microsoft.com/office/drawing/2014/main" id="{F79F0EE8-EE4B-672C-F5C0-8E21220C5C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22" t="41311" r="3344" b="41415"/>
          <a:stretch/>
        </p:blipFill>
        <p:spPr bwMode="auto">
          <a:xfrm rot="5400000">
            <a:off x="6198204" y="1809347"/>
            <a:ext cx="3857289" cy="238596"/>
          </a:xfrm>
          <a:prstGeom prst="rect">
            <a:avLst/>
          </a:prstGeom>
          <a:noFill/>
          <a:extLst>
            <a:ext uri="{909E8E84-426E-40DD-AFC4-6F175D3DCCD1}">
              <a14:hiddenFill xmlns:a14="http://schemas.microsoft.com/office/drawing/2010/main">
                <a:solidFill>
                  <a:srgbClr val="FFFFFF"/>
                </a:solidFill>
              </a14:hiddenFill>
            </a:ext>
          </a:extLst>
        </p:spPr>
      </p:pic>
      <p:sp>
        <p:nvSpPr>
          <p:cNvPr id="33" name="Textfeld 32">
            <a:extLst>
              <a:ext uri="{FF2B5EF4-FFF2-40B4-BE49-F238E27FC236}">
                <a16:creationId xmlns:a16="http://schemas.microsoft.com/office/drawing/2014/main" id="{23703CBD-516D-B7E0-34DA-DF9D3B634AC0}"/>
              </a:ext>
            </a:extLst>
          </p:cNvPr>
          <p:cNvSpPr txBox="1"/>
          <p:nvPr/>
        </p:nvSpPr>
        <p:spPr>
          <a:xfrm rot="20407894">
            <a:off x="7302805" y="3925581"/>
            <a:ext cx="1907262" cy="369332"/>
          </a:xfrm>
          <a:prstGeom prst="rect">
            <a:avLst/>
          </a:prstGeom>
          <a:solidFill>
            <a:srgbClr val="FFFF00"/>
          </a:solidFill>
          <a:ln>
            <a:solidFill>
              <a:schemeClr val="tx1"/>
            </a:solidFill>
          </a:ln>
        </p:spPr>
        <p:txBody>
          <a:bodyPr wrap="square" rtlCol="0">
            <a:spAutoFit/>
          </a:bodyPr>
          <a:lstStyle/>
          <a:p>
            <a:pPr algn="ctr"/>
            <a:r>
              <a:rPr lang="de-DE" dirty="0" err="1"/>
              <a:t>ignored</a:t>
            </a:r>
            <a:r>
              <a:rPr lang="de-DE" dirty="0"/>
              <a:t>!</a:t>
            </a:r>
          </a:p>
        </p:txBody>
      </p:sp>
      <p:pic>
        <p:nvPicPr>
          <p:cNvPr id="41" name="Grafik 40" descr="Gehirn">
            <a:extLst>
              <a:ext uri="{FF2B5EF4-FFF2-40B4-BE49-F238E27FC236}">
                <a16:creationId xmlns:a16="http://schemas.microsoft.com/office/drawing/2014/main" id="{86EDE08B-E1CE-D349-9996-69E82ACC9F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29611" y="5024978"/>
            <a:ext cx="1563020" cy="1563020"/>
          </a:xfrm>
          <a:prstGeom prst="rect">
            <a:avLst/>
          </a:prstGeom>
        </p:spPr>
      </p:pic>
      <p:sp>
        <p:nvSpPr>
          <p:cNvPr id="42" name="Denkblase: wolkenförmig 41">
            <a:extLst>
              <a:ext uri="{FF2B5EF4-FFF2-40B4-BE49-F238E27FC236}">
                <a16:creationId xmlns:a16="http://schemas.microsoft.com/office/drawing/2014/main" id="{4D321561-00C7-B44D-EB6C-8D06B433D102}"/>
              </a:ext>
            </a:extLst>
          </p:cNvPr>
          <p:cNvSpPr/>
          <p:nvPr/>
        </p:nvSpPr>
        <p:spPr>
          <a:xfrm rot="1704628">
            <a:off x="3626433" y="4648505"/>
            <a:ext cx="1995468" cy="1336963"/>
          </a:xfrm>
          <a:prstGeom prst="cloudCallou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3" name="Textfeld 42">
            <a:extLst>
              <a:ext uri="{FF2B5EF4-FFF2-40B4-BE49-F238E27FC236}">
                <a16:creationId xmlns:a16="http://schemas.microsoft.com/office/drawing/2014/main" id="{96881959-E841-1EF7-B2A4-400B8E94725A}"/>
              </a:ext>
            </a:extLst>
          </p:cNvPr>
          <p:cNvSpPr txBox="1"/>
          <p:nvPr/>
        </p:nvSpPr>
        <p:spPr>
          <a:xfrm rot="20700000">
            <a:off x="4409248" y="5278345"/>
            <a:ext cx="793214" cy="369332"/>
          </a:xfrm>
          <a:prstGeom prst="rect">
            <a:avLst/>
          </a:prstGeom>
          <a:solidFill>
            <a:srgbClr val="FFFF00"/>
          </a:solidFill>
          <a:ln>
            <a:solidFill>
              <a:schemeClr val="tx1"/>
            </a:solidFill>
          </a:ln>
        </p:spPr>
        <p:txBody>
          <a:bodyPr wrap="square" rtlCol="0">
            <a:spAutoFit/>
          </a:bodyPr>
          <a:lstStyle/>
          <a:p>
            <a:pPr algn="ctr"/>
            <a:r>
              <a:rPr lang="de-DE" dirty="0"/>
              <a:t>???</a:t>
            </a:r>
          </a:p>
        </p:txBody>
      </p:sp>
    </p:spTree>
    <p:extLst>
      <p:ext uri="{BB962C8B-B14F-4D97-AF65-F5344CB8AC3E}">
        <p14:creationId xmlns:p14="http://schemas.microsoft.com/office/powerpoint/2010/main" val="4038116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42" grpId="0" animBg="1"/>
      <p:bldP spid="4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80EBCEC1-35F6-B734-0A20-1B6D48B75A33}"/>
              </a:ext>
            </a:extLst>
          </p:cNvPr>
          <p:cNvPicPr/>
          <p:nvPr/>
        </p:nvPicPr>
        <p:blipFill>
          <a:blip r:embed="rId2"/>
          <a:stretch>
            <a:fillRect/>
          </a:stretch>
        </p:blipFill>
        <p:spPr>
          <a:xfrm>
            <a:off x="8092132" y="1418306"/>
            <a:ext cx="3404543" cy="2227515"/>
          </a:xfrm>
          <a:prstGeom prst="rect">
            <a:avLst/>
          </a:prstGeom>
        </p:spPr>
      </p:pic>
      <p:sp>
        <p:nvSpPr>
          <p:cNvPr id="2" name="Titel 1">
            <a:extLst>
              <a:ext uri="{FF2B5EF4-FFF2-40B4-BE49-F238E27FC236}">
                <a16:creationId xmlns:a16="http://schemas.microsoft.com/office/drawing/2014/main" id="{10A2E985-71B0-B762-ED54-F4A42E680DDB}"/>
              </a:ext>
            </a:extLst>
          </p:cNvPr>
          <p:cNvSpPr>
            <a:spLocks noGrp="1"/>
          </p:cNvSpPr>
          <p:nvPr>
            <p:ph type="title"/>
          </p:nvPr>
        </p:nvSpPr>
        <p:spPr/>
        <p:txBody>
          <a:bodyPr/>
          <a:lstStyle/>
          <a:p>
            <a:r>
              <a:rPr lang="en-US" dirty="0"/>
              <a:t>Trichromatic and Opponent Processes</a:t>
            </a:r>
            <a:endParaRPr lang="de-DE" dirty="0"/>
          </a:p>
        </p:txBody>
      </p:sp>
      <p:sp>
        <p:nvSpPr>
          <p:cNvPr id="3" name="Fußzeilenplatzhalter 2">
            <a:extLst>
              <a:ext uri="{FF2B5EF4-FFF2-40B4-BE49-F238E27FC236}">
                <a16:creationId xmlns:a16="http://schemas.microsoft.com/office/drawing/2014/main" id="{FEC64C49-0875-428D-4B01-573785344117}"/>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5783CCD2-E376-AB7D-7BB6-3B9C58F75F6F}"/>
              </a:ext>
            </a:extLst>
          </p:cNvPr>
          <p:cNvSpPr>
            <a:spLocks noGrp="1"/>
          </p:cNvSpPr>
          <p:nvPr>
            <p:ph type="sldNum" sz="quarter" idx="28"/>
          </p:nvPr>
        </p:nvSpPr>
        <p:spPr/>
        <p:txBody>
          <a:bodyPr/>
          <a:lstStyle/>
          <a:p>
            <a:fld id="{BA24374A-C3A8-471A-8837-3FC31668ABE5}" type="slidenum">
              <a:rPr lang="de-DE" smtClean="0"/>
              <a:pPr/>
              <a:t>41</a:t>
            </a:fld>
            <a:endParaRPr lang="de-DE" dirty="0"/>
          </a:p>
        </p:txBody>
      </p:sp>
      <p:sp>
        <p:nvSpPr>
          <p:cNvPr id="25" name="Textplatzhalter 24">
            <a:extLst>
              <a:ext uri="{FF2B5EF4-FFF2-40B4-BE49-F238E27FC236}">
                <a16:creationId xmlns:a16="http://schemas.microsoft.com/office/drawing/2014/main" id="{B5C26FC0-DBBE-8850-5F73-BBAA0BB6C066}"/>
              </a:ext>
            </a:extLst>
          </p:cNvPr>
          <p:cNvSpPr>
            <a:spLocks noGrp="1"/>
          </p:cNvSpPr>
          <p:nvPr>
            <p:ph type="body" sz="quarter" idx="21"/>
          </p:nvPr>
        </p:nvSpPr>
        <p:spPr/>
        <p:txBody>
          <a:bodyPr/>
          <a:lstStyle/>
          <a:p>
            <a:r>
              <a:rPr lang="en-US" sz="1400" dirty="0"/>
              <a:t>Vision</a:t>
            </a:r>
            <a:endParaRPr lang="de-DE" dirty="0"/>
          </a:p>
        </p:txBody>
      </p:sp>
      <p:sp>
        <p:nvSpPr>
          <p:cNvPr id="6" name="Textplatzhalter 5">
            <a:extLst>
              <a:ext uri="{FF2B5EF4-FFF2-40B4-BE49-F238E27FC236}">
                <a16:creationId xmlns:a16="http://schemas.microsoft.com/office/drawing/2014/main" id="{556F7DD9-1E0C-A542-D66C-9FC669CDB272}"/>
              </a:ext>
            </a:extLst>
          </p:cNvPr>
          <p:cNvSpPr>
            <a:spLocks noGrp="1"/>
          </p:cNvSpPr>
          <p:nvPr>
            <p:ph type="body" sz="quarter" idx="29"/>
          </p:nvPr>
        </p:nvSpPr>
        <p:spPr>
          <a:xfrm>
            <a:off x="695325" y="1449388"/>
            <a:ext cx="7684294" cy="4679950"/>
          </a:xfrm>
        </p:spPr>
        <p:txBody>
          <a:bodyPr>
            <a:normAutofit fontScale="92500"/>
          </a:bodyPr>
          <a:lstStyle/>
          <a:p>
            <a:r>
              <a:rPr lang="en-US" b="1" dirty="0">
                <a:solidFill>
                  <a:schemeClr val="accent1"/>
                </a:solidFill>
              </a:rPr>
              <a:t>Trichromatic</a:t>
            </a:r>
            <a:r>
              <a:rPr lang="en-US" dirty="0"/>
              <a:t> (or Young–Helmholtz) </a:t>
            </a:r>
            <a:r>
              <a:rPr lang="en-US" b="1" dirty="0">
                <a:solidFill>
                  <a:schemeClr val="accent1"/>
                </a:solidFill>
              </a:rPr>
              <a:t>Process</a:t>
            </a:r>
          </a:p>
          <a:p>
            <a:pPr lvl="1"/>
            <a:r>
              <a:rPr lang="en-US" dirty="0"/>
              <a:t>Ganglions interpret an overlap of light with different wavelengths</a:t>
            </a:r>
          </a:p>
          <a:p>
            <a:pPr lvl="1"/>
            <a:r>
              <a:rPr lang="en-US" dirty="0"/>
              <a:t>The system is not perfect and cannot distinguish yellow from a red-green mixture</a:t>
            </a:r>
          </a:p>
          <a:p>
            <a:r>
              <a:rPr lang="de-DE" b="1" dirty="0">
                <a:solidFill>
                  <a:schemeClr val="accent1"/>
                </a:solidFill>
              </a:rPr>
              <a:t>Opponent</a:t>
            </a:r>
            <a:r>
              <a:rPr lang="de-DE" b="1" dirty="0"/>
              <a:t> </a:t>
            </a:r>
            <a:r>
              <a:rPr lang="en-US" b="1" dirty="0">
                <a:solidFill>
                  <a:schemeClr val="accent1"/>
                </a:solidFill>
              </a:rPr>
              <a:t>Process</a:t>
            </a:r>
            <a:endParaRPr lang="de-DE" b="1" dirty="0">
              <a:solidFill>
                <a:schemeClr val="accent1"/>
              </a:solidFill>
            </a:endParaRPr>
          </a:p>
          <a:p>
            <a:pPr lvl="1"/>
            <a:r>
              <a:rPr lang="en-US" dirty="0"/>
              <a:t>The visual system codes pair differences instead </a:t>
            </a:r>
            <a:br>
              <a:rPr lang="en-US" dirty="0"/>
            </a:br>
            <a:r>
              <a:rPr lang="en-US" dirty="0"/>
              <a:t>of taking the raw signal</a:t>
            </a:r>
          </a:p>
          <a:p>
            <a:pPr lvl="1"/>
            <a:r>
              <a:rPr lang="en-US" dirty="0"/>
              <a:t>Activation of one pair member inhibits </a:t>
            </a:r>
            <a:br>
              <a:rPr lang="en-US" dirty="0"/>
            </a:br>
            <a:r>
              <a:rPr lang="en-US" dirty="0"/>
              <a:t>the activity in the other pair member </a:t>
            </a:r>
          </a:p>
          <a:p>
            <a:pPr lvl="2"/>
            <a:r>
              <a:rPr lang="en-US" dirty="0"/>
              <a:t>red blocks green</a:t>
            </a:r>
          </a:p>
          <a:p>
            <a:pPr lvl="2"/>
            <a:r>
              <a:rPr lang="en-US" dirty="0"/>
              <a:t>blue blocks yellow</a:t>
            </a:r>
          </a:p>
          <a:p>
            <a:pPr lvl="2"/>
            <a:r>
              <a:rPr lang="en-US" dirty="0"/>
              <a:t>black blocks white</a:t>
            </a:r>
          </a:p>
        </p:txBody>
      </p:sp>
      <p:cxnSp>
        <p:nvCxnSpPr>
          <p:cNvPr id="10" name="Gerade Verbindung mit Pfeil 9">
            <a:extLst>
              <a:ext uri="{FF2B5EF4-FFF2-40B4-BE49-F238E27FC236}">
                <a16:creationId xmlns:a16="http://schemas.microsoft.com/office/drawing/2014/main" id="{1073A515-8C6E-3D0E-5729-6671A3C527CF}"/>
              </a:ext>
            </a:extLst>
          </p:cNvPr>
          <p:cNvCxnSpPr>
            <a:cxnSpLocks/>
          </p:cNvCxnSpPr>
          <p:nvPr/>
        </p:nvCxnSpPr>
        <p:spPr>
          <a:xfrm>
            <a:off x="10979150" y="1268413"/>
            <a:ext cx="0" cy="151288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Gerade Verbindung mit Pfeil 11">
            <a:extLst>
              <a:ext uri="{FF2B5EF4-FFF2-40B4-BE49-F238E27FC236}">
                <a16:creationId xmlns:a16="http://schemas.microsoft.com/office/drawing/2014/main" id="{9BD8E97B-1318-EFD0-B95D-B6B2E23A63B2}"/>
              </a:ext>
            </a:extLst>
          </p:cNvPr>
          <p:cNvCxnSpPr>
            <a:cxnSpLocks/>
          </p:cNvCxnSpPr>
          <p:nvPr/>
        </p:nvCxnSpPr>
        <p:spPr>
          <a:xfrm>
            <a:off x="10917702" y="1248570"/>
            <a:ext cx="0" cy="96285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feld 14">
            <a:extLst>
              <a:ext uri="{FF2B5EF4-FFF2-40B4-BE49-F238E27FC236}">
                <a16:creationId xmlns:a16="http://schemas.microsoft.com/office/drawing/2014/main" id="{AA748FA2-BCD0-5C88-8110-727BCA6DC9AD}"/>
              </a:ext>
            </a:extLst>
          </p:cNvPr>
          <p:cNvSpPr txBox="1"/>
          <p:nvPr/>
        </p:nvSpPr>
        <p:spPr>
          <a:xfrm>
            <a:off x="10960762" y="969196"/>
            <a:ext cx="282308" cy="190187"/>
          </a:xfrm>
          <a:prstGeom prst="rect">
            <a:avLst/>
          </a:prstGeom>
          <a:solidFill>
            <a:srgbClr val="FFFF00"/>
          </a:solidFill>
          <a:ln>
            <a:solidFill>
              <a:schemeClr val="tx1"/>
            </a:solidFill>
          </a:ln>
        </p:spPr>
        <p:txBody>
          <a:bodyPr wrap="square" rtlCol="0">
            <a:spAutoFit/>
          </a:bodyPr>
          <a:lstStyle/>
          <a:p>
            <a:pPr algn="ctr"/>
            <a:endParaRPr lang="de-DE" dirty="0"/>
          </a:p>
        </p:txBody>
      </p:sp>
      <p:sp>
        <p:nvSpPr>
          <p:cNvPr id="16" name="Textfeld 15">
            <a:extLst>
              <a:ext uri="{FF2B5EF4-FFF2-40B4-BE49-F238E27FC236}">
                <a16:creationId xmlns:a16="http://schemas.microsoft.com/office/drawing/2014/main" id="{55B5493D-362D-BB23-C2BE-42D11F057189}"/>
              </a:ext>
            </a:extLst>
          </p:cNvPr>
          <p:cNvSpPr txBox="1"/>
          <p:nvPr/>
        </p:nvSpPr>
        <p:spPr>
          <a:xfrm>
            <a:off x="10408312" y="968741"/>
            <a:ext cx="282308" cy="190187"/>
          </a:xfrm>
          <a:prstGeom prst="rect">
            <a:avLst/>
          </a:prstGeom>
          <a:solidFill>
            <a:srgbClr val="DF6C54"/>
          </a:solidFill>
        </p:spPr>
        <p:txBody>
          <a:bodyPr wrap="square" rtlCol="0">
            <a:spAutoFit/>
          </a:bodyPr>
          <a:lstStyle/>
          <a:p>
            <a:pPr algn="ctr"/>
            <a:endParaRPr lang="de-DE" dirty="0"/>
          </a:p>
        </p:txBody>
      </p:sp>
      <p:sp>
        <p:nvSpPr>
          <p:cNvPr id="17" name="Textfeld 16">
            <a:extLst>
              <a:ext uri="{FF2B5EF4-FFF2-40B4-BE49-F238E27FC236}">
                <a16:creationId xmlns:a16="http://schemas.microsoft.com/office/drawing/2014/main" id="{C4BC8BF1-FA02-7062-AD59-4DCA4172AC50}"/>
              </a:ext>
            </a:extLst>
          </p:cNvPr>
          <p:cNvSpPr txBox="1"/>
          <p:nvPr/>
        </p:nvSpPr>
        <p:spPr>
          <a:xfrm>
            <a:off x="9916187" y="968741"/>
            <a:ext cx="282308" cy="190187"/>
          </a:xfrm>
          <a:prstGeom prst="rect">
            <a:avLst/>
          </a:prstGeom>
          <a:solidFill>
            <a:schemeClr val="accent6"/>
          </a:solidFill>
        </p:spPr>
        <p:txBody>
          <a:bodyPr wrap="square" rtlCol="0">
            <a:spAutoFit/>
          </a:bodyPr>
          <a:lstStyle/>
          <a:p>
            <a:pPr algn="ctr"/>
            <a:endParaRPr lang="de-DE" dirty="0"/>
          </a:p>
        </p:txBody>
      </p:sp>
      <p:sp>
        <p:nvSpPr>
          <p:cNvPr id="18" name="Textfeld 17">
            <a:extLst>
              <a:ext uri="{FF2B5EF4-FFF2-40B4-BE49-F238E27FC236}">
                <a16:creationId xmlns:a16="http://schemas.microsoft.com/office/drawing/2014/main" id="{1D0D2844-F665-8733-F0AA-6FB72C6E9D02}"/>
              </a:ext>
            </a:extLst>
          </p:cNvPr>
          <p:cNvSpPr txBox="1"/>
          <p:nvPr/>
        </p:nvSpPr>
        <p:spPr>
          <a:xfrm>
            <a:off x="10138170" y="880049"/>
            <a:ext cx="316112" cy="369332"/>
          </a:xfrm>
          <a:prstGeom prst="rect">
            <a:avLst/>
          </a:prstGeom>
          <a:noFill/>
        </p:spPr>
        <p:txBody>
          <a:bodyPr wrap="none" rtlCol="0">
            <a:spAutoFit/>
          </a:bodyPr>
          <a:lstStyle/>
          <a:p>
            <a:r>
              <a:rPr lang="de-DE" dirty="0"/>
              <a:t>+</a:t>
            </a:r>
          </a:p>
        </p:txBody>
      </p:sp>
      <p:sp>
        <p:nvSpPr>
          <p:cNvPr id="19" name="Textfeld 18">
            <a:extLst>
              <a:ext uri="{FF2B5EF4-FFF2-40B4-BE49-F238E27FC236}">
                <a16:creationId xmlns:a16="http://schemas.microsoft.com/office/drawing/2014/main" id="{CBC1EFE5-A50A-9734-D749-E2B3473B0D48}"/>
              </a:ext>
            </a:extLst>
          </p:cNvPr>
          <p:cNvSpPr txBox="1"/>
          <p:nvPr/>
        </p:nvSpPr>
        <p:spPr>
          <a:xfrm>
            <a:off x="10664099" y="883927"/>
            <a:ext cx="316112" cy="369332"/>
          </a:xfrm>
          <a:prstGeom prst="rect">
            <a:avLst/>
          </a:prstGeom>
          <a:noFill/>
        </p:spPr>
        <p:txBody>
          <a:bodyPr wrap="none" rtlCol="0">
            <a:spAutoFit/>
          </a:bodyPr>
          <a:lstStyle/>
          <a:p>
            <a:r>
              <a:rPr lang="de-DE" dirty="0"/>
              <a:t>=</a:t>
            </a:r>
          </a:p>
        </p:txBody>
      </p:sp>
      <p:sp>
        <p:nvSpPr>
          <p:cNvPr id="28" name="Textfeld 27">
            <a:extLst>
              <a:ext uri="{FF2B5EF4-FFF2-40B4-BE49-F238E27FC236}">
                <a16:creationId xmlns:a16="http://schemas.microsoft.com/office/drawing/2014/main" id="{C069DD6D-F273-6A1F-0865-61A657512F67}"/>
              </a:ext>
            </a:extLst>
          </p:cNvPr>
          <p:cNvSpPr txBox="1"/>
          <p:nvPr/>
        </p:nvSpPr>
        <p:spPr>
          <a:xfrm>
            <a:off x="11233814" y="891144"/>
            <a:ext cx="316112" cy="369332"/>
          </a:xfrm>
          <a:prstGeom prst="rect">
            <a:avLst/>
          </a:prstGeom>
          <a:noFill/>
        </p:spPr>
        <p:txBody>
          <a:bodyPr wrap="none" rtlCol="0">
            <a:spAutoFit/>
          </a:bodyPr>
          <a:lstStyle/>
          <a:p>
            <a:r>
              <a:rPr lang="de-DE" dirty="0"/>
              <a:t>=</a:t>
            </a:r>
          </a:p>
        </p:txBody>
      </p:sp>
      <p:sp>
        <p:nvSpPr>
          <p:cNvPr id="29" name="Textfeld 28">
            <a:extLst>
              <a:ext uri="{FF2B5EF4-FFF2-40B4-BE49-F238E27FC236}">
                <a16:creationId xmlns:a16="http://schemas.microsoft.com/office/drawing/2014/main" id="{63DF2D4F-25B1-94C1-F830-945A901B3054}"/>
              </a:ext>
            </a:extLst>
          </p:cNvPr>
          <p:cNvSpPr txBox="1"/>
          <p:nvPr/>
        </p:nvSpPr>
        <p:spPr>
          <a:xfrm>
            <a:off x="11510432" y="1022902"/>
            <a:ext cx="282308" cy="190187"/>
          </a:xfrm>
          <a:prstGeom prst="rect">
            <a:avLst/>
          </a:prstGeom>
          <a:solidFill>
            <a:schemeClr val="accent6"/>
          </a:solidFill>
        </p:spPr>
        <p:txBody>
          <a:bodyPr wrap="square" rtlCol="0">
            <a:spAutoFit/>
          </a:bodyPr>
          <a:lstStyle/>
          <a:p>
            <a:pPr algn="ctr"/>
            <a:endParaRPr lang="de-DE" dirty="0"/>
          </a:p>
        </p:txBody>
      </p:sp>
      <p:sp>
        <p:nvSpPr>
          <p:cNvPr id="30" name="Textfeld 29">
            <a:extLst>
              <a:ext uri="{FF2B5EF4-FFF2-40B4-BE49-F238E27FC236}">
                <a16:creationId xmlns:a16="http://schemas.microsoft.com/office/drawing/2014/main" id="{D797160F-DCD7-C833-A7DD-E9D18865378E}"/>
              </a:ext>
            </a:extLst>
          </p:cNvPr>
          <p:cNvSpPr txBox="1"/>
          <p:nvPr/>
        </p:nvSpPr>
        <p:spPr>
          <a:xfrm>
            <a:off x="11643456" y="950438"/>
            <a:ext cx="282308" cy="190187"/>
          </a:xfrm>
          <a:prstGeom prst="rect">
            <a:avLst/>
          </a:prstGeom>
          <a:solidFill>
            <a:srgbClr val="DF6C54"/>
          </a:solidFill>
        </p:spPr>
        <p:txBody>
          <a:bodyPr wrap="square" rtlCol="0">
            <a:spAutoFit/>
          </a:bodyPr>
          <a:lstStyle/>
          <a:p>
            <a:pPr algn="ctr"/>
            <a:endParaRPr lang="de-DE" dirty="0"/>
          </a:p>
        </p:txBody>
      </p:sp>
      <p:sp>
        <p:nvSpPr>
          <p:cNvPr id="31" name="Textfeld 30">
            <a:extLst>
              <a:ext uri="{FF2B5EF4-FFF2-40B4-BE49-F238E27FC236}">
                <a16:creationId xmlns:a16="http://schemas.microsoft.com/office/drawing/2014/main" id="{D9A6D09C-8F9C-91C3-1C94-B5759B8F7765}"/>
              </a:ext>
            </a:extLst>
          </p:cNvPr>
          <p:cNvSpPr txBox="1"/>
          <p:nvPr/>
        </p:nvSpPr>
        <p:spPr>
          <a:xfrm>
            <a:off x="11637887" y="1022902"/>
            <a:ext cx="154853" cy="117723"/>
          </a:xfrm>
          <a:prstGeom prst="rect">
            <a:avLst/>
          </a:prstGeom>
          <a:solidFill>
            <a:srgbClr val="FFFF00"/>
          </a:solidFill>
          <a:ln>
            <a:noFill/>
          </a:ln>
        </p:spPr>
        <p:txBody>
          <a:bodyPr wrap="square" rtlCol="0">
            <a:spAutoFit/>
          </a:bodyPr>
          <a:lstStyle/>
          <a:p>
            <a:pPr algn="ctr"/>
            <a:endParaRPr lang="de-DE" dirty="0"/>
          </a:p>
        </p:txBody>
      </p:sp>
      <p:pic>
        <p:nvPicPr>
          <p:cNvPr id="32" name="Picture 2" descr="https://upload.wikimedia.org/wikipedia/commons/8/8d/Diagram_of_the_opponent_process.png">
            <a:extLst>
              <a:ext uri="{FF2B5EF4-FFF2-40B4-BE49-F238E27FC236}">
                <a16:creationId xmlns:a16="http://schemas.microsoft.com/office/drawing/2014/main" id="{58D78126-DE8A-A42A-8848-35D7DE39F1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5010" y="3700246"/>
            <a:ext cx="5416990" cy="1963563"/>
          </a:xfrm>
          <a:prstGeom prst="rect">
            <a:avLst/>
          </a:prstGeom>
          <a:noFill/>
          <a:extLst>
            <a:ext uri="{909E8E84-426E-40DD-AFC4-6F175D3DCCD1}">
              <a14:hiddenFill xmlns:a14="http://schemas.microsoft.com/office/drawing/2010/main">
                <a:solidFill>
                  <a:srgbClr val="FFFFFF"/>
                </a:solidFill>
              </a14:hiddenFill>
            </a:ext>
          </a:extLst>
        </p:spPr>
      </p:pic>
      <p:sp>
        <p:nvSpPr>
          <p:cNvPr id="33" name="Rechteck 32">
            <a:extLst>
              <a:ext uri="{FF2B5EF4-FFF2-40B4-BE49-F238E27FC236}">
                <a16:creationId xmlns:a16="http://schemas.microsoft.com/office/drawing/2014/main" id="{B26517F4-1FF7-BD68-871B-6121DA5E8282}"/>
              </a:ext>
            </a:extLst>
          </p:cNvPr>
          <p:cNvSpPr/>
          <p:nvPr/>
        </p:nvSpPr>
        <p:spPr>
          <a:xfrm>
            <a:off x="6961851" y="5718235"/>
            <a:ext cx="5253352" cy="230832"/>
          </a:xfrm>
          <a:prstGeom prst="rect">
            <a:avLst/>
          </a:prstGeom>
        </p:spPr>
        <p:txBody>
          <a:bodyPr wrap="square">
            <a:spAutoFit/>
          </a:bodyPr>
          <a:lstStyle/>
          <a:p>
            <a:r>
              <a:rPr lang="en-US" sz="900" dirty="0"/>
              <a:t>Diagram of the opponent process, CC BY-SA 3.0, </a:t>
            </a:r>
            <a:r>
              <a:rPr lang="de-DE" sz="900" dirty="0">
                <a:hlinkClick r:id="rId4"/>
              </a:rPr>
              <a:t>https://en.wikipedia.org/wiki/Opponent_process</a:t>
            </a:r>
            <a:endParaRPr lang="de-DE" sz="900" dirty="0"/>
          </a:p>
        </p:txBody>
      </p:sp>
    </p:spTree>
    <p:extLst>
      <p:ext uri="{BB962C8B-B14F-4D97-AF65-F5344CB8AC3E}">
        <p14:creationId xmlns:p14="http://schemas.microsoft.com/office/powerpoint/2010/main" val="1929154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29" grpId="0" animBg="1"/>
      <p:bldP spid="30" grpId="0" animBg="1"/>
      <p:bldP spid="3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9D13FE-E2DC-7981-7A32-A987D1C213AD}"/>
              </a:ext>
            </a:extLst>
          </p:cNvPr>
          <p:cNvSpPr>
            <a:spLocks noGrp="1"/>
          </p:cNvSpPr>
          <p:nvPr>
            <p:ph type="title"/>
          </p:nvPr>
        </p:nvSpPr>
        <p:spPr/>
        <p:txBody>
          <a:bodyPr/>
          <a:lstStyle/>
          <a:p>
            <a:endParaRPr lang="de-DE"/>
          </a:p>
        </p:txBody>
      </p:sp>
      <p:sp>
        <p:nvSpPr>
          <p:cNvPr id="3" name="Fußzeilenplatzhalter 2">
            <a:extLst>
              <a:ext uri="{FF2B5EF4-FFF2-40B4-BE49-F238E27FC236}">
                <a16:creationId xmlns:a16="http://schemas.microsoft.com/office/drawing/2014/main" id="{7193FA42-1E7E-F6CF-E87F-3BAED4A563AF}"/>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49C100EC-131F-6F94-64F4-CCDBC4D86093}"/>
              </a:ext>
            </a:extLst>
          </p:cNvPr>
          <p:cNvSpPr>
            <a:spLocks noGrp="1"/>
          </p:cNvSpPr>
          <p:nvPr>
            <p:ph type="sldNum" sz="quarter" idx="28"/>
          </p:nvPr>
        </p:nvSpPr>
        <p:spPr/>
        <p:txBody>
          <a:bodyPr/>
          <a:lstStyle/>
          <a:p>
            <a:fld id="{BA24374A-C3A8-471A-8837-3FC31668ABE5}" type="slidenum">
              <a:rPr lang="de-DE" smtClean="0"/>
              <a:pPr/>
              <a:t>42</a:t>
            </a:fld>
            <a:endParaRPr lang="de-DE" dirty="0"/>
          </a:p>
        </p:txBody>
      </p:sp>
      <p:sp>
        <p:nvSpPr>
          <p:cNvPr id="5" name="Textplatzhalter 4">
            <a:extLst>
              <a:ext uri="{FF2B5EF4-FFF2-40B4-BE49-F238E27FC236}">
                <a16:creationId xmlns:a16="http://schemas.microsoft.com/office/drawing/2014/main" id="{D05D2B80-4B99-EBC4-90E8-0022DD6E1409}"/>
              </a:ext>
            </a:extLst>
          </p:cNvPr>
          <p:cNvSpPr>
            <a:spLocks noGrp="1"/>
          </p:cNvSpPr>
          <p:nvPr>
            <p:ph type="body" sz="quarter" idx="21"/>
          </p:nvPr>
        </p:nvSpPr>
        <p:spPr/>
        <p:txBody>
          <a:bodyPr/>
          <a:lstStyle/>
          <a:p>
            <a:endParaRPr lang="de-DE"/>
          </a:p>
        </p:txBody>
      </p:sp>
      <p:sp>
        <p:nvSpPr>
          <p:cNvPr id="6" name="Textplatzhalter 5">
            <a:extLst>
              <a:ext uri="{FF2B5EF4-FFF2-40B4-BE49-F238E27FC236}">
                <a16:creationId xmlns:a16="http://schemas.microsoft.com/office/drawing/2014/main" id="{0E138592-9448-AB4D-1482-FC4FF70D979B}"/>
              </a:ext>
            </a:extLst>
          </p:cNvPr>
          <p:cNvSpPr>
            <a:spLocks noGrp="1"/>
          </p:cNvSpPr>
          <p:nvPr>
            <p:ph type="body" sz="quarter" idx="29"/>
          </p:nvPr>
        </p:nvSpPr>
        <p:spPr/>
        <p:txBody>
          <a:bodyPr/>
          <a:lstStyle/>
          <a:p>
            <a:endParaRPr lang="de-DE"/>
          </a:p>
        </p:txBody>
      </p:sp>
      <p:sp>
        <p:nvSpPr>
          <p:cNvPr id="7" name="Rechteck 6">
            <a:extLst>
              <a:ext uri="{FF2B5EF4-FFF2-40B4-BE49-F238E27FC236}">
                <a16:creationId xmlns:a16="http://schemas.microsoft.com/office/drawing/2014/main" id="{0195FD58-01C5-E28C-A9E7-A4911D04A34F}"/>
              </a:ext>
            </a:extLst>
          </p:cNvPr>
          <p:cNvSpPr/>
          <p:nvPr/>
        </p:nvSpPr>
        <p:spPr>
          <a:xfrm>
            <a:off x="0" y="0"/>
            <a:ext cx="12192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solidFill>
                  <a:srgbClr val="FFFF00"/>
                </a:solidFill>
              </a:rPr>
              <a:t>?s</a:t>
            </a:r>
            <a:endParaRPr lang="de-DE" dirty="0">
              <a:solidFill>
                <a:srgbClr val="FFFF00"/>
              </a:solidFill>
            </a:endParaRPr>
          </a:p>
        </p:txBody>
      </p:sp>
      <p:pic>
        <p:nvPicPr>
          <p:cNvPr id="8" name="Grafik 7" descr="Ein Bild, das draußen enthält.&#10;&#10;Automatisch generierte Beschreibung">
            <a:extLst>
              <a:ext uri="{FF2B5EF4-FFF2-40B4-BE49-F238E27FC236}">
                <a16:creationId xmlns:a16="http://schemas.microsoft.com/office/drawing/2014/main" id="{A4698D08-5077-2500-8420-FBB5BD4DC8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2337" y="502382"/>
            <a:ext cx="7987323" cy="5990492"/>
          </a:xfrm>
          <a:prstGeom prst="rect">
            <a:avLst/>
          </a:prstGeom>
        </p:spPr>
      </p:pic>
      <p:pic>
        <p:nvPicPr>
          <p:cNvPr id="9" name="Picture 4">
            <a:extLst>
              <a:ext uri="{FF2B5EF4-FFF2-40B4-BE49-F238E27FC236}">
                <a16:creationId xmlns:a16="http://schemas.microsoft.com/office/drawing/2014/main" id="{473750EB-0EF9-5CA9-E0E1-F32FD594465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983275" y="1803643"/>
            <a:ext cx="4225445" cy="3387970"/>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a:extLst>
              <a:ext uri="{FF2B5EF4-FFF2-40B4-BE49-F238E27FC236}">
                <a16:creationId xmlns:a16="http://schemas.microsoft.com/office/drawing/2014/main" id="{21B7C902-04AB-C259-10BC-AB591D4B5CF2}"/>
              </a:ext>
            </a:extLst>
          </p:cNvPr>
          <p:cNvSpPr txBox="1"/>
          <p:nvPr/>
        </p:nvSpPr>
        <p:spPr>
          <a:xfrm>
            <a:off x="3048000" y="3134737"/>
            <a:ext cx="6096000" cy="588526"/>
          </a:xfrm>
          <a:prstGeom prst="rect">
            <a:avLst/>
          </a:prstGeom>
          <a:solidFill>
            <a:schemeClr val="bg1"/>
          </a:solidFill>
        </p:spPr>
        <p:txBody>
          <a:bodyPr wrap="square" anchor="ctr">
            <a:noAutofit/>
          </a:bodyPr>
          <a:lstStyle/>
          <a:p>
            <a:pPr algn="ctr"/>
            <a:r>
              <a:rPr lang="de-DE" sz="2800" b="1" dirty="0"/>
              <a:t>Has </a:t>
            </a:r>
            <a:r>
              <a:rPr lang="de-DE" sz="2800" b="1" dirty="0" err="1"/>
              <a:t>it</a:t>
            </a:r>
            <a:r>
              <a:rPr lang="de-DE" sz="2800" b="1" dirty="0"/>
              <a:t> </a:t>
            </a:r>
            <a:r>
              <a:rPr lang="de-DE" sz="2800" b="1" dirty="0" err="1"/>
              <a:t>always</a:t>
            </a:r>
            <a:r>
              <a:rPr lang="de-DE" sz="2800" b="1" dirty="0"/>
              <a:t> </a:t>
            </a:r>
            <a:r>
              <a:rPr lang="de-DE" sz="2800" b="1" dirty="0" err="1"/>
              <a:t>been</a:t>
            </a:r>
            <a:r>
              <a:rPr lang="de-DE" sz="2800" b="1" dirty="0"/>
              <a:t> like </a:t>
            </a:r>
            <a:r>
              <a:rPr lang="de-DE" sz="2800" b="1" dirty="0" err="1"/>
              <a:t>this</a:t>
            </a:r>
            <a:r>
              <a:rPr lang="de-DE" sz="2800" b="1" dirty="0"/>
              <a:t>?</a:t>
            </a:r>
          </a:p>
        </p:txBody>
      </p:sp>
    </p:spTree>
    <p:extLst>
      <p:ext uri="{BB962C8B-B14F-4D97-AF65-F5344CB8AC3E}">
        <p14:creationId xmlns:p14="http://schemas.microsoft.com/office/powerpoint/2010/main" val="3096935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3C82658E-9294-93B9-B2F0-B77563BDC587}"/>
              </a:ext>
            </a:extLst>
          </p:cNvPr>
          <p:cNvPicPr>
            <a:picLocks noGrp="1" noChangeAspect="1" noChangeArrowheads="1"/>
          </p:cNvPicPr>
          <p:nvPr>
            <p:ph type="pic" sz="quarter" idx="22"/>
          </p:nvPr>
        </p:nvPicPr>
        <p:blipFill>
          <a:blip r:embed="rId3">
            <a:extLst>
              <a:ext uri="{28A0092B-C50C-407E-A947-70E740481C1C}">
                <a14:useLocalDpi xmlns:a14="http://schemas.microsoft.com/office/drawing/2010/main" val="0"/>
              </a:ext>
            </a:extLst>
          </a:blip>
          <a:srcRect t="8604" b="860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10" name="Textplatzhalter 9">
            <a:extLst>
              <a:ext uri="{FF2B5EF4-FFF2-40B4-BE49-F238E27FC236}">
                <a16:creationId xmlns:a16="http://schemas.microsoft.com/office/drawing/2014/main" id="{E746DD53-CDCD-19D3-1D27-D47B5F206DBC}"/>
              </a:ext>
            </a:extLst>
          </p:cNvPr>
          <p:cNvSpPr>
            <a:spLocks noGrp="1"/>
          </p:cNvSpPr>
          <p:nvPr>
            <p:ph type="body" sz="quarter" idx="29"/>
          </p:nvPr>
        </p:nvSpPr>
        <p:spPr/>
        <p:txBody>
          <a:bodyPr/>
          <a:lstStyle/>
          <a:p>
            <a:r>
              <a:rPr lang="de-DE" dirty="0"/>
              <a:t>J. M. W. Turner - The Yorck Project (2002) 10.000 Meisterwerke der Malerei (DVD-ROM), </a:t>
            </a:r>
            <a:r>
              <a:rPr lang="de-DE" dirty="0" err="1"/>
              <a:t>distributed</a:t>
            </a:r>
            <a:r>
              <a:rPr lang="de-DE" dirty="0"/>
              <a:t> </a:t>
            </a:r>
            <a:r>
              <a:rPr lang="de-DE" dirty="0" err="1"/>
              <a:t>by</a:t>
            </a:r>
            <a:r>
              <a:rPr lang="de-DE" dirty="0"/>
              <a:t> DIRECTMEDIA Publishing GmbH. ISBN: 3936122202.</a:t>
            </a:r>
          </a:p>
          <a:p>
            <a:r>
              <a:rPr lang="de-DE" dirty="0"/>
              <a:t>Image from </a:t>
            </a:r>
            <a:r>
              <a:rPr lang="de-DE" dirty="0">
                <a:hlinkClick r:id="rId4"/>
              </a:rPr>
              <a:t>https://www.goodreads.com/review/show/2163306189</a:t>
            </a:r>
            <a:r>
              <a:rPr lang="de-DE" dirty="0"/>
              <a:t> </a:t>
            </a:r>
          </a:p>
        </p:txBody>
      </p:sp>
      <p:sp>
        <p:nvSpPr>
          <p:cNvPr id="3" name="Fußzeilenplatzhalter 2">
            <a:extLst>
              <a:ext uri="{FF2B5EF4-FFF2-40B4-BE49-F238E27FC236}">
                <a16:creationId xmlns:a16="http://schemas.microsoft.com/office/drawing/2014/main" id="{E4A9CA3E-F7CE-C7B8-2311-1F38DE8D638A}"/>
              </a:ext>
            </a:extLst>
          </p:cNvPr>
          <p:cNvSpPr>
            <a:spLocks noGrp="1"/>
          </p:cNvSpPr>
          <p:nvPr>
            <p:ph type="ftr" sz="quarter" idx="31"/>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7039CD79-111D-C746-2C22-E2EC08D3154E}"/>
              </a:ext>
            </a:extLst>
          </p:cNvPr>
          <p:cNvSpPr>
            <a:spLocks noGrp="1"/>
          </p:cNvSpPr>
          <p:nvPr>
            <p:ph type="sldNum" sz="quarter" idx="32"/>
          </p:nvPr>
        </p:nvSpPr>
        <p:spPr/>
        <p:txBody>
          <a:bodyPr/>
          <a:lstStyle/>
          <a:p>
            <a:fld id="{BA24374A-C3A8-471A-8837-3FC31668ABE5}" type="slidenum">
              <a:rPr lang="de-DE" smtClean="0"/>
              <a:pPr/>
              <a:t>43</a:t>
            </a:fld>
            <a:endParaRPr lang="de-DE" dirty="0"/>
          </a:p>
        </p:txBody>
      </p:sp>
      <p:sp>
        <p:nvSpPr>
          <p:cNvPr id="5" name="Textplatzhalter 4">
            <a:extLst>
              <a:ext uri="{FF2B5EF4-FFF2-40B4-BE49-F238E27FC236}">
                <a16:creationId xmlns:a16="http://schemas.microsoft.com/office/drawing/2014/main" id="{FA3B093B-0878-C6D2-F46D-69B81500BA33}"/>
              </a:ext>
            </a:extLst>
          </p:cNvPr>
          <p:cNvSpPr>
            <a:spLocks noGrp="1"/>
          </p:cNvSpPr>
          <p:nvPr>
            <p:ph type="body" sz="quarter" idx="21"/>
          </p:nvPr>
        </p:nvSpPr>
        <p:spPr/>
        <p:txBody>
          <a:bodyPr/>
          <a:lstStyle/>
          <a:p>
            <a:r>
              <a:rPr lang="en-US" sz="1400" dirty="0"/>
              <a:t>Vision</a:t>
            </a:r>
            <a:endParaRPr lang="de-DE" dirty="0"/>
          </a:p>
        </p:txBody>
      </p:sp>
      <p:sp>
        <p:nvSpPr>
          <p:cNvPr id="8" name="Textfeld 7">
            <a:extLst>
              <a:ext uri="{FF2B5EF4-FFF2-40B4-BE49-F238E27FC236}">
                <a16:creationId xmlns:a16="http://schemas.microsoft.com/office/drawing/2014/main" id="{E6A248CC-60F8-0307-83C6-51669753FDE1}"/>
              </a:ext>
            </a:extLst>
          </p:cNvPr>
          <p:cNvSpPr txBox="1"/>
          <p:nvPr/>
        </p:nvSpPr>
        <p:spPr>
          <a:xfrm>
            <a:off x="4673599" y="369093"/>
            <a:ext cx="6840535" cy="1711167"/>
          </a:xfrm>
          <a:prstGeom prst="rect">
            <a:avLst/>
          </a:prstGeom>
          <a:solidFill>
            <a:schemeClr val="bg2"/>
          </a:solidFill>
        </p:spPr>
        <p:txBody>
          <a:bodyPr wrap="square" lIns="360000" tIns="360000" rIns="360000" bIns="360000" anchor="ctr">
            <a:noAutofit/>
          </a:bodyPr>
          <a:lstStyle/>
          <a:p>
            <a:pPr fontAlgn="t"/>
            <a:r>
              <a:rPr lang="en-US" i="1" dirty="0"/>
              <a:t>“And jealous now of me, you gods, because I befriend a man, one I saved as he straddled the keel alone, when Zeus had blasted and shattered his swift ship with a bright lightning bolt, out on the </a:t>
            </a:r>
            <a:r>
              <a:rPr lang="en-US" b="1" i="1" dirty="0"/>
              <a:t>wine-dark sea</a:t>
            </a:r>
            <a:r>
              <a:rPr lang="en-US" i="1" dirty="0"/>
              <a:t>.” </a:t>
            </a:r>
            <a:br>
              <a:rPr lang="en-US" i="1" dirty="0"/>
            </a:br>
            <a:r>
              <a:rPr lang="en-US" i="1" dirty="0"/>
              <a:t>			</a:t>
            </a:r>
            <a:r>
              <a:rPr lang="en-US" dirty="0"/>
              <a:t>- Homer, The Odyssey, Book V</a:t>
            </a:r>
          </a:p>
        </p:txBody>
      </p:sp>
      <p:pic>
        <p:nvPicPr>
          <p:cNvPr id="2054" name="Picture 6" descr="Darwin8u (Mesa, AZ)'s review of The Wine-Dark Sea">
            <a:extLst>
              <a:ext uri="{FF2B5EF4-FFF2-40B4-BE49-F238E27FC236}">
                <a16:creationId xmlns:a16="http://schemas.microsoft.com/office/drawing/2014/main" id="{D20FEE8F-6BC9-96F7-0551-49EBE44F10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2730" y="2008822"/>
            <a:ext cx="5143500" cy="30956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64376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FD6D58-5503-CCEB-8276-EE5DAB1FE7C5}"/>
              </a:ext>
            </a:extLst>
          </p:cNvPr>
          <p:cNvSpPr>
            <a:spLocks noGrp="1"/>
          </p:cNvSpPr>
          <p:nvPr>
            <p:ph type="title"/>
          </p:nvPr>
        </p:nvSpPr>
        <p:spPr/>
        <p:txBody>
          <a:bodyPr/>
          <a:lstStyle/>
          <a:p>
            <a:r>
              <a:rPr lang="de-DE" dirty="0" err="1"/>
              <a:t>History</a:t>
            </a:r>
            <a:r>
              <a:rPr lang="de-DE" dirty="0"/>
              <a:t> of Color </a:t>
            </a:r>
            <a:r>
              <a:rPr lang="de-DE" dirty="0" err="1"/>
              <a:t>Perception</a:t>
            </a:r>
            <a:endParaRPr lang="de-DE" dirty="0"/>
          </a:p>
        </p:txBody>
      </p:sp>
      <p:sp>
        <p:nvSpPr>
          <p:cNvPr id="3" name="Fußzeilenplatzhalter 2">
            <a:extLst>
              <a:ext uri="{FF2B5EF4-FFF2-40B4-BE49-F238E27FC236}">
                <a16:creationId xmlns:a16="http://schemas.microsoft.com/office/drawing/2014/main" id="{1975AED4-9B44-106C-0FE2-31B245DB9456}"/>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41FEFC2C-4101-20E3-CAB9-9B1046E6720F}"/>
              </a:ext>
            </a:extLst>
          </p:cNvPr>
          <p:cNvSpPr>
            <a:spLocks noGrp="1"/>
          </p:cNvSpPr>
          <p:nvPr>
            <p:ph type="sldNum" sz="quarter" idx="28"/>
          </p:nvPr>
        </p:nvSpPr>
        <p:spPr/>
        <p:txBody>
          <a:bodyPr/>
          <a:lstStyle/>
          <a:p>
            <a:fld id="{BA24374A-C3A8-471A-8837-3FC31668ABE5}" type="slidenum">
              <a:rPr lang="de-DE" smtClean="0"/>
              <a:pPr/>
              <a:t>44</a:t>
            </a:fld>
            <a:endParaRPr lang="de-DE" dirty="0"/>
          </a:p>
        </p:txBody>
      </p:sp>
      <p:sp>
        <p:nvSpPr>
          <p:cNvPr id="5" name="Textplatzhalter 4">
            <a:extLst>
              <a:ext uri="{FF2B5EF4-FFF2-40B4-BE49-F238E27FC236}">
                <a16:creationId xmlns:a16="http://schemas.microsoft.com/office/drawing/2014/main" id="{301AC329-A7C7-B6B7-B8C9-1267D0548F34}"/>
              </a:ext>
            </a:extLst>
          </p:cNvPr>
          <p:cNvSpPr>
            <a:spLocks noGrp="1"/>
          </p:cNvSpPr>
          <p:nvPr>
            <p:ph type="body" sz="quarter" idx="21"/>
          </p:nvPr>
        </p:nvSpPr>
        <p:spPr/>
        <p:txBody>
          <a:bodyPr/>
          <a:lstStyle/>
          <a:p>
            <a:r>
              <a:rPr lang="en-US" sz="1400" dirty="0"/>
              <a:t>Vision</a:t>
            </a:r>
            <a:endParaRPr lang="de-DE" dirty="0"/>
          </a:p>
        </p:txBody>
      </p:sp>
      <p:sp>
        <p:nvSpPr>
          <p:cNvPr id="6" name="Textplatzhalter 5">
            <a:extLst>
              <a:ext uri="{FF2B5EF4-FFF2-40B4-BE49-F238E27FC236}">
                <a16:creationId xmlns:a16="http://schemas.microsoft.com/office/drawing/2014/main" id="{22585C34-D5DC-7365-4AE3-E399DD7C4239}"/>
              </a:ext>
            </a:extLst>
          </p:cNvPr>
          <p:cNvSpPr>
            <a:spLocks noGrp="1"/>
          </p:cNvSpPr>
          <p:nvPr>
            <p:ph type="body" sz="quarter" idx="29"/>
          </p:nvPr>
        </p:nvSpPr>
        <p:spPr>
          <a:xfrm>
            <a:off x="695325" y="1449388"/>
            <a:ext cx="7956550" cy="4679950"/>
          </a:xfrm>
        </p:spPr>
        <p:txBody>
          <a:bodyPr>
            <a:normAutofit fontScale="92500"/>
          </a:bodyPr>
          <a:lstStyle/>
          <a:p>
            <a:pPr fontAlgn="t"/>
            <a:r>
              <a:rPr lang="en-US" dirty="0"/>
              <a:t>William E. Gladstone published a three-volume work on Homer around 1858 </a:t>
            </a:r>
          </a:p>
          <a:p>
            <a:pPr lvl="1" fontAlgn="t"/>
            <a:r>
              <a:rPr lang="en-US" dirty="0"/>
              <a:t>He noticed that </a:t>
            </a:r>
            <a:r>
              <a:rPr lang="en-US" b="1" dirty="0">
                <a:solidFill>
                  <a:schemeClr val="accent1"/>
                </a:solidFill>
              </a:rPr>
              <a:t>Homer had problems to describe colors</a:t>
            </a:r>
          </a:p>
          <a:p>
            <a:pPr lvl="2" fontAlgn="t"/>
            <a:r>
              <a:rPr lang="de-DE" dirty="0"/>
              <a:t>200x </a:t>
            </a:r>
            <a:r>
              <a:rPr lang="de-DE" dirty="0" err="1"/>
              <a:t>the</a:t>
            </a:r>
            <a:r>
              <a:rPr lang="de-DE" dirty="0"/>
              <a:t> </a:t>
            </a:r>
            <a:r>
              <a:rPr lang="de-DE" dirty="0" err="1"/>
              <a:t>word</a:t>
            </a:r>
            <a:r>
              <a:rPr lang="de-DE" dirty="0"/>
              <a:t> </a:t>
            </a:r>
            <a:r>
              <a:rPr lang="de-DE" dirty="0" err="1"/>
              <a:t>black</a:t>
            </a:r>
            <a:endParaRPr lang="de-DE" dirty="0"/>
          </a:p>
          <a:p>
            <a:pPr lvl="2" fontAlgn="t"/>
            <a:r>
              <a:rPr lang="de-DE" dirty="0"/>
              <a:t>100x </a:t>
            </a:r>
            <a:r>
              <a:rPr lang="de-DE" dirty="0" err="1"/>
              <a:t>the</a:t>
            </a:r>
            <a:r>
              <a:rPr lang="de-DE" dirty="0"/>
              <a:t> </a:t>
            </a:r>
            <a:r>
              <a:rPr lang="de-DE" dirty="0" err="1"/>
              <a:t>word</a:t>
            </a:r>
            <a:r>
              <a:rPr lang="de-DE" dirty="0"/>
              <a:t> </a:t>
            </a:r>
            <a:r>
              <a:rPr lang="de-DE" dirty="0" err="1"/>
              <a:t>white</a:t>
            </a:r>
            <a:endParaRPr lang="de-DE" dirty="0"/>
          </a:p>
          <a:p>
            <a:pPr lvl="2" fontAlgn="t"/>
            <a:r>
              <a:rPr lang="de-DE" dirty="0"/>
              <a:t>15x </a:t>
            </a:r>
            <a:r>
              <a:rPr lang="de-DE" dirty="0" err="1"/>
              <a:t>the</a:t>
            </a:r>
            <a:r>
              <a:rPr lang="de-DE" dirty="0"/>
              <a:t> </a:t>
            </a:r>
            <a:r>
              <a:rPr lang="de-DE" dirty="0" err="1"/>
              <a:t>word</a:t>
            </a:r>
            <a:r>
              <a:rPr lang="de-DE" dirty="0"/>
              <a:t> </a:t>
            </a:r>
            <a:r>
              <a:rPr lang="de-DE" dirty="0" err="1"/>
              <a:t>red</a:t>
            </a:r>
            <a:endParaRPr lang="de-DE" dirty="0"/>
          </a:p>
          <a:p>
            <a:pPr lvl="2" fontAlgn="t"/>
            <a:r>
              <a:rPr lang="de-DE" dirty="0"/>
              <a:t>10x </a:t>
            </a:r>
            <a:r>
              <a:rPr lang="de-DE" dirty="0" err="1"/>
              <a:t>the</a:t>
            </a:r>
            <a:r>
              <a:rPr lang="de-DE" dirty="0"/>
              <a:t> </a:t>
            </a:r>
            <a:r>
              <a:rPr lang="de-DE" dirty="0" err="1"/>
              <a:t>word</a:t>
            </a:r>
            <a:r>
              <a:rPr lang="de-DE" dirty="0"/>
              <a:t> </a:t>
            </a:r>
            <a:r>
              <a:rPr lang="de-DE" dirty="0" err="1"/>
              <a:t>yellow</a:t>
            </a:r>
            <a:endParaRPr lang="de-DE" dirty="0"/>
          </a:p>
          <a:p>
            <a:pPr lvl="2" fontAlgn="t"/>
            <a:r>
              <a:rPr lang="de-DE" dirty="0"/>
              <a:t>10x </a:t>
            </a:r>
            <a:r>
              <a:rPr lang="de-DE" dirty="0" err="1"/>
              <a:t>the</a:t>
            </a:r>
            <a:r>
              <a:rPr lang="de-DE" dirty="0"/>
              <a:t> </a:t>
            </a:r>
            <a:r>
              <a:rPr lang="de-DE" dirty="0" err="1"/>
              <a:t>word</a:t>
            </a:r>
            <a:r>
              <a:rPr lang="de-DE" dirty="0"/>
              <a:t> </a:t>
            </a:r>
            <a:r>
              <a:rPr lang="de-DE" dirty="0" err="1"/>
              <a:t>red</a:t>
            </a:r>
            <a:r>
              <a:rPr lang="de-DE" dirty="0"/>
              <a:t> </a:t>
            </a:r>
          </a:p>
          <a:p>
            <a:pPr lvl="2" fontAlgn="t"/>
            <a:r>
              <a:rPr lang="de-DE" dirty="0" err="1"/>
              <a:t>honey</a:t>
            </a:r>
            <a:r>
              <a:rPr lang="de-DE" dirty="0"/>
              <a:t> </a:t>
            </a:r>
            <a:r>
              <a:rPr lang="de-DE" dirty="0">
                <a:sym typeface="Wingdings" panose="05000000000000000000" pitchFamily="2" charset="2"/>
              </a:rPr>
              <a:t></a:t>
            </a:r>
            <a:r>
              <a:rPr lang="de-DE" dirty="0"/>
              <a:t> </a:t>
            </a:r>
            <a:r>
              <a:rPr lang="de-DE" dirty="0" err="1"/>
              <a:t>green</a:t>
            </a:r>
            <a:endParaRPr lang="en-US" dirty="0"/>
          </a:p>
          <a:p>
            <a:pPr lvl="2" fontAlgn="t"/>
            <a:r>
              <a:rPr lang="en-US" dirty="0"/>
              <a:t>sky </a:t>
            </a:r>
            <a:r>
              <a:rPr lang="en-US" dirty="0">
                <a:sym typeface="Wingdings" panose="05000000000000000000" pitchFamily="2" charset="2"/>
              </a:rPr>
              <a:t> bronze</a:t>
            </a:r>
            <a:endParaRPr lang="en-US" dirty="0"/>
          </a:p>
          <a:p>
            <a:pPr lvl="1" fontAlgn="t"/>
            <a:r>
              <a:rPr lang="en-US" b="1" dirty="0">
                <a:solidFill>
                  <a:schemeClr val="accent1"/>
                </a:solidFill>
              </a:rPr>
              <a:t>not a single word with the colors “blue” or “orange”</a:t>
            </a:r>
          </a:p>
          <a:p>
            <a:pPr fontAlgn="t"/>
            <a:r>
              <a:rPr lang="en-US" dirty="0"/>
              <a:t>The color “blue” appears not even once in the New Testament</a:t>
            </a:r>
          </a:p>
          <a:p>
            <a:endParaRPr lang="de-DE" dirty="0"/>
          </a:p>
        </p:txBody>
      </p:sp>
      <p:pic>
        <p:nvPicPr>
          <p:cNvPr id="7" name="Picture 2" descr="https://upload.wikimedia.org/wikipedia/commons/d/d2/William_Gladstone_by_Mayall%2C_1861.jpg">
            <a:extLst>
              <a:ext uri="{FF2B5EF4-FFF2-40B4-BE49-F238E27FC236}">
                <a16:creationId xmlns:a16="http://schemas.microsoft.com/office/drawing/2014/main" id="{ACAA7BF5-514C-6B40-EF1E-7D600CAD48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8353" y="1592264"/>
            <a:ext cx="2752725" cy="3971925"/>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7">
            <a:extLst>
              <a:ext uri="{FF2B5EF4-FFF2-40B4-BE49-F238E27FC236}">
                <a16:creationId xmlns:a16="http://schemas.microsoft.com/office/drawing/2014/main" id="{BFA52602-10A6-F026-256C-B056F41DF351}"/>
              </a:ext>
            </a:extLst>
          </p:cNvPr>
          <p:cNvSpPr/>
          <p:nvPr/>
        </p:nvSpPr>
        <p:spPr>
          <a:xfrm>
            <a:off x="9008353" y="5564189"/>
            <a:ext cx="2752725" cy="461665"/>
          </a:xfrm>
          <a:prstGeom prst="rect">
            <a:avLst/>
          </a:prstGeom>
        </p:spPr>
        <p:txBody>
          <a:bodyPr wrap="square">
            <a:spAutoFit/>
          </a:bodyPr>
          <a:lstStyle/>
          <a:p>
            <a:r>
              <a:rPr lang="de-DE" sz="1200" dirty="0">
                <a:solidFill>
                  <a:srgbClr val="222222"/>
                </a:solidFill>
                <a:latin typeface="Arial" panose="020B0604020202020204" pitchFamily="34" charset="0"/>
              </a:rPr>
              <a:t>William </a:t>
            </a:r>
            <a:r>
              <a:rPr lang="de-DE" sz="1200" dirty="0" err="1">
                <a:solidFill>
                  <a:srgbClr val="222222"/>
                </a:solidFill>
                <a:latin typeface="Arial" panose="020B0604020202020204" pitchFamily="34" charset="0"/>
              </a:rPr>
              <a:t>Ewart</a:t>
            </a:r>
            <a:r>
              <a:rPr lang="de-DE" sz="1200" dirty="0">
                <a:solidFill>
                  <a:srgbClr val="222222"/>
                </a:solidFill>
                <a:latin typeface="Arial" panose="020B0604020202020204" pitchFamily="34" charset="0"/>
              </a:rPr>
              <a:t> Gladstone, </a:t>
            </a:r>
            <a:r>
              <a:rPr lang="en-US" sz="1200" dirty="0">
                <a:solidFill>
                  <a:srgbClr val="222222"/>
                </a:solidFill>
                <a:latin typeface="Arial" panose="020B0604020202020204" pitchFamily="34" charset="0"/>
              </a:rPr>
              <a:t>Prime Minister of the United Kingdom, </a:t>
            </a:r>
            <a:r>
              <a:rPr lang="de-DE" sz="1200" dirty="0">
                <a:solidFill>
                  <a:srgbClr val="222222"/>
                </a:solidFill>
                <a:latin typeface="Arial" panose="020B0604020202020204" pitchFamily="34" charset="0"/>
              </a:rPr>
              <a:t>1861</a:t>
            </a:r>
            <a:endParaRPr lang="de-DE" sz="1200" dirty="0"/>
          </a:p>
        </p:txBody>
      </p:sp>
    </p:spTree>
    <p:extLst>
      <p:ext uri="{BB962C8B-B14F-4D97-AF65-F5344CB8AC3E}">
        <p14:creationId xmlns:p14="http://schemas.microsoft.com/office/powerpoint/2010/main" val="16358228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BD5DA8-E4D4-7580-BE10-982A6489601D}"/>
              </a:ext>
            </a:extLst>
          </p:cNvPr>
          <p:cNvSpPr>
            <a:spLocks noGrp="1"/>
          </p:cNvSpPr>
          <p:nvPr>
            <p:ph type="title"/>
          </p:nvPr>
        </p:nvSpPr>
        <p:spPr/>
        <p:txBody>
          <a:bodyPr/>
          <a:lstStyle/>
          <a:p>
            <a:r>
              <a:rPr lang="de-DE" dirty="0"/>
              <a:t>The Problem </a:t>
            </a:r>
            <a:r>
              <a:rPr lang="de-DE" dirty="0" err="1"/>
              <a:t>with</a:t>
            </a:r>
            <a:r>
              <a:rPr lang="de-DE" dirty="0"/>
              <a:t> Blue</a:t>
            </a:r>
          </a:p>
        </p:txBody>
      </p:sp>
      <p:sp>
        <p:nvSpPr>
          <p:cNvPr id="3" name="Fußzeilenplatzhalter 2">
            <a:extLst>
              <a:ext uri="{FF2B5EF4-FFF2-40B4-BE49-F238E27FC236}">
                <a16:creationId xmlns:a16="http://schemas.microsoft.com/office/drawing/2014/main" id="{2FB0C6AC-6EFA-AE16-FB9B-A11D02EBA4CE}"/>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E1CC7F6A-9980-9681-0509-B0BD18D39CF2}"/>
              </a:ext>
            </a:extLst>
          </p:cNvPr>
          <p:cNvSpPr>
            <a:spLocks noGrp="1"/>
          </p:cNvSpPr>
          <p:nvPr>
            <p:ph type="sldNum" sz="quarter" idx="28"/>
          </p:nvPr>
        </p:nvSpPr>
        <p:spPr/>
        <p:txBody>
          <a:bodyPr/>
          <a:lstStyle/>
          <a:p>
            <a:fld id="{BA24374A-C3A8-471A-8837-3FC31668ABE5}" type="slidenum">
              <a:rPr lang="de-DE" smtClean="0"/>
              <a:pPr/>
              <a:t>45</a:t>
            </a:fld>
            <a:endParaRPr lang="de-DE" dirty="0"/>
          </a:p>
        </p:txBody>
      </p:sp>
      <p:sp>
        <p:nvSpPr>
          <p:cNvPr id="5" name="Textplatzhalter 4">
            <a:extLst>
              <a:ext uri="{FF2B5EF4-FFF2-40B4-BE49-F238E27FC236}">
                <a16:creationId xmlns:a16="http://schemas.microsoft.com/office/drawing/2014/main" id="{D5BDC58F-D843-2157-53A8-9CCA1DC0469D}"/>
              </a:ext>
            </a:extLst>
          </p:cNvPr>
          <p:cNvSpPr>
            <a:spLocks noGrp="1"/>
          </p:cNvSpPr>
          <p:nvPr>
            <p:ph type="body" sz="quarter" idx="21"/>
          </p:nvPr>
        </p:nvSpPr>
        <p:spPr/>
        <p:txBody>
          <a:bodyPr/>
          <a:lstStyle/>
          <a:p>
            <a:r>
              <a:rPr lang="en-US" sz="1400" dirty="0"/>
              <a:t>Vision</a:t>
            </a:r>
            <a:endParaRPr lang="de-DE" dirty="0"/>
          </a:p>
        </p:txBody>
      </p:sp>
      <p:sp>
        <p:nvSpPr>
          <p:cNvPr id="6" name="Textplatzhalter 5">
            <a:extLst>
              <a:ext uri="{FF2B5EF4-FFF2-40B4-BE49-F238E27FC236}">
                <a16:creationId xmlns:a16="http://schemas.microsoft.com/office/drawing/2014/main" id="{AA888C23-18A6-0720-9C4D-E417F1645A00}"/>
              </a:ext>
            </a:extLst>
          </p:cNvPr>
          <p:cNvSpPr>
            <a:spLocks noGrp="1"/>
          </p:cNvSpPr>
          <p:nvPr>
            <p:ph type="body" sz="quarter" idx="29"/>
          </p:nvPr>
        </p:nvSpPr>
        <p:spPr/>
        <p:txBody>
          <a:bodyPr/>
          <a:lstStyle/>
          <a:p>
            <a:r>
              <a:rPr lang="en-US" dirty="0"/>
              <a:t>Blue pigments cannot be found in nature</a:t>
            </a:r>
            <a:endParaRPr lang="de-DE" dirty="0"/>
          </a:p>
          <a:p>
            <a:endParaRPr lang="de-DE" dirty="0"/>
          </a:p>
        </p:txBody>
      </p:sp>
      <p:pic>
        <p:nvPicPr>
          <p:cNvPr id="7" name="Picture 2" descr="Morpho didius Male Dos MHNT.jpg">
            <a:extLst>
              <a:ext uri="{FF2B5EF4-FFF2-40B4-BE49-F238E27FC236}">
                <a16:creationId xmlns:a16="http://schemas.microsoft.com/office/drawing/2014/main" id="{514E0612-09AE-7267-33DA-0AE9EE8EE4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325" y="2592975"/>
            <a:ext cx="3694995" cy="27597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Bildergebnis für blue eyes">
            <a:extLst>
              <a:ext uri="{FF2B5EF4-FFF2-40B4-BE49-F238E27FC236}">
                <a16:creationId xmlns:a16="http://schemas.microsoft.com/office/drawing/2014/main" id="{576BF8C5-B73F-9859-4F2F-C4E1030475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70" r="56609"/>
          <a:stretch/>
        </p:blipFill>
        <p:spPr bwMode="auto">
          <a:xfrm>
            <a:off x="4792877" y="2317629"/>
            <a:ext cx="2606246" cy="331853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Bildergebnis für blueberries">
            <a:extLst>
              <a:ext uri="{FF2B5EF4-FFF2-40B4-BE49-F238E27FC236}">
                <a16:creationId xmlns:a16="http://schemas.microsoft.com/office/drawing/2014/main" id="{075BD8BF-5CBA-B04A-9AA1-42272911248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231" r="7476"/>
          <a:stretch/>
        </p:blipFill>
        <p:spPr bwMode="auto">
          <a:xfrm>
            <a:off x="8575470" y="2316163"/>
            <a:ext cx="2767912" cy="3311075"/>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a:extLst>
              <a:ext uri="{FF2B5EF4-FFF2-40B4-BE49-F238E27FC236}">
                <a16:creationId xmlns:a16="http://schemas.microsoft.com/office/drawing/2014/main" id="{2C417F9C-08C9-1394-5449-163FE1909252}"/>
              </a:ext>
            </a:extLst>
          </p:cNvPr>
          <p:cNvSpPr txBox="1"/>
          <p:nvPr/>
        </p:nvSpPr>
        <p:spPr>
          <a:xfrm>
            <a:off x="3528629" y="5786552"/>
            <a:ext cx="5134739" cy="369332"/>
          </a:xfrm>
          <a:prstGeom prst="rect">
            <a:avLst/>
          </a:prstGeom>
          <a:noFill/>
        </p:spPr>
        <p:txBody>
          <a:bodyPr wrap="none" rtlCol="0">
            <a:spAutoFit/>
          </a:bodyPr>
          <a:lstStyle/>
          <a:p>
            <a:r>
              <a:rPr lang="de-DE" dirty="0"/>
              <a:t>Do not </a:t>
            </a:r>
            <a:r>
              <a:rPr lang="de-DE" dirty="0" err="1"/>
              <a:t>absorb</a:t>
            </a:r>
            <a:r>
              <a:rPr lang="de-DE" dirty="0"/>
              <a:t> </a:t>
            </a:r>
            <a:r>
              <a:rPr lang="de-DE" dirty="0" err="1"/>
              <a:t>blue</a:t>
            </a:r>
            <a:r>
              <a:rPr lang="de-DE" dirty="0"/>
              <a:t> light, </a:t>
            </a:r>
            <a:r>
              <a:rPr lang="de-DE" dirty="0" err="1"/>
              <a:t>cancel</a:t>
            </a:r>
            <a:r>
              <a:rPr lang="de-DE" dirty="0"/>
              <a:t> out </a:t>
            </a:r>
            <a:r>
              <a:rPr lang="de-DE" dirty="0" err="1"/>
              <a:t>other</a:t>
            </a:r>
            <a:r>
              <a:rPr lang="de-DE" dirty="0"/>
              <a:t> </a:t>
            </a:r>
            <a:r>
              <a:rPr lang="de-DE" dirty="0" err="1"/>
              <a:t>colors</a:t>
            </a:r>
            <a:endParaRPr lang="de-DE" dirty="0"/>
          </a:p>
        </p:txBody>
      </p:sp>
    </p:spTree>
    <p:extLst>
      <p:ext uri="{BB962C8B-B14F-4D97-AF65-F5344CB8AC3E}">
        <p14:creationId xmlns:p14="http://schemas.microsoft.com/office/powerpoint/2010/main" val="26075446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545994-CC03-1A00-0DF9-94002DA76F36}"/>
              </a:ext>
            </a:extLst>
          </p:cNvPr>
          <p:cNvSpPr>
            <a:spLocks noGrp="1"/>
          </p:cNvSpPr>
          <p:nvPr>
            <p:ph type="title"/>
          </p:nvPr>
        </p:nvSpPr>
        <p:spPr/>
        <p:txBody>
          <a:bodyPr/>
          <a:lstStyle/>
          <a:p>
            <a:endParaRPr lang="de-DE"/>
          </a:p>
        </p:txBody>
      </p:sp>
      <p:sp>
        <p:nvSpPr>
          <p:cNvPr id="3" name="Fußzeilenplatzhalter 2">
            <a:extLst>
              <a:ext uri="{FF2B5EF4-FFF2-40B4-BE49-F238E27FC236}">
                <a16:creationId xmlns:a16="http://schemas.microsoft.com/office/drawing/2014/main" id="{0A19905E-CF72-2F9E-152E-80FD150F92F4}"/>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0A80FC29-21E6-135B-1AF5-03FD14B8C70B}"/>
              </a:ext>
            </a:extLst>
          </p:cNvPr>
          <p:cNvSpPr>
            <a:spLocks noGrp="1"/>
          </p:cNvSpPr>
          <p:nvPr>
            <p:ph type="sldNum" sz="quarter" idx="28"/>
          </p:nvPr>
        </p:nvSpPr>
        <p:spPr/>
        <p:txBody>
          <a:bodyPr/>
          <a:lstStyle/>
          <a:p>
            <a:fld id="{BA24374A-C3A8-471A-8837-3FC31668ABE5}" type="slidenum">
              <a:rPr lang="de-DE" smtClean="0"/>
              <a:pPr/>
              <a:t>46</a:t>
            </a:fld>
            <a:endParaRPr lang="de-DE" dirty="0"/>
          </a:p>
        </p:txBody>
      </p:sp>
      <p:sp>
        <p:nvSpPr>
          <p:cNvPr id="5" name="Textplatzhalter 4">
            <a:extLst>
              <a:ext uri="{FF2B5EF4-FFF2-40B4-BE49-F238E27FC236}">
                <a16:creationId xmlns:a16="http://schemas.microsoft.com/office/drawing/2014/main" id="{8457B855-46BC-B7A4-2FF7-D286188F7F8A}"/>
              </a:ext>
            </a:extLst>
          </p:cNvPr>
          <p:cNvSpPr>
            <a:spLocks noGrp="1"/>
          </p:cNvSpPr>
          <p:nvPr>
            <p:ph type="body" sz="quarter" idx="21"/>
          </p:nvPr>
        </p:nvSpPr>
        <p:spPr/>
        <p:txBody>
          <a:bodyPr/>
          <a:lstStyle/>
          <a:p>
            <a:endParaRPr lang="de-DE"/>
          </a:p>
        </p:txBody>
      </p:sp>
      <p:sp>
        <p:nvSpPr>
          <p:cNvPr id="6" name="Textplatzhalter 5">
            <a:extLst>
              <a:ext uri="{FF2B5EF4-FFF2-40B4-BE49-F238E27FC236}">
                <a16:creationId xmlns:a16="http://schemas.microsoft.com/office/drawing/2014/main" id="{EFF8C8C0-CF00-F571-2F13-35F5B06A71DB}"/>
              </a:ext>
            </a:extLst>
          </p:cNvPr>
          <p:cNvSpPr>
            <a:spLocks noGrp="1"/>
          </p:cNvSpPr>
          <p:nvPr>
            <p:ph type="body" sz="quarter" idx="29"/>
          </p:nvPr>
        </p:nvSpPr>
        <p:spPr/>
        <p:txBody>
          <a:bodyPr/>
          <a:lstStyle/>
          <a:p>
            <a:endParaRPr lang="de-DE"/>
          </a:p>
        </p:txBody>
      </p:sp>
      <p:pic>
        <p:nvPicPr>
          <p:cNvPr id="7" name="Picture 2" descr="https://upload.wikimedia.org/wikipedia/commons/thumb/1/16/Appearance_of_sky_for_weather_forecast%2C_Dhaka%2C_Bangladesh.JPG/2560px-Appearance_of_sky_for_weather_forecast%2C_Dhaka%2C_Bangladesh.JPG">
            <a:extLst>
              <a:ext uri="{FF2B5EF4-FFF2-40B4-BE49-F238E27FC236}">
                <a16:creationId xmlns:a16="http://schemas.microsoft.com/office/drawing/2014/main" id="{553B5D78-D761-1134-485A-CB81E46E31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12192000" cy="68516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a:extLst>
              <a:ext uri="{FF2B5EF4-FFF2-40B4-BE49-F238E27FC236}">
                <a16:creationId xmlns:a16="http://schemas.microsoft.com/office/drawing/2014/main" id="{5F39DDFE-03DA-6C9C-3412-2AF82E1CF659}"/>
              </a:ext>
            </a:extLst>
          </p:cNvPr>
          <p:cNvSpPr txBox="1"/>
          <p:nvPr/>
        </p:nvSpPr>
        <p:spPr>
          <a:xfrm>
            <a:off x="4907280" y="4094718"/>
            <a:ext cx="2377440" cy="2308324"/>
          </a:xfrm>
          <a:prstGeom prst="rect">
            <a:avLst/>
          </a:prstGeom>
          <a:solidFill>
            <a:schemeClr val="tx1"/>
          </a:solidFill>
        </p:spPr>
        <p:txBody>
          <a:bodyPr wrap="square">
            <a:spAutoFit/>
          </a:bodyPr>
          <a:lstStyle/>
          <a:p>
            <a:pPr algn="ctr"/>
            <a:r>
              <a:rPr lang="de-DE" dirty="0">
                <a:solidFill>
                  <a:schemeClr val="bg1"/>
                </a:solidFill>
              </a:rPr>
              <a:t>„</a:t>
            </a:r>
            <a:r>
              <a:rPr lang="de-DE" dirty="0" err="1">
                <a:solidFill>
                  <a:schemeClr val="bg1"/>
                </a:solidFill>
              </a:rPr>
              <a:t>hyacinthine</a:t>
            </a:r>
            <a:r>
              <a:rPr lang="de-DE" dirty="0">
                <a:solidFill>
                  <a:schemeClr val="bg1"/>
                </a:solidFill>
              </a:rPr>
              <a:t> </a:t>
            </a:r>
            <a:r>
              <a:rPr lang="de-DE" dirty="0" err="1">
                <a:solidFill>
                  <a:schemeClr val="bg1"/>
                </a:solidFill>
              </a:rPr>
              <a:t>purple</a:t>
            </a:r>
            <a:r>
              <a:rPr lang="de-DE" dirty="0">
                <a:solidFill>
                  <a:schemeClr val="bg1"/>
                </a:solidFill>
              </a:rPr>
              <a:t>„</a:t>
            </a:r>
          </a:p>
          <a:p>
            <a:pPr algn="ctr"/>
            <a:r>
              <a:rPr lang="de-DE" dirty="0">
                <a:solidFill>
                  <a:schemeClr val="bg1"/>
                </a:solidFill>
              </a:rPr>
              <a:t>„</a:t>
            </a:r>
            <a:r>
              <a:rPr lang="de-DE" dirty="0" err="1">
                <a:solidFill>
                  <a:schemeClr val="bg1"/>
                </a:solidFill>
              </a:rPr>
              <a:t>tyrian</a:t>
            </a:r>
            <a:r>
              <a:rPr lang="de-DE" dirty="0">
                <a:solidFill>
                  <a:schemeClr val="bg1"/>
                </a:solidFill>
              </a:rPr>
              <a:t> </a:t>
            </a:r>
            <a:r>
              <a:rPr lang="de-DE" dirty="0" err="1">
                <a:solidFill>
                  <a:schemeClr val="bg1"/>
                </a:solidFill>
              </a:rPr>
              <a:t>purple</a:t>
            </a:r>
            <a:r>
              <a:rPr lang="de-DE" dirty="0">
                <a:solidFill>
                  <a:schemeClr val="bg1"/>
                </a:solidFill>
              </a:rPr>
              <a:t>“</a:t>
            </a:r>
          </a:p>
          <a:p>
            <a:pPr algn="ctr"/>
            <a:br>
              <a:rPr lang="en-US" dirty="0">
                <a:solidFill>
                  <a:schemeClr val="bg1"/>
                </a:solidFill>
              </a:rPr>
            </a:br>
            <a:r>
              <a:rPr lang="en-US" dirty="0">
                <a:solidFill>
                  <a:schemeClr val="bg1"/>
                </a:solidFill>
              </a:rPr>
              <a:t>King James Bible (1611) translated both as “blue.” (because they were talking about the sky)</a:t>
            </a:r>
            <a:endParaRPr lang="de-DE" dirty="0">
              <a:solidFill>
                <a:schemeClr val="bg1"/>
              </a:solidFill>
            </a:endParaRPr>
          </a:p>
        </p:txBody>
      </p:sp>
    </p:spTree>
    <p:extLst>
      <p:ext uri="{BB962C8B-B14F-4D97-AF65-F5344CB8AC3E}">
        <p14:creationId xmlns:p14="http://schemas.microsoft.com/office/powerpoint/2010/main" val="281380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19532A-36DA-4AD8-35A0-87B6263E132E}"/>
              </a:ext>
            </a:extLst>
          </p:cNvPr>
          <p:cNvSpPr>
            <a:spLocks noGrp="1"/>
          </p:cNvSpPr>
          <p:nvPr>
            <p:ph type="title"/>
          </p:nvPr>
        </p:nvSpPr>
        <p:spPr/>
        <p:txBody>
          <a:bodyPr/>
          <a:lstStyle/>
          <a:p>
            <a:r>
              <a:rPr lang="de-DE" dirty="0" err="1"/>
              <a:t>Linguistic</a:t>
            </a:r>
            <a:r>
              <a:rPr lang="de-DE" dirty="0"/>
              <a:t> </a:t>
            </a:r>
            <a:r>
              <a:rPr lang="de-DE" dirty="0" err="1"/>
              <a:t>Relativity</a:t>
            </a:r>
            <a:endParaRPr lang="de-DE" dirty="0"/>
          </a:p>
        </p:txBody>
      </p:sp>
      <p:sp>
        <p:nvSpPr>
          <p:cNvPr id="3" name="Fußzeilenplatzhalter 2">
            <a:extLst>
              <a:ext uri="{FF2B5EF4-FFF2-40B4-BE49-F238E27FC236}">
                <a16:creationId xmlns:a16="http://schemas.microsoft.com/office/drawing/2014/main" id="{7ED0662F-2B54-399D-E04C-315CEC2520F8}"/>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765BD3B4-4D0B-4EC4-1AF5-C1C6F80FE956}"/>
              </a:ext>
            </a:extLst>
          </p:cNvPr>
          <p:cNvSpPr>
            <a:spLocks noGrp="1"/>
          </p:cNvSpPr>
          <p:nvPr>
            <p:ph type="sldNum" sz="quarter" idx="28"/>
          </p:nvPr>
        </p:nvSpPr>
        <p:spPr/>
        <p:txBody>
          <a:bodyPr/>
          <a:lstStyle/>
          <a:p>
            <a:fld id="{BA24374A-C3A8-471A-8837-3FC31668ABE5}" type="slidenum">
              <a:rPr lang="de-DE" smtClean="0"/>
              <a:pPr/>
              <a:t>47</a:t>
            </a:fld>
            <a:endParaRPr lang="de-DE" dirty="0"/>
          </a:p>
        </p:txBody>
      </p:sp>
      <p:sp>
        <p:nvSpPr>
          <p:cNvPr id="5" name="Textplatzhalter 4">
            <a:extLst>
              <a:ext uri="{FF2B5EF4-FFF2-40B4-BE49-F238E27FC236}">
                <a16:creationId xmlns:a16="http://schemas.microsoft.com/office/drawing/2014/main" id="{E9A11114-6D08-5F52-7957-3059E21980EA}"/>
              </a:ext>
            </a:extLst>
          </p:cNvPr>
          <p:cNvSpPr>
            <a:spLocks noGrp="1"/>
          </p:cNvSpPr>
          <p:nvPr>
            <p:ph type="body" sz="quarter" idx="21"/>
          </p:nvPr>
        </p:nvSpPr>
        <p:spPr/>
        <p:txBody>
          <a:bodyPr/>
          <a:lstStyle/>
          <a:p>
            <a:r>
              <a:rPr lang="en-US" sz="1400" dirty="0"/>
              <a:t>Vision</a:t>
            </a:r>
            <a:endParaRPr lang="de-DE" dirty="0"/>
          </a:p>
        </p:txBody>
      </p:sp>
      <p:sp>
        <p:nvSpPr>
          <p:cNvPr id="6" name="Textplatzhalter 5">
            <a:extLst>
              <a:ext uri="{FF2B5EF4-FFF2-40B4-BE49-F238E27FC236}">
                <a16:creationId xmlns:a16="http://schemas.microsoft.com/office/drawing/2014/main" id="{6B33B322-E146-86FE-8C3C-E6314EFC5613}"/>
              </a:ext>
            </a:extLst>
          </p:cNvPr>
          <p:cNvSpPr>
            <a:spLocks noGrp="1"/>
          </p:cNvSpPr>
          <p:nvPr>
            <p:ph type="body" sz="quarter" idx="29"/>
          </p:nvPr>
        </p:nvSpPr>
        <p:spPr/>
        <p:txBody>
          <a:bodyPr/>
          <a:lstStyle/>
          <a:p>
            <a:r>
              <a:rPr lang="en-US" b="1" dirty="0">
                <a:solidFill>
                  <a:schemeClr val="accent1"/>
                </a:solidFill>
              </a:rPr>
              <a:t>Color terms in a language are predictable by the number of color terms  </a:t>
            </a:r>
          </a:p>
          <a:p>
            <a:r>
              <a:rPr lang="en-US" dirty="0"/>
              <a:t>All human cultures have terms for black/dark and white/bright. If a culture has three color terms, the third is red. If a culture has four, it has yellow or green, and so on…</a:t>
            </a:r>
            <a:endParaRPr lang="de-DE" dirty="0"/>
          </a:p>
          <a:p>
            <a:endParaRPr lang="de-DE" dirty="0"/>
          </a:p>
          <a:p>
            <a:endParaRPr lang="de-DE" dirty="0"/>
          </a:p>
        </p:txBody>
      </p:sp>
      <p:sp>
        <p:nvSpPr>
          <p:cNvPr id="7" name="Rechteck 6">
            <a:extLst>
              <a:ext uri="{FF2B5EF4-FFF2-40B4-BE49-F238E27FC236}">
                <a16:creationId xmlns:a16="http://schemas.microsoft.com/office/drawing/2014/main" id="{D5499B8F-8FCF-51BC-5647-19204D729EB1}"/>
              </a:ext>
            </a:extLst>
          </p:cNvPr>
          <p:cNvSpPr/>
          <p:nvPr/>
        </p:nvSpPr>
        <p:spPr>
          <a:xfrm>
            <a:off x="2896528" y="3545154"/>
            <a:ext cx="476739" cy="47673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734C68D9-7676-0AE4-ED90-EEAAA27135F3}"/>
              </a:ext>
            </a:extLst>
          </p:cNvPr>
          <p:cNvSpPr/>
          <p:nvPr/>
        </p:nvSpPr>
        <p:spPr>
          <a:xfrm>
            <a:off x="2896528" y="4017986"/>
            <a:ext cx="476739" cy="47673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B54B6C5B-537F-2CDD-BEF4-309E463EBC60}"/>
              </a:ext>
            </a:extLst>
          </p:cNvPr>
          <p:cNvSpPr/>
          <p:nvPr/>
        </p:nvSpPr>
        <p:spPr>
          <a:xfrm>
            <a:off x="3689790" y="3779616"/>
            <a:ext cx="476739" cy="476739"/>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BF082F77-F3F1-93A6-C5D4-7F65EABB2451}"/>
              </a:ext>
            </a:extLst>
          </p:cNvPr>
          <p:cNvSpPr/>
          <p:nvPr/>
        </p:nvSpPr>
        <p:spPr>
          <a:xfrm>
            <a:off x="4483052" y="3372241"/>
            <a:ext cx="476739" cy="476739"/>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7FC58442-8517-C338-B40B-2E7E8793898E}"/>
              </a:ext>
            </a:extLst>
          </p:cNvPr>
          <p:cNvSpPr/>
          <p:nvPr/>
        </p:nvSpPr>
        <p:spPr>
          <a:xfrm>
            <a:off x="4483051" y="4192370"/>
            <a:ext cx="476739" cy="476739"/>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A714C220-AB7B-85A7-015B-3DCFDC311240}"/>
              </a:ext>
            </a:extLst>
          </p:cNvPr>
          <p:cNvSpPr txBox="1"/>
          <p:nvPr/>
        </p:nvSpPr>
        <p:spPr>
          <a:xfrm>
            <a:off x="4526495" y="3823038"/>
            <a:ext cx="389850" cy="369332"/>
          </a:xfrm>
          <a:prstGeom prst="rect">
            <a:avLst/>
          </a:prstGeom>
          <a:noFill/>
        </p:spPr>
        <p:txBody>
          <a:bodyPr wrap="none" rtlCol="0">
            <a:spAutoFit/>
          </a:bodyPr>
          <a:lstStyle/>
          <a:p>
            <a:r>
              <a:rPr lang="de-DE" dirty="0" err="1"/>
              <a:t>or</a:t>
            </a:r>
            <a:endParaRPr lang="de-DE" dirty="0"/>
          </a:p>
        </p:txBody>
      </p:sp>
      <p:sp>
        <p:nvSpPr>
          <p:cNvPr id="13" name="Rechteck 12">
            <a:extLst>
              <a:ext uri="{FF2B5EF4-FFF2-40B4-BE49-F238E27FC236}">
                <a16:creationId xmlns:a16="http://schemas.microsoft.com/office/drawing/2014/main" id="{025F4650-1B97-6754-9363-21DD0B3C5885}"/>
              </a:ext>
            </a:extLst>
          </p:cNvPr>
          <p:cNvSpPr/>
          <p:nvPr/>
        </p:nvSpPr>
        <p:spPr>
          <a:xfrm>
            <a:off x="5276312" y="3545154"/>
            <a:ext cx="476739" cy="476739"/>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1D04BAC8-2439-E123-14AD-A2AE83B1BD2B}"/>
              </a:ext>
            </a:extLst>
          </p:cNvPr>
          <p:cNvSpPr/>
          <p:nvPr/>
        </p:nvSpPr>
        <p:spPr>
          <a:xfrm>
            <a:off x="5276311" y="3999421"/>
            <a:ext cx="476739" cy="476739"/>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F32F9A82-09EC-6BF6-AB8E-A8BE301B5EA9}"/>
              </a:ext>
            </a:extLst>
          </p:cNvPr>
          <p:cNvSpPr/>
          <p:nvPr/>
        </p:nvSpPr>
        <p:spPr>
          <a:xfrm>
            <a:off x="6069574" y="3786453"/>
            <a:ext cx="476739" cy="476739"/>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0A94CDE4-653B-CC56-F4E1-014C18E16A23}"/>
              </a:ext>
            </a:extLst>
          </p:cNvPr>
          <p:cNvSpPr/>
          <p:nvPr/>
        </p:nvSpPr>
        <p:spPr>
          <a:xfrm>
            <a:off x="6862836" y="3788898"/>
            <a:ext cx="476739" cy="476739"/>
          </a:xfrm>
          <a:prstGeom prst="rect">
            <a:avLst/>
          </a:prstGeom>
          <a:solidFill>
            <a:srgbClr val="A26C4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Rechteck 16">
            <a:extLst>
              <a:ext uri="{FF2B5EF4-FFF2-40B4-BE49-F238E27FC236}">
                <a16:creationId xmlns:a16="http://schemas.microsoft.com/office/drawing/2014/main" id="{83825931-302F-574F-D38B-DE8D01CA83C4}"/>
              </a:ext>
            </a:extLst>
          </p:cNvPr>
          <p:cNvSpPr/>
          <p:nvPr/>
        </p:nvSpPr>
        <p:spPr>
          <a:xfrm>
            <a:off x="7656097" y="2895502"/>
            <a:ext cx="476739" cy="476739"/>
          </a:xfrm>
          <a:prstGeom prst="rect">
            <a:avLst/>
          </a:prstGeom>
          <a:solidFill>
            <a:srgbClr val="8B45A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a:extLst>
              <a:ext uri="{FF2B5EF4-FFF2-40B4-BE49-F238E27FC236}">
                <a16:creationId xmlns:a16="http://schemas.microsoft.com/office/drawing/2014/main" id="{3355921F-25FD-76A4-67A0-0DC80C439144}"/>
              </a:ext>
            </a:extLst>
          </p:cNvPr>
          <p:cNvSpPr/>
          <p:nvPr/>
        </p:nvSpPr>
        <p:spPr>
          <a:xfrm>
            <a:off x="7656097" y="3494792"/>
            <a:ext cx="476739" cy="476739"/>
          </a:xfrm>
          <a:prstGeom prst="rect">
            <a:avLst/>
          </a:prstGeom>
          <a:solidFill>
            <a:srgbClr val="F19D9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hteck 18">
            <a:extLst>
              <a:ext uri="{FF2B5EF4-FFF2-40B4-BE49-F238E27FC236}">
                <a16:creationId xmlns:a16="http://schemas.microsoft.com/office/drawing/2014/main" id="{73895528-3070-6CCB-8896-B6D4FB6BD8E1}"/>
              </a:ext>
            </a:extLst>
          </p:cNvPr>
          <p:cNvSpPr/>
          <p:nvPr/>
        </p:nvSpPr>
        <p:spPr>
          <a:xfrm>
            <a:off x="7656097" y="4093104"/>
            <a:ext cx="476739" cy="476739"/>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a:extLst>
              <a:ext uri="{FF2B5EF4-FFF2-40B4-BE49-F238E27FC236}">
                <a16:creationId xmlns:a16="http://schemas.microsoft.com/office/drawing/2014/main" id="{9828E028-6938-996D-243B-7EC44E2BC6CB}"/>
              </a:ext>
            </a:extLst>
          </p:cNvPr>
          <p:cNvSpPr/>
          <p:nvPr/>
        </p:nvSpPr>
        <p:spPr>
          <a:xfrm>
            <a:off x="7656096" y="4705807"/>
            <a:ext cx="476739" cy="47673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feld 20">
            <a:extLst>
              <a:ext uri="{FF2B5EF4-FFF2-40B4-BE49-F238E27FC236}">
                <a16:creationId xmlns:a16="http://schemas.microsoft.com/office/drawing/2014/main" id="{A7B1D2B9-5FE0-CD96-794C-A3C2495F588C}"/>
              </a:ext>
            </a:extLst>
          </p:cNvPr>
          <p:cNvSpPr txBox="1"/>
          <p:nvPr/>
        </p:nvSpPr>
        <p:spPr>
          <a:xfrm>
            <a:off x="2983417" y="5276795"/>
            <a:ext cx="248786" cy="369332"/>
          </a:xfrm>
          <a:prstGeom prst="rect">
            <a:avLst/>
          </a:prstGeom>
          <a:noFill/>
        </p:spPr>
        <p:txBody>
          <a:bodyPr wrap="none" rtlCol="0">
            <a:spAutoFit/>
          </a:bodyPr>
          <a:lstStyle/>
          <a:p>
            <a:r>
              <a:rPr lang="de-DE" dirty="0"/>
              <a:t>I</a:t>
            </a:r>
          </a:p>
        </p:txBody>
      </p:sp>
      <p:sp>
        <p:nvSpPr>
          <p:cNvPr id="22" name="Textfeld 21">
            <a:extLst>
              <a:ext uri="{FF2B5EF4-FFF2-40B4-BE49-F238E27FC236}">
                <a16:creationId xmlns:a16="http://schemas.microsoft.com/office/drawing/2014/main" id="{2DBD77FC-F33B-C0C2-A5CF-65565C876A43}"/>
              </a:ext>
            </a:extLst>
          </p:cNvPr>
          <p:cNvSpPr txBox="1"/>
          <p:nvPr/>
        </p:nvSpPr>
        <p:spPr>
          <a:xfrm>
            <a:off x="3664708" y="5276795"/>
            <a:ext cx="312906" cy="369332"/>
          </a:xfrm>
          <a:prstGeom prst="rect">
            <a:avLst/>
          </a:prstGeom>
          <a:noFill/>
        </p:spPr>
        <p:txBody>
          <a:bodyPr wrap="none" rtlCol="0">
            <a:spAutoFit/>
          </a:bodyPr>
          <a:lstStyle/>
          <a:p>
            <a:r>
              <a:rPr lang="de-DE" dirty="0"/>
              <a:t>II</a:t>
            </a:r>
          </a:p>
        </p:txBody>
      </p:sp>
      <p:sp>
        <p:nvSpPr>
          <p:cNvPr id="23" name="Textfeld 22">
            <a:extLst>
              <a:ext uri="{FF2B5EF4-FFF2-40B4-BE49-F238E27FC236}">
                <a16:creationId xmlns:a16="http://schemas.microsoft.com/office/drawing/2014/main" id="{11010E3E-DF9D-ABB4-CBC1-817676D01C49}"/>
              </a:ext>
            </a:extLst>
          </p:cNvPr>
          <p:cNvSpPr txBox="1"/>
          <p:nvPr/>
        </p:nvSpPr>
        <p:spPr>
          <a:xfrm>
            <a:off x="4410119" y="5276795"/>
            <a:ext cx="377026" cy="369332"/>
          </a:xfrm>
          <a:prstGeom prst="rect">
            <a:avLst/>
          </a:prstGeom>
          <a:noFill/>
        </p:spPr>
        <p:txBody>
          <a:bodyPr wrap="none" rtlCol="0">
            <a:spAutoFit/>
          </a:bodyPr>
          <a:lstStyle/>
          <a:p>
            <a:r>
              <a:rPr lang="de-DE" dirty="0"/>
              <a:t>III</a:t>
            </a:r>
          </a:p>
        </p:txBody>
      </p:sp>
      <p:sp>
        <p:nvSpPr>
          <p:cNvPr id="24" name="Textfeld 23">
            <a:extLst>
              <a:ext uri="{FF2B5EF4-FFF2-40B4-BE49-F238E27FC236}">
                <a16:creationId xmlns:a16="http://schemas.microsoft.com/office/drawing/2014/main" id="{1FE8A062-DBAA-58C3-77FD-6078B93D3F37}"/>
              </a:ext>
            </a:extLst>
          </p:cNvPr>
          <p:cNvSpPr txBox="1"/>
          <p:nvPr/>
        </p:nvSpPr>
        <p:spPr>
          <a:xfrm>
            <a:off x="5219650" y="5276795"/>
            <a:ext cx="402674" cy="369332"/>
          </a:xfrm>
          <a:prstGeom prst="rect">
            <a:avLst/>
          </a:prstGeom>
          <a:noFill/>
        </p:spPr>
        <p:txBody>
          <a:bodyPr wrap="none" rtlCol="0">
            <a:spAutoFit/>
          </a:bodyPr>
          <a:lstStyle/>
          <a:p>
            <a:r>
              <a:rPr lang="de-DE" dirty="0"/>
              <a:t>IV</a:t>
            </a:r>
          </a:p>
        </p:txBody>
      </p:sp>
      <p:sp>
        <p:nvSpPr>
          <p:cNvPr id="25" name="Textfeld 24">
            <a:extLst>
              <a:ext uri="{FF2B5EF4-FFF2-40B4-BE49-F238E27FC236}">
                <a16:creationId xmlns:a16="http://schemas.microsoft.com/office/drawing/2014/main" id="{F231EFB3-9A58-3D0B-D460-94819684D964}"/>
              </a:ext>
            </a:extLst>
          </p:cNvPr>
          <p:cNvSpPr txBox="1"/>
          <p:nvPr/>
        </p:nvSpPr>
        <p:spPr>
          <a:xfrm>
            <a:off x="6054829" y="5276795"/>
            <a:ext cx="338554" cy="369332"/>
          </a:xfrm>
          <a:prstGeom prst="rect">
            <a:avLst/>
          </a:prstGeom>
          <a:noFill/>
        </p:spPr>
        <p:txBody>
          <a:bodyPr wrap="none" rtlCol="0">
            <a:spAutoFit/>
          </a:bodyPr>
          <a:lstStyle/>
          <a:p>
            <a:r>
              <a:rPr lang="de-DE" dirty="0"/>
              <a:t>V</a:t>
            </a:r>
          </a:p>
        </p:txBody>
      </p:sp>
      <p:sp>
        <p:nvSpPr>
          <p:cNvPr id="26" name="Textfeld 25">
            <a:extLst>
              <a:ext uri="{FF2B5EF4-FFF2-40B4-BE49-F238E27FC236}">
                <a16:creationId xmlns:a16="http://schemas.microsoft.com/office/drawing/2014/main" id="{5554B18B-1382-F040-D7D5-7D9B18A3990C}"/>
              </a:ext>
            </a:extLst>
          </p:cNvPr>
          <p:cNvSpPr txBox="1"/>
          <p:nvPr/>
        </p:nvSpPr>
        <p:spPr>
          <a:xfrm>
            <a:off x="6825888" y="5276795"/>
            <a:ext cx="402674" cy="369332"/>
          </a:xfrm>
          <a:prstGeom prst="rect">
            <a:avLst/>
          </a:prstGeom>
          <a:noFill/>
        </p:spPr>
        <p:txBody>
          <a:bodyPr wrap="none" rtlCol="0">
            <a:spAutoFit/>
          </a:bodyPr>
          <a:lstStyle/>
          <a:p>
            <a:r>
              <a:rPr lang="de-DE" dirty="0"/>
              <a:t>VI</a:t>
            </a:r>
          </a:p>
        </p:txBody>
      </p:sp>
      <p:sp>
        <p:nvSpPr>
          <p:cNvPr id="27" name="Textfeld 26">
            <a:extLst>
              <a:ext uri="{FF2B5EF4-FFF2-40B4-BE49-F238E27FC236}">
                <a16:creationId xmlns:a16="http://schemas.microsoft.com/office/drawing/2014/main" id="{384771CB-E476-D91C-9DC1-9D984115D764}"/>
              </a:ext>
            </a:extLst>
          </p:cNvPr>
          <p:cNvSpPr txBox="1"/>
          <p:nvPr/>
        </p:nvSpPr>
        <p:spPr>
          <a:xfrm>
            <a:off x="7661068" y="5276795"/>
            <a:ext cx="466794" cy="369332"/>
          </a:xfrm>
          <a:prstGeom prst="rect">
            <a:avLst/>
          </a:prstGeom>
          <a:noFill/>
        </p:spPr>
        <p:txBody>
          <a:bodyPr wrap="none" rtlCol="0">
            <a:spAutoFit/>
          </a:bodyPr>
          <a:lstStyle/>
          <a:p>
            <a:r>
              <a:rPr lang="de-DE" dirty="0"/>
              <a:t>VII</a:t>
            </a:r>
          </a:p>
        </p:txBody>
      </p:sp>
      <p:cxnSp>
        <p:nvCxnSpPr>
          <p:cNvPr id="28" name="Gerade Verbindung mit Pfeil 27">
            <a:extLst>
              <a:ext uri="{FF2B5EF4-FFF2-40B4-BE49-F238E27FC236}">
                <a16:creationId xmlns:a16="http://schemas.microsoft.com/office/drawing/2014/main" id="{4F3A11FE-5E60-AFE6-3247-5D89E87ED6C7}"/>
              </a:ext>
            </a:extLst>
          </p:cNvPr>
          <p:cNvCxnSpPr/>
          <p:nvPr/>
        </p:nvCxnSpPr>
        <p:spPr>
          <a:xfrm>
            <a:off x="2896528" y="5802536"/>
            <a:ext cx="5231334"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feld 28">
            <a:extLst>
              <a:ext uri="{FF2B5EF4-FFF2-40B4-BE49-F238E27FC236}">
                <a16:creationId xmlns:a16="http://schemas.microsoft.com/office/drawing/2014/main" id="{00393C98-D26C-09E2-B7BB-01472931AA64}"/>
              </a:ext>
            </a:extLst>
          </p:cNvPr>
          <p:cNvSpPr txBox="1"/>
          <p:nvPr/>
        </p:nvSpPr>
        <p:spPr>
          <a:xfrm>
            <a:off x="4410119" y="5881155"/>
            <a:ext cx="2364750" cy="369332"/>
          </a:xfrm>
          <a:prstGeom prst="rect">
            <a:avLst/>
          </a:prstGeom>
          <a:noFill/>
        </p:spPr>
        <p:txBody>
          <a:bodyPr wrap="none" rtlCol="0">
            <a:spAutoFit/>
          </a:bodyPr>
          <a:lstStyle/>
          <a:p>
            <a:r>
              <a:rPr lang="de-DE" dirty="0"/>
              <a:t>Cultural </a:t>
            </a:r>
            <a:r>
              <a:rPr lang="de-DE" dirty="0" err="1"/>
              <a:t>development</a:t>
            </a:r>
            <a:endParaRPr lang="de-DE" dirty="0"/>
          </a:p>
        </p:txBody>
      </p:sp>
      <p:grpSp>
        <p:nvGrpSpPr>
          <p:cNvPr id="30" name="Gruppieren 29">
            <a:extLst>
              <a:ext uri="{FF2B5EF4-FFF2-40B4-BE49-F238E27FC236}">
                <a16:creationId xmlns:a16="http://schemas.microsoft.com/office/drawing/2014/main" id="{A6AC3CD9-50B9-07EF-D825-AE491411B836}"/>
              </a:ext>
            </a:extLst>
          </p:cNvPr>
          <p:cNvGrpSpPr/>
          <p:nvPr/>
        </p:nvGrpSpPr>
        <p:grpSpPr>
          <a:xfrm rot="16200000">
            <a:off x="7664615" y="4155481"/>
            <a:ext cx="2803903" cy="668229"/>
            <a:chOff x="6096000" y="2896628"/>
            <a:chExt cx="4906813" cy="1169396"/>
          </a:xfrm>
        </p:grpSpPr>
        <p:sp>
          <p:nvSpPr>
            <p:cNvPr id="31" name="Freihandform: Form 30">
              <a:extLst>
                <a:ext uri="{FF2B5EF4-FFF2-40B4-BE49-F238E27FC236}">
                  <a16:creationId xmlns:a16="http://schemas.microsoft.com/office/drawing/2014/main" id="{BF4E7153-D596-7AE7-1D8C-62C4A0281B73}"/>
                </a:ext>
              </a:extLst>
            </p:cNvPr>
            <p:cNvSpPr/>
            <p:nvPr/>
          </p:nvSpPr>
          <p:spPr>
            <a:xfrm>
              <a:off x="6096000" y="3105685"/>
              <a:ext cx="309792" cy="960339"/>
            </a:xfrm>
            <a:custGeom>
              <a:avLst/>
              <a:gdLst>
                <a:gd name="connsiteX0" fmla="*/ 0 w 578339"/>
                <a:gd name="connsiteY0" fmla="*/ 1101951 h 1151414"/>
                <a:gd name="connsiteX1" fmla="*/ 211015 w 578339"/>
                <a:gd name="connsiteY1" fmla="*/ 1055059 h 1151414"/>
                <a:gd name="connsiteX2" fmla="*/ 156308 w 578339"/>
                <a:gd name="connsiteY2" fmla="*/ 390751 h 1151414"/>
                <a:gd name="connsiteX3" fmla="*/ 187569 w 578339"/>
                <a:gd name="connsiteY3" fmla="*/ 7798 h 1151414"/>
                <a:gd name="connsiteX4" fmla="*/ 289169 w 578339"/>
                <a:gd name="connsiteY4" fmla="*/ 187551 h 1151414"/>
                <a:gd name="connsiteX5" fmla="*/ 336062 w 578339"/>
                <a:gd name="connsiteY5" fmla="*/ 812782 h 1151414"/>
                <a:gd name="connsiteX6" fmla="*/ 375139 w 578339"/>
                <a:gd name="connsiteY6" fmla="*/ 1133213 h 1151414"/>
                <a:gd name="connsiteX7" fmla="*/ 476739 w 578339"/>
                <a:gd name="connsiteY7" fmla="*/ 1109767 h 1151414"/>
                <a:gd name="connsiteX8" fmla="*/ 500185 w 578339"/>
                <a:gd name="connsiteY8" fmla="*/ 1094136 h 1151414"/>
                <a:gd name="connsiteX9" fmla="*/ 578339 w 578339"/>
                <a:gd name="connsiteY9" fmla="*/ 1031613 h 1151414"/>
                <a:gd name="connsiteX0" fmla="*/ 0 w 634953"/>
                <a:gd name="connsiteY0" fmla="*/ 1101951 h 1189318"/>
                <a:gd name="connsiteX1" fmla="*/ 211015 w 634953"/>
                <a:gd name="connsiteY1" fmla="*/ 1055059 h 1189318"/>
                <a:gd name="connsiteX2" fmla="*/ 156308 w 634953"/>
                <a:gd name="connsiteY2" fmla="*/ 390751 h 1189318"/>
                <a:gd name="connsiteX3" fmla="*/ 187569 w 634953"/>
                <a:gd name="connsiteY3" fmla="*/ 7798 h 1189318"/>
                <a:gd name="connsiteX4" fmla="*/ 289169 w 634953"/>
                <a:gd name="connsiteY4" fmla="*/ 187551 h 1189318"/>
                <a:gd name="connsiteX5" fmla="*/ 336062 w 634953"/>
                <a:gd name="connsiteY5" fmla="*/ 812782 h 1189318"/>
                <a:gd name="connsiteX6" fmla="*/ 375139 w 634953"/>
                <a:gd name="connsiteY6" fmla="*/ 1133213 h 1189318"/>
                <a:gd name="connsiteX7" fmla="*/ 476739 w 634953"/>
                <a:gd name="connsiteY7" fmla="*/ 1109767 h 1189318"/>
                <a:gd name="connsiteX8" fmla="*/ 633047 w 634953"/>
                <a:gd name="connsiteY8" fmla="*/ 1187921 h 1189318"/>
                <a:gd name="connsiteX9" fmla="*/ 578339 w 634953"/>
                <a:gd name="connsiteY9" fmla="*/ 1031613 h 1189318"/>
                <a:gd name="connsiteX0" fmla="*/ 0 w 578339"/>
                <a:gd name="connsiteY0" fmla="*/ 1101951 h 1153184"/>
                <a:gd name="connsiteX1" fmla="*/ 211015 w 578339"/>
                <a:gd name="connsiteY1" fmla="*/ 1055059 h 1153184"/>
                <a:gd name="connsiteX2" fmla="*/ 156308 w 578339"/>
                <a:gd name="connsiteY2" fmla="*/ 390751 h 1153184"/>
                <a:gd name="connsiteX3" fmla="*/ 187569 w 578339"/>
                <a:gd name="connsiteY3" fmla="*/ 7798 h 1153184"/>
                <a:gd name="connsiteX4" fmla="*/ 289169 w 578339"/>
                <a:gd name="connsiteY4" fmla="*/ 187551 h 1153184"/>
                <a:gd name="connsiteX5" fmla="*/ 336062 w 578339"/>
                <a:gd name="connsiteY5" fmla="*/ 812782 h 1153184"/>
                <a:gd name="connsiteX6" fmla="*/ 375139 w 578339"/>
                <a:gd name="connsiteY6" fmla="*/ 1133213 h 1153184"/>
                <a:gd name="connsiteX7" fmla="*/ 476739 w 578339"/>
                <a:gd name="connsiteY7" fmla="*/ 1109767 h 1153184"/>
                <a:gd name="connsiteX8" fmla="*/ 578339 w 578339"/>
                <a:gd name="connsiteY8" fmla="*/ 1031613 h 1153184"/>
                <a:gd name="connsiteX0" fmla="*/ 0 w 578339"/>
                <a:gd name="connsiteY0" fmla="*/ 1101951 h 1183165"/>
                <a:gd name="connsiteX1" fmla="*/ 211015 w 578339"/>
                <a:gd name="connsiteY1" fmla="*/ 1055059 h 1183165"/>
                <a:gd name="connsiteX2" fmla="*/ 156308 w 578339"/>
                <a:gd name="connsiteY2" fmla="*/ 390751 h 1183165"/>
                <a:gd name="connsiteX3" fmla="*/ 187569 w 578339"/>
                <a:gd name="connsiteY3" fmla="*/ 7798 h 1183165"/>
                <a:gd name="connsiteX4" fmla="*/ 289169 w 578339"/>
                <a:gd name="connsiteY4" fmla="*/ 187551 h 1183165"/>
                <a:gd name="connsiteX5" fmla="*/ 336062 w 578339"/>
                <a:gd name="connsiteY5" fmla="*/ 812782 h 1183165"/>
                <a:gd name="connsiteX6" fmla="*/ 375139 w 578339"/>
                <a:gd name="connsiteY6" fmla="*/ 1133213 h 1183165"/>
                <a:gd name="connsiteX7" fmla="*/ 554892 w 578339"/>
                <a:gd name="connsiteY7" fmla="*/ 1172290 h 1183165"/>
                <a:gd name="connsiteX8" fmla="*/ 578339 w 578339"/>
                <a:gd name="connsiteY8" fmla="*/ 1031613 h 1183165"/>
                <a:gd name="connsiteX0" fmla="*/ 0 w 578339"/>
                <a:gd name="connsiteY0" fmla="*/ 1101951 h 1140212"/>
                <a:gd name="connsiteX1" fmla="*/ 211015 w 578339"/>
                <a:gd name="connsiteY1" fmla="*/ 1055059 h 1140212"/>
                <a:gd name="connsiteX2" fmla="*/ 156308 w 578339"/>
                <a:gd name="connsiteY2" fmla="*/ 390751 h 1140212"/>
                <a:gd name="connsiteX3" fmla="*/ 187569 w 578339"/>
                <a:gd name="connsiteY3" fmla="*/ 7798 h 1140212"/>
                <a:gd name="connsiteX4" fmla="*/ 289169 w 578339"/>
                <a:gd name="connsiteY4" fmla="*/ 187551 h 1140212"/>
                <a:gd name="connsiteX5" fmla="*/ 336062 w 578339"/>
                <a:gd name="connsiteY5" fmla="*/ 812782 h 1140212"/>
                <a:gd name="connsiteX6" fmla="*/ 375139 w 578339"/>
                <a:gd name="connsiteY6" fmla="*/ 1133213 h 1140212"/>
                <a:gd name="connsiteX7" fmla="*/ 578339 w 578339"/>
                <a:gd name="connsiteY7" fmla="*/ 1031613 h 1140212"/>
                <a:gd name="connsiteX0" fmla="*/ 0 w 570524"/>
                <a:gd name="connsiteY0" fmla="*/ 1101951 h 1144020"/>
                <a:gd name="connsiteX1" fmla="*/ 211015 w 570524"/>
                <a:gd name="connsiteY1" fmla="*/ 1055059 h 1144020"/>
                <a:gd name="connsiteX2" fmla="*/ 156308 w 570524"/>
                <a:gd name="connsiteY2" fmla="*/ 390751 h 1144020"/>
                <a:gd name="connsiteX3" fmla="*/ 187569 w 570524"/>
                <a:gd name="connsiteY3" fmla="*/ 7798 h 1144020"/>
                <a:gd name="connsiteX4" fmla="*/ 289169 w 570524"/>
                <a:gd name="connsiteY4" fmla="*/ 187551 h 1144020"/>
                <a:gd name="connsiteX5" fmla="*/ 336062 w 570524"/>
                <a:gd name="connsiteY5" fmla="*/ 812782 h 1144020"/>
                <a:gd name="connsiteX6" fmla="*/ 375139 w 570524"/>
                <a:gd name="connsiteY6" fmla="*/ 1133213 h 1144020"/>
                <a:gd name="connsiteX7" fmla="*/ 570524 w 570524"/>
                <a:gd name="connsiteY7" fmla="*/ 1062874 h 1144020"/>
                <a:gd name="connsiteX0" fmla="*/ 0 w 500185"/>
                <a:gd name="connsiteY0" fmla="*/ 1101951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500185"/>
                <a:gd name="connsiteY0" fmla="*/ 1156659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390770"/>
                <a:gd name="connsiteY0" fmla="*/ 1211367 h 1221996"/>
                <a:gd name="connsiteX1" fmla="*/ 101600 w 390770"/>
                <a:gd name="connsiteY1" fmla="*/ 1055059 h 1221996"/>
                <a:gd name="connsiteX2" fmla="*/ 46893 w 390770"/>
                <a:gd name="connsiteY2" fmla="*/ 390751 h 1221996"/>
                <a:gd name="connsiteX3" fmla="*/ 78154 w 390770"/>
                <a:gd name="connsiteY3" fmla="*/ 7798 h 1221996"/>
                <a:gd name="connsiteX4" fmla="*/ 179754 w 390770"/>
                <a:gd name="connsiteY4" fmla="*/ 187551 h 1221996"/>
                <a:gd name="connsiteX5" fmla="*/ 226647 w 390770"/>
                <a:gd name="connsiteY5" fmla="*/ 812782 h 1221996"/>
                <a:gd name="connsiteX6" fmla="*/ 265724 w 390770"/>
                <a:gd name="connsiteY6" fmla="*/ 1133213 h 1221996"/>
                <a:gd name="connsiteX7" fmla="*/ 390770 w 390770"/>
                <a:gd name="connsiteY7" fmla="*/ 1195735 h 1221996"/>
                <a:gd name="connsiteX0" fmla="*/ 0 w 390770"/>
                <a:gd name="connsiteY0" fmla="*/ 1211367 h 1211367"/>
                <a:gd name="connsiteX1" fmla="*/ 101600 w 390770"/>
                <a:gd name="connsiteY1" fmla="*/ 1055059 h 1211367"/>
                <a:gd name="connsiteX2" fmla="*/ 46893 w 390770"/>
                <a:gd name="connsiteY2" fmla="*/ 390751 h 1211367"/>
                <a:gd name="connsiteX3" fmla="*/ 78154 w 390770"/>
                <a:gd name="connsiteY3" fmla="*/ 7798 h 1211367"/>
                <a:gd name="connsiteX4" fmla="*/ 179754 w 390770"/>
                <a:gd name="connsiteY4" fmla="*/ 187551 h 1211367"/>
                <a:gd name="connsiteX5" fmla="*/ 226647 w 390770"/>
                <a:gd name="connsiteY5" fmla="*/ 812782 h 1211367"/>
                <a:gd name="connsiteX6" fmla="*/ 265724 w 390770"/>
                <a:gd name="connsiteY6" fmla="*/ 1133213 h 1211367"/>
                <a:gd name="connsiteX7" fmla="*/ 390770 w 390770"/>
                <a:gd name="connsiteY7" fmla="*/ 1195735 h 1211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770" h="1211367">
                  <a:moveTo>
                    <a:pt x="0" y="1211367"/>
                  </a:moveTo>
                  <a:cubicBezTo>
                    <a:pt x="92482" y="1153403"/>
                    <a:pt x="93785" y="1191828"/>
                    <a:pt x="101600" y="1055059"/>
                  </a:cubicBezTo>
                  <a:cubicBezTo>
                    <a:pt x="109416" y="918290"/>
                    <a:pt x="50801" y="565294"/>
                    <a:pt x="46893" y="390751"/>
                  </a:cubicBezTo>
                  <a:cubicBezTo>
                    <a:pt x="42985" y="216208"/>
                    <a:pt x="56011" y="41665"/>
                    <a:pt x="78154" y="7798"/>
                  </a:cubicBezTo>
                  <a:cubicBezTo>
                    <a:pt x="100298" y="-26069"/>
                    <a:pt x="155005" y="53387"/>
                    <a:pt x="179754" y="187551"/>
                  </a:cubicBezTo>
                  <a:cubicBezTo>
                    <a:pt x="204503" y="321715"/>
                    <a:pt x="212319" y="655172"/>
                    <a:pt x="226647" y="812782"/>
                  </a:cubicBezTo>
                  <a:cubicBezTo>
                    <a:pt x="240975" y="970392"/>
                    <a:pt x="238370" y="1069388"/>
                    <a:pt x="265724" y="1133213"/>
                  </a:cubicBezTo>
                  <a:cubicBezTo>
                    <a:pt x="293078" y="1197038"/>
                    <a:pt x="348437" y="1216902"/>
                    <a:pt x="390770" y="119573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Freihandform: Form 31">
              <a:extLst>
                <a:ext uri="{FF2B5EF4-FFF2-40B4-BE49-F238E27FC236}">
                  <a16:creationId xmlns:a16="http://schemas.microsoft.com/office/drawing/2014/main" id="{36002ABC-CDA2-D643-DC25-CD387E37C9DB}"/>
                </a:ext>
              </a:extLst>
            </p:cNvPr>
            <p:cNvSpPr/>
            <p:nvPr/>
          </p:nvSpPr>
          <p:spPr>
            <a:xfrm flipH="1">
              <a:off x="6373324" y="3098131"/>
              <a:ext cx="339433" cy="960339"/>
            </a:xfrm>
            <a:custGeom>
              <a:avLst/>
              <a:gdLst>
                <a:gd name="connsiteX0" fmla="*/ 0 w 578339"/>
                <a:gd name="connsiteY0" fmla="*/ 1101951 h 1151414"/>
                <a:gd name="connsiteX1" fmla="*/ 211015 w 578339"/>
                <a:gd name="connsiteY1" fmla="*/ 1055059 h 1151414"/>
                <a:gd name="connsiteX2" fmla="*/ 156308 w 578339"/>
                <a:gd name="connsiteY2" fmla="*/ 390751 h 1151414"/>
                <a:gd name="connsiteX3" fmla="*/ 187569 w 578339"/>
                <a:gd name="connsiteY3" fmla="*/ 7798 h 1151414"/>
                <a:gd name="connsiteX4" fmla="*/ 289169 w 578339"/>
                <a:gd name="connsiteY4" fmla="*/ 187551 h 1151414"/>
                <a:gd name="connsiteX5" fmla="*/ 336062 w 578339"/>
                <a:gd name="connsiteY5" fmla="*/ 812782 h 1151414"/>
                <a:gd name="connsiteX6" fmla="*/ 375139 w 578339"/>
                <a:gd name="connsiteY6" fmla="*/ 1133213 h 1151414"/>
                <a:gd name="connsiteX7" fmla="*/ 476739 w 578339"/>
                <a:gd name="connsiteY7" fmla="*/ 1109767 h 1151414"/>
                <a:gd name="connsiteX8" fmla="*/ 500185 w 578339"/>
                <a:gd name="connsiteY8" fmla="*/ 1094136 h 1151414"/>
                <a:gd name="connsiteX9" fmla="*/ 578339 w 578339"/>
                <a:gd name="connsiteY9" fmla="*/ 1031613 h 1151414"/>
                <a:gd name="connsiteX0" fmla="*/ 0 w 634953"/>
                <a:gd name="connsiteY0" fmla="*/ 1101951 h 1189318"/>
                <a:gd name="connsiteX1" fmla="*/ 211015 w 634953"/>
                <a:gd name="connsiteY1" fmla="*/ 1055059 h 1189318"/>
                <a:gd name="connsiteX2" fmla="*/ 156308 w 634953"/>
                <a:gd name="connsiteY2" fmla="*/ 390751 h 1189318"/>
                <a:gd name="connsiteX3" fmla="*/ 187569 w 634953"/>
                <a:gd name="connsiteY3" fmla="*/ 7798 h 1189318"/>
                <a:gd name="connsiteX4" fmla="*/ 289169 w 634953"/>
                <a:gd name="connsiteY4" fmla="*/ 187551 h 1189318"/>
                <a:gd name="connsiteX5" fmla="*/ 336062 w 634953"/>
                <a:gd name="connsiteY5" fmla="*/ 812782 h 1189318"/>
                <a:gd name="connsiteX6" fmla="*/ 375139 w 634953"/>
                <a:gd name="connsiteY6" fmla="*/ 1133213 h 1189318"/>
                <a:gd name="connsiteX7" fmla="*/ 476739 w 634953"/>
                <a:gd name="connsiteY7" fmla="*/ 1109767 h 1189318"/>
                <a:gd name="connsiteX8" fmla="*/ 633047 w 634953"/>
                <a:gd name="connsiteY8" fmla="*/ 1187921 h 1189318"/>
                <a:gd name="connsiteX9" fmla="*/ 578339 w 634953"/>
                <a:gd name="connsiteY9" fmla="*/ 1031613 h 1189318"/>
                <a:gd name="connsiteX0" fmla="*/ 0 w 578339"/>
                <a:gd name="connsiteY0" fmla="*/ 1101951 h 1153184"/>
                <a:gd name="connsiteX1" fmla="*/ 211015 w 578339"/>
                <a:gd name="connsiteY1" fmla="*/ 1055059 h 1153184"/>
                <a:gd name="connsiteX2" fmla="*/ 156308 w 578339"/>
                <a:gd name="connsiteY2" fmla="*/ 390751 h 1153184"/>
                <a:gd name="connsiteX3" fmla="*/ 187569 w 578339"/>
                <a:gd name="connsiteY3" fmla="*/ 7798 h 1153184"/>
                <a:gd name="connsiteX4" fmla="*/ 289169 w 578339"/>
                <a:gd name="connsiteY4" fmla="*/ 187551 h 1153184"/>
                <a:gd name="connsiteX5" fmla="*/ 336062 w 578339"/>
                <a:gd name="connsiteY5" fmla="*/ 812782 h 1153184"/>
                <a:gd name="connsiteX6" fmla="*/ 375139 w 578339"/>
                <a:gd name="connsiteY6" fmla="*/ 1133213 h 1153184"/>
                <a:gd name="connsiteX7" fmla="*/ 476739 w 578339"/>
                <a:gd name="connsiteY7" fmla="*/ 1109767 h 1153184"/>
                <a:gd name="connsiteX8" fmla="*/ 578339 w 578339"/>
                <a:gd name="connsiteY8" fmla="*/ 1031613 h 1153184"/>
                <a:gd name="connsiteX0" fmla="*/ 0 w 578339"/>
                <a:gd name="connsiteY0" fmla="*/ 1101951 h 1183165"/>
                <a:gd name="connsiteX1" fmla="*/ 211015 w 578339"/>
                <a:gd name="connsiteY1" fmla="*/ 1055059 h 1183165"/>
                <a:gd name="connsiteX2" fmla="*/ 156308 w 578339"/>
                <a:gd name="connsiteY2" fmla="*/ 390751 h 1183165"/>
                <a:gd name="connsiteX3" fmla="*/ 187569 w 578339"/>
                <a:gd name="connsiteY3" fmla="*/ 7798 h 1183165"/>
                <a:gd name="connsiteX4" fmla="*/ 289169 w 578339"/>
                <a:gd name="connsiteY4" fmla="*/ 187551 h 1183165"/>
                <a:gd name="connsiteX5" fmla="*/ 336062 w 578339"/>
                <a:gd name="connsiteY5" fmla="*/ 812782 h 1183165"/>
                <a:gd name="connsiteX6" fmla="*/ 375139 w 578339"/>
                <a:gd name="connsiteY6" fmla="*/ 1133213 h 1183165"/>
                <a:gd name="connsiteX7" fmla="*/ 554892 w 578339"/>
                <a:gd name="connsiteY7" fmla="*/ 1172290 h 1183165"/>
                <a:gd name="connsiteX8" fmla="*/ 578339 w 578339"/>
                <a:gd name="connsiteY8" fmla="*/ 1031613 h 1183165"/>
                <a:gd name="connsiteX0" fmla="*/ 0 w 578339"/>
                <a:gd name="connsiteY0" fmla="*/ 1101951 h 1140212"/>
                <a:gd name="connsiteX1" fmla="*/ 211015 w 578339"/>
                <a:gd name="connsiteY1" fmla="*/ 1055059 h 1140212"/>
                <a:gd name="connsiteX2" fmla="*/ 156308 w 578339"/>
                <a:gd name="connsiteY2" fmla="*/ 390751 h 1140212"/>
                <a:gd name="connsiteX3" fmla="*/ 187569 w 578339"/>
                <a:gd name="connsiteY3" fmla="*/ 7798 h 1140212"/>
                <a:gd name="connsiteX4" fmla="*/ 289169 w 578339"/>
                <a:gd name="connsiteY4" fmla="*/ 187551 h 1140212"/>
                <a:gd name="connsiteX5" fmla="*/ 336062 w 578339"/>
                <a:gd name="connsiteY5" fmla="*/ 812782 h 1140212"/>
                <a:gd name="connsiteX6" fmla="*/ 375139 w 578339"/>
                <a:gd name="connsiteY6" fmla="*/ 1133213 h 1140212"/>
                <a:gd name="connsiteX7" fmla="*/ 578339 w 578339"/>
                <a:gd name="connsiteY7" fmla="*/ 1031613 h 1140212"/>
                <a:gd name="connsiteX0" fmla="*/ 0 w 570524"/>
                <a:gd name="connsiteY0" fmla="*/ 1101951 h 1144020"/>
                <a:gd name="connsiteX1" fmla="*/ 211015 w 570524"/>
                <a:gd name="connsiteY1" fmla="*/ 1055059 h 1144020"/>
                <a:gd name="connsiteX2" fmla="*/ 156308 w 570524"/>
                <a:gd name="connsiteY2" fmla="*/ 390751 h 1144020"/>
                <a:gd name="connsiteX3" fmla="*/ 187569 w 570524"/>
                <a:gd name="connsiteY3" fmla="*/ 7798 h 1144020"/>
                <a:gd name="connsiteX4" fmla="*/ 289169 w 570524"/>
                <a:gd name="connsiteY4" fmla="*/ 187551 h 1144020"/>
                <a:gd name="connsiteX5" fmla="*/ 336062 w 570524"/>
                <a:gd name="connsiteY5" fmla="*/ 812782 h 1144020"/>
                <a:gd name="connsiteX6" fmla="*/ 375139 w 570524"/>
                <a:gd name="connsiteY6" fmla="*/ 1133213 h 1144020"/>
                <a:gd name="connsiteX7" fmla="*/ 570524 w 570524"/>
                <a:gd name="connsiteY7" fmla="*/ 1062874 h 1144020"/>
                <a:gd name="connsiteX0" fmla="*/ 0 w 500185"/>
                <a:gd name="connsiteY0" fmla="*/ 1101951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500185"/>
                <a:gd name="connsiteY0" fmla="*/ 1156659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390770"/>
                <a:gd name="connsiteY0" fmla="*/ 1211367 h 1221996"/>
                <a:gd name="connsiteX1" fmla="*/ 101600 w 390770"/>
                <a:gd name="connsiteY1" fmla="*/ 1055059 h 1221996"/>
                <a:gd name="connsiteX2" fmla="*/ 46893 w 390770"/>
                <a:gd name="connsiteY2" fmla="*/ 390751 h 1221996"/>
                <a:gd name="connsiteX3" fmla="*/ 78154 w 390770"/>
                <a:gd name="connsiteY3" fmla="*/ 7798 h 1221996"/>
                <a:gd name="connsiteX4" fmla="*/ 179754 w 390770"/>
                <a:gd name="connsiteY4" fmla="*/ 187551 h 1221996"/>
                <a:gd name="connsiteX5" fmla="*/ 226647 w 390770"/>
                <a:gd name="connsiteY5" fmla="*/ 812782 h 1221996"/>
                <a:gd name="connsiteX6" fmla="*/ 265724 w 390770"/>
                <a:gd name="connsiteY6" fmla="*/ 1133213 h 1221996"/>
                <a:gd name="connsiteX7" fmla="*/ 390770 w 390770"/>
                <a:gd name="connsiteY7" fmla="*/ 1195735 h 1221996"/>
                <a:gd name="connsiteX0" fmla="*/ 0 w 390770"/>
                <a:gd name="connsiteY0" fmla="*/ 1211367 h 1211367"/>
                <a:gd name="connsiteX1" fmla="*/ 101600 w 390770"/>
                <a:gd name="connsiteY1" fmla="*/ 1055059 h 1211367"/>
                <a:gd name="connsiteX2" fmla="*/ 46893 w 390770"/>
                <a:gd name="connsiteY2" fmla="*/ 390751 h 1211367"/>
                <a:gd name="connsiteX3" fmla="*/ 78154 w 390770"/>
                <a:gd name="connsiteY3" fmla="*/ 7798 h 1211367"/>
                <a:gd name="connsiteX4" fmla="*/ 179754 w 390770"/>
                <a:gd name="connsiteY4" fmla="*/ 187551 h 1211367"/>
                <a:gd name="connsiteX5" fmla="*/ 226647 w 390770"/>
                <a:gd name="connsiteY5" fmla="*/ 812782 h 1211367"/>
                <a:gd name="connsiteX6" fmla="*/ 265724 w 390770"/>
                <a:gd name="connsiteY6" fmla="*/ 1133213 h 1211367"/>
                <a:gd name="connsiteX7" fmla="*/ 390770 w 390770"/>
                <a:gd name="connsiteY7" fmla="*/ 1195735 h 1211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770" h="1211367">
                  <a:moveTo>
                    <a:pt x="0" y="1211367"/>
                  </a:moveTo>
                  <a:cubicBezTo>
                    <a:pt x="92482" y="1153403"/>
                    <a:pt x="93785" y="1191828"/>
                    <a:pt x="101600" y="1055059"/>
                  </a:cubicBezTo>
                  <a:cubicBezTo>
                    <a:pt x="109416" y="918290"/>
                    <a:pt x="50801" y="565294"/>
                    <a:pt x="46893" y="390751"/>
                  </a:cubicBezTo>
                  <a:cubicBezTo>
                    <a:pt x="42985" y="216208"/>
                    <a:pt x="56011" y="41665"/>
                    <a:pt x="78154" y="7798"/>
                  </a:cubicBezTo>
                  <a:cubicBezTo>
                    <a:pt x="100298" y="-26069"/>
                    <a:pt x="155005" y="53387"/>
                    <a:pt x="179754" y="187551"/>
                  </a:cubicBezTo>
                  <a:cubicBezTo>
                    <a:pt x="204503" y="321715"/>
                    <a:pt x="212319" y="655172"/>
                    <a:pt x="226647" y="812782"/>
                  </a:cubicBezTo>
                  <a:cubicBezTo>
                    <a:pt x="240975" y="970392"/>
                    <a:pt x="238370" y="1069388"/>
                    <a:pt x="265724" y="1133213"/>
                  </a:cubicBezTo>
                  <a:cubicBezTo>
                    <a:pt x="293078" y="1197038"/>
                    <a:pt x="348437" y="1216902"/>
                    <a:pt x="390770" y="119573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Freihandform: Form 32">
              <a:extLst>
                <a:ext uri="{FF2B5EF4-FFF2-40B4-BE49-F238E27FC236}">
                  <a16:creationId xmlns:a16="http://schemas.microsoft.com/office/drawing/2014/main" id="{EC7543C4-A92A-5CE4-74B1-341FAED882BE}"/>
                </a:ext>
              </a:extLst>
            </p:cNvPr>
            <p:cNvSpPr/>
            <p:nvPr/>
          </p:nvSpPr>
          <p:spPr>
            <a:xfrm>
              <a:off x="6715582" y="3098132"/>
              <a:ext cx="309792" cy="960339"/>
            </a:xfrm>
            <a:custGeom>
              <a:avLst/>
              <a:gdLst>
                <a:gd name="connsiteX0" fmla="*/ 0 w 578339"/>
                <a:gd name="connsiteY0" fmla="*/ 1101951 h 1151414"/>
                <a:gd name="connsiteX1" fmla="*/ 211015 w 578339"/>
                <a:gd name="connsiteY1" fmla="*/ 1055059 h 1151414"/>
                <a:gd name="connsiteX2" fmla="*/ 156308 w 578339"/>
                <a:gd name="connsiteY2" fmla="*/ 390751 h 1151414"/>
                <a:gd name="connsiteX3" fmla="*/ 187569 w 578339"/>
                <a:gd name="connsiteY3" fmla="*/ 7798 h 1151414"/>
                <a:gd name="connsiteX4" fmla="*/ 289169 w 578339"/>
                <a:gd name="connsiteY4" fmla="*/ 187551 h 1151414"/>
                <a:gd name="connsiteX5" fmla="*/ 336062 w 578339"/>
                <a:gd name="connsiteY5" fmla="*/ 812782 h 1151414"/>
                <a:gd name="connsiteX6" fmla="*/ 375139 w 578339"/>
                <a:gd name="connsiteY6" fmla="*/ 1133213 h 1151414"/>
                <a:gd name="connsiteX7" fmla="*/ 476739 w 578339"/>
                <a:gd name="connsiteY7" fmla="*/ 1109767 h 1151414"/>
                <a:gd name="connsiteX8" fmla="*/ 500185 w 578339"/>
                <a:gd name="connsiteY8" fmla="*/ 1094136 h 1151414"/>
                <a:gd name="connsiteX9" fmla="*/ 578339 w 578339"/>
                <a:gd name="connsiteY9" fmla="*/ 1031613 h 1151414"/>
                <a:gd name="connsiteX0" fmla="*/ 0 w 634953"/>
                <a:gd name="connsiteY0" fmla="*/ 1101951 h 1189318"/>
                <a:gd name="connsiteX1" fmla="*/ 211015 w 634953"/>
                <a:gd name="connsiteY1" fmla="*/ 1055059 h 1189318"/>
                <a:gd name="connsiteX2" fmla="*/ 156308 w 634953"/>
                <a:gd name="connsiteY2" fmla="*/ 390751 h 1189318"/>
                <a:gd name="connsiteX3" fmla="*/ 187569 w 634953"/>
                <a:gd name="connsiteY3" fmla="*/ 7798 h 1189318"/>
                <a:gd name="connsiteX4" fmla="*/ 289169 w 634953"/>
                <a:gd name="connsiteY4" fmla="*/ 187551 h 1189318"/>
                <a:gd name="connsiteX5" fmla="*/ 336062 w 634953"/>
                <a:gd name="connsiteY5" fmla="*/ 812782 h 1189318"/>
                <a:gd name="connsiteX6" fmla="*/ 375139 w 634953"/>
                <a:gd name="connsiteY6" fmla="*/ 1133213 h 1189318"/>
                <a:gd name="connsiteX7" fmla="*/ 476739 w 634953"/>
                <a:gd name="connsiteY7" fmla="*/ 1109767 h 1189318"/>
                <a:gd name="connsiteX8" fmla="*/ 633047 w 634953"/>
                <a:gd name="connsiteY8" fmla="*/ 1187921 h 1189318"/>
                <a:gd name="connsiteX9" fmla="*/ 578339 w 634953"/>
                <a:gd name="connsiteY9" fmla="*/ 1031613 h 1189318"/>
                <a:gd name="connsiteX0" fmla="*/ 0 w 578339"/>
                <a:gd name="connsiteY0" fmla="*/ 1101951 h 1153184"/>
                <a:gd name="connsiteX1" fmla="*/ 211015 w 578339"/>
                <a:gd name="connsiteY1" fmla="*/ 1055059 h 1153184"/>
                <a:gd name="connsiteX2" fmla="*/ 156308 w 578339"/>
                <a:gd name="connsiteY2" fmla="*/ 390751 h 1153184"/>
                <a:gd name="connsiteX3" fmla="*/ 187569 w 578339"/>
                <a:gd name="connsiteY3" fmla="*/ 7798 h 1153184"/>
                <a:gd name="connsiteX4" fmla="*/ 289169 w 578339"/>
                <a:gd name="connsiteY4" fmla="*/ 187551 h 1153184"/>
                <a:gd name="connsiteX5" fmla="*/ 336062 w 578339"/>
                <a:gd name="connsiteY5" fmla="*/ 812782 h 1153184"/>
                <a:gd name="connsiteX6" fmla="*/ 375139 w 578339"/>
                <a:gd name="connsiteY6" fmla="*/ 1133213 h 1153184"/>
                <a:gd name="connsiteX7" fmla="*/ 476739 w 578339"/>
                <a:gd name="connsiteY7" fmla="*/ 1109767 h 1153184"/>
                <a:gd name="connsiteX8" fmla="*/ 578339 w 578339"/>
                <a:gd name="connsiteY8" fmla="*/ 1031613 h 1153184"/>
                <a:gd name="connsiteX0" fmla="*/ 0 w 578339"/>
                <a:gd name="connsiteY0" fmla="*/ 1101951 h 1183165"/>
                <a:gd name="connsiteX1" fmla="*/ 211015 w 578339"/>
                <a:gd name="connsiteY1" fmla="*/ 1055059 h 1183165"/>
                <a:gd name="connsiteX2" fmla="*/ 156308 w 578339"/>
                <a:gd name="connsiteY2" fmla="*/ 390751 h 1183165"/>
                <a:gd name="connsiteX3" fmla="*/ 187569 w 578339"/>
                <a:gd name="connsiteY3" fmla="*/ 7798 h 1183165"/>
                <a:gd name="connsiteX4" fmla="*/ 289169 w 578339"/>
                <a:gd name="connsiteY4" fmla="*/ 187551 h 1183165"/>
                <a:gd name="connsiteX5" fmla="*/ 336062 w 578339"/>
                <a:gd name="connsiteY5" fmla="*/ 812782 h 1183165"/>
                <a:gd name="connsiteX6" fmla="*/ 375139 w 578339"/>
                <a:gd name="connsiteY6" fmla="*/ 1133213 h 1183165"/>
                <a:gd name="connsiteX7" fmla="*/ 554892 w 578339"/>
                <a:gd name="connsiteY7" fmla="*/ 1172290 h 1183165"/>
                <a:gd name="connsiteX8" fmla="*/ 578339 w 578339"/>
                <a:gd name="connsiteY8" fmla="*/ 1031613 h 1183165"/>
                <a:gd name="connsiteX0" fmla="*/ 0 w 578339"/>
                <a:gd name="connsiteY0" fmla="*/ 1101951 h 1140212"/>
                <a:gd name="connsiteX1" fmla="*/ 211015 w 578339"/>
                <a:gd name="connsiteY1" fmla="*/ 1055059 h 1140212"/>
                <a:gd name="connsiteX2" fmla="*/ 156308 w 578339"/>
                <a:gd name="connsiteY2" fmla="*/ 390751 h 1140212"/>
                <a:gd name="connsiteX3" fmla="*/ 187569 w 578339"/>
                <a:gd name="connsiteY3" fmla="*/ 7798 h 1140212"/>
                <a:gd name="connsiteX4" fmla="*/ 289169 w 578339"/>
                <a:gd name="connsiteY4" fmla="*/ 187551 h 1140212"/>
                <a:gd name="connsiteX5" fmla="*/ 336062 w 578339"/>
                <a:gd name="connsiteY5" fmla="*/ 812782 h 1140212"/>
                <a:gd name="connsiteX6" fmla="*/ 375139 w 578339"/>
                <a:gd name="connsiteY6" fmla="*/ 1133213 h 1140212"/>
                <a:gd name="connsiteX7" fmla="*/ 578339 w 578339"/>
                <a:gd name="connsiteY7" fmla="*/ 1031613 h 1140212"/>
                <a:gd name="connsiteX0" fmla="*/ 0 w 570524"/>
                <a:gd name="connsiteY0" fmla="*/ 1101951 h 1144020"/>
                <a:gd name="connsiteX1" fmla="*/ 211015 w 570524"/>
                <a:gd name="connsiteY1" fmla="*/ 1055059 h 1144020"/>
                <a:gd name="connsiteX2" fmla="*/ 156308 w 570524"/>
                <a:gd name="connsiteY2" fmla="*/ 390751 h 1144020"/>
                <a:gd name="connsiteX3" fmla="*/ 187569 w 570524"/>
                <a:gd name="connsiteY3" fmla="*/ 7798 h 1144020"/>
                <a:gd name="connsiteX4" fmla="*/ 289169 w 570524"/>
                <a:gd name="connsiteY4" fmla="*/ 187551 h 1144020"/>
                <a:gd name="connsiteX5" fmla="*/ 336062 w 570524"/>
                <a:gd name="connsiteY5" fmla="*/ 812782 h 1144020"/>
                <a:gd name="connsiteX6" fmla="*/ 375139 w 570524"/>
                <a:gd name="connsiteY6" fmla="*/ 1133213 h 1144020"/>
                <a:gd name="connsiteX7" fmla="*/ 570524 w 570524"/>
                <a:gd name="connsiteY7" fmla="*/ 1062874 h 1144020"/>
                <a:gd name="connsiteX0" fmla="*/ 0 w 500185"/>
                <a:gd name="connsiteY0" fmla="*/ 1101951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500185"/>
                <a:gd name="connsiteY0" fmla="*/ 1156659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390770"/>
                <a:gd name="connsiteY0" fmla="*/ 1211367 h 1221996"/>
                <a:gd name="connsiteX1" fmla="*/ 101600 w 390770"/>
                <a:gd name="connsiteY1" fmla="*/ 1055059 h 1221996"/>
                <a:gd name="connsiteX2" fmla="*/ 46893 w 390770"/>
                <a:gd name="connsiteY2" fmla="*/ 390751 h 1221996"/>
                <a:gd name="connsiteX3" fmla="*/ 78154 w 390770"/>
                <a:gd name="connsiteY3" fmla="*/ 7798 h 1221996"/>
                <a:gd name="connsiteX4" fmla="*/ 179754 w 390770"/>
                <a:gd name="connsiteY4" fmla="*/ 187551 h 1221996"/>
                <a:gd name="connsiteX5" fmla="*/ 226647 w 390770"/>
                <a:gd name="connsiteY5" fmla="*/ 812782 h 1221996"/>
                <a:gd name="connsiteX6" fmla="*/ 265724 w 390770"/>
                <a:gd name="connsiteY6" fmla="*/ 1133213 h 1221996"/>
                <a:gd name="connsiteX7" fmla="*/ 390770 w 390770"/>
                <a:gd name="connsiteY7" fmla="*/ 1195735 h 1221996"/>
                <a:gd name="connsiteX0" fmla="*/ 0 w 390770"/>
                <a:gd name="connsiteY0" fmla="*/ 1211367 h 1211367"/>
                <a:gd name="connsiteX1" fmla="*/ 101600 w 390770"/>
                <a:gd name="connsiteY1" fmla="*/ 1055059 h 1211367"/>
                <a:gd name="connsiteX2" fmla="*/ 46893 w 390770"/>
                <a:gd name="connsiteY2" fmla="*/ 390751 h 1211367"/>
                <a:gd name="connsiteX3" fmla="*/ 78154 w 390770"/>
                <a:gd name="connsiteY3" fmla="*/ 7798 h 1211367"/>
                <a:gd name="connsiteX4" fmla="*/ 179754 w 390770"/>
                <a:gd name="connsiteY4" fmla="*/ 187551 h 1211367"/>
                <a:gd name="connsiteX5" fmla="*/ 226647 w 390770"/>
                <a:gd name="connsiteY5" fmla="*/ 812782 h 1211367"/>
                <a:gd name="connsiteX6" fmla="*/ 265724 w 390770"/>
                <a:gd name="connsiteY6" fmla="*/ 1133213 h 1211367"/>
                <a:gd name="connsiteX7" fmla="*/ 390770 w 390770"/>
                <a:gd name="connsiteY7" fmla="*/ 1195735 h 1211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770" h="1211367">
                  <a:moveTo>
                    <a:pt x="0" y="1211367"/>
                  </a:moveTo>
                  <a:cubicBezTo>
                    <a:pt x="92482" y="1153403"/>
                    <a:pt x="93785" y="1191828"/>
                    <a:pt x="101600" y="1055059"/>
                  </a:cubicBezTo>
                  <a:cubicBezTo>
                    <a:pt x="109416" y="918290"/>
                    <a:pt x="50801" y="565294"/>
                    <a:pt x="46893" y="390751"/>
                  </a:cubicBezTo>
                  <a:cubicBezTo>
                    <a:pt x="42985" y="216208"/>
                    <a:pt x="56011" y="41665"/>
                    <a:pt x="78154" y="7798"/>
                  </a:cubicBezTo>
                  <a:cubicBezTo>
                    <a:pt x="100298" y="-26069"/>
                    <a:pt x="155005" y="53387"/>
                    <a:pt x="179754" y="187551"/>
                  </a:cubicBezTo>
                  <a:cubicBezTo>
                    <a:pt x="204503" y="321715"/>
                    <a:pt x="212319" y="655172"/>
                    <a:pt x="226647" y="812782"/>
                  </a:cubicBezTo>
                  <a:cubicBezTo>
                    <a:pt x="240975" y="970392"/>
                    <a:pt x="238370" y="1069388"/>
                    <a:pt x="265724" y="1133213"/>
                  </a:cubicBezTo>
                  <a:cubicBezTo>
                    <a:pt x="293078" y="1197038"/>
                    <a:pt x="348437" y="1216902"/>
                    <a:pt x="390770" y="119573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Freihandform: Form 33">
              <a:extLst>
                <a:ext uri="{FF2B5EF4-FFF2-40B4-BE49-F238E27FC236}">
                  <a16:creationId xmlns:a16="http://schemas.microsoft.com/office/drawing/2014/main" id="{00558E60-AA0C-95AA-A0BD-9C534309A3B7}"/>
                </a:ext>
              </a:extLst>
            </p:cNvPr>
            <p:cNvSpPr/>
            <p:nvPr/>
          </p:nvSpPr>
          <p:spPr>
            <a:xfrm>
              <a:off x="7025373" y="2911737"/>
              <a:ext cx="500542" cy="1146734"/>
            </a:xfrm>
            <a:custGeom>
              <a:avLst/>
              <a:gdLst>
                <a:gd name="connsiteX0" fmla="*/ 0 w 578339"/>
                <a:gd name="connsiteY0" fmla="*/ 1101951 h 1151414"/>
                <a:gd name="connsiteX1" fmla="*/ 211015 w 578339"/>
                <a:gd name="connsiteY1" fmla="*/ 1055059 h 1151414"/>
                <a:gd name="connsiteX2" fmla="*/ 156308 w 578339"/>
                <a:gd name="connsiteY2" fmla="*/ 390751 h 1151414"/>
                <a:gd name="connsiteX3" fmla="*/ 187569 w 578339"/>
                <a:gd name="connsiteY3" fmla="*/ 7798 h 1151414"/>
                <a:gd name="connsiteX4" fmla="*/ 289169 w 578339"/>
                <a:gd name="connsiteY4" fmla="*/ 187551 h 1151414"/>
                <a:gd name="connsiteX5" fmla="*/ 336062 w 578339"/>
                <a:gd name="connsiteY5" fmla="*/ 812782 h 1151414"/>
                <a:gd name="connsiteX6" fmla="*/ 375139 w 578339"/>
                <a:gd name="connsiteY6" fmla="*/ 1133213 h 1151414"/>
                <a:gd name="connsiteX7" fmla="*/ 476739 w 578339"/>
                <a:gd name="connsiteY7" fmla="*/ 1109767 h 1151414"/>
                <a:gd name="connsiteX8" fmla="*/ 500185 w 578339"/>
                <a:gd name="connsiteY8" fmla="*/ 1094136 h 1151414"/>
                <a:gd name="connsiteX9" fmla="*/ 578339 w 578339"/>
                <a:gd name="connsiteY9" fmla="*/ 1031613 h 1151414"/>
                <a:gd name="connsiteX0" fmla="*/ 0 w 634953"/>
                <a:gd name="connsiteY0" fmla="*/ 1101951 h 1189318"/>
                <a:gd name="connsiteX1" fmla="*/ 211015 w 634953"/>
                <a:gd name="connsiteY1" fmla="*/ 1055059 h 1189318"/>
                <a:gd name="connsiteX2" fmla="*/ 156308 w 634953"/>
                <a:gd name="connsiteY2" fmla="*/ 390751 h 1189318"/>
                <a:gd name="connsiteX3" fmla="*/ 187569 w 634953"/>
                <a:gd name="connsiteY3" fmla="*/ 7798 h 1189318"/>
                <a:gd name="connsiteX4" fmla="*/ 289169 w 634953"/>
                <a:gd name="connsiteY4" fmla="*/ 187551 h 1189318"/>
                <a:gd name="connsiteX5" fmla="*/ 336062 w 634953"/>
                <a:gd name="connsiteY5" fmla="*/ 812782 h 1189318"/>
                <a:gd name="connsiteX6" fmla="*/ 375139 w 634953"/>
                <a:gd name="connsiteY6" fmla="*/ 1133213 h 1189318"/>
                <a:gd name="connsiteX7" fmla="*/ 476739 w 634953"/>
                <a:gd name="connsiteY7" fmla="*/ 1109767 h 1189318"/>
                <a:gd name="connsiteX8" fmla="*/ 633047 w 634953"/>
                <a:gd name="connsiteY8" fmla="*/ 1187921 h 1189318"/>
                <a:gd name="connsiteX9" fmla="*/ 578339 w 634953"/>
                <a:gd name="connsiteY9" fmla="*/ 1031613 h 1189318"/>
                <a:gd name="connsiteX0" fmla="*/ 0 w 578339"/>
                <a:gd name="connsiteY0" fmla="*/ 1101951 h 1153184"/>
                <a:gd name="connsiteX1" fmla="*/ 211015 w 578339"/>
                <a:gd name="connsiteY1" fmla="*/ 1055059 h 1153184"/>
                <a:gd name="connsiteX2" fmla="*/ 156308 w 578339"/>
                <a:gd name="connsiteY2" fmla="*/ 390751 h 1153184"/>
                <a:gd name="connsiteX3" fmla="*/ 187569 w 578339"/>
                <a:gd name="connsiteY3" fmla="*/ 7798 h 1153184"/>
                <a:gd name="connsiteX4" fmla="*/ 289169 w 578339"/>
                <a:gd name="connsiteY4" fmla="*/ 187551 h 1153184"/>
                <a:gd name="connsiteX5" fmla="*/ 336062 w 578339"/>
                <a:gd name="connsiteY5" fmla="*/ 812782 h 1153184"/>
                <a:gd name="connsiteX6" fmla="*/ 375139 w 578339"/>
                <a:gd name="connsiteY6" fmla="*/ 1133213 h 1153184"/>
                <a:gd name="connsiteX7" fmla="*/ 476739 w 578339"/>
                <a:gd name="connsiteY7" fmla="*/ 1109767 h 1153184"/>
                <a:gd name="connsiteX8" fmla="*/ 578339 w 578339"/>
                <a:gd name="connsiteY8" fmla="*/ 1031613 h 1153184"/>
                <a:gd name="connsiteX0" fmla="*/ 0 w 578339"/>
                <a:gd name="connsiteY0" fmla="*/ 1101951 h 1183165"/>
                <a:gd name="connsiteX1" fmla="*/ 211015 w 578339"/>
                <a:gd name="connsiteY1" fmla="*/ 1055059 h 1183165"/>
                <a:gd name="connsiteX2" fmla="*/ 156308 w 578339"/>
                <a:gd name="connsiteY2" fmla="*/ 390751 h 1183165"/>
                <a:gd name="connsiteX3" fmla="*/ 187569 w 578339"/>
                <a:gd name="connsiteY3" fmla="*/ 7798 h 1183165"/>
                <a:gd name="connsiteX4" fmla="*/ 289169 w 578339"/>
                <a:gd name="connsiteY4" fmla="*/ 187551 h 1183165"/>
                <a:gd name="connsiteX5" fmla="*/ 336062 w 578339"/>
                <a:gd name="connsiteY5" fmla="*/ 812782 h 1183165"/>
                <a:gd name="connsiteX6" fmla="*/ 375139 w 578339"/>
                <a:gd name="connsiteY6" fmla="*/ 1133213 h 1183165"/>
                <a:gd name="connsiteX7" fmla="*/ 554892 w 578339"/>
                <a:gd name="connsiteY7" fmla="*/ 1172290 h 1183165"/>
                <a:gd name="connsiteX8" fmla="*/ 578339 w 578339"/>
                <a:gd name="connsiteY8" fmla="*/ 1031613 h 1183165"/>
                <a:gd name="connsiteX0" fmla="*/ 0 w 578339"/>
                <a:gd name="connsiteY0" fmla="*/ 1101951 h 1140212"/>
                <a:gd name="connsiteX1" fmla="*/ 211015 w 578339"/>
                <a:gd name="connsiteY1" fmla="*/ 1055059 h 1140212"/>
                <a:gd name="connsiteX2" fmla="*/ 156308 w 578339"/>
                <a:gd name="connsiteY2" fmla="*/ 390751 h 1140212"/>
                <a:gd name="connsiteX3" fmla="*/ 187569 w 578339"/>
                <a:gd name="connsiteY3" fmla="*/ 7798 h 1140212"/>
                <a:gd name="connsiteX4" fmla="*/ 289169 w 578339"/>
                <a:gd name="connsiteY4" fmla="*/ 187551 h 1140212"/>
                <a:gd name="connsiteX5" fmla="*/ 336062 w 578339"/>
                <a:gd name="connsiteY5" fmla="*/ 812782 h 1140212"/>
                <a:gd name="connsiteX6" fmla="*/ 375139 w 578339"/>
                <a:gd name="connsiteY6" fmla="*/ 1133213 h 1140212"/>
                <a:gd name="connsiteX7" fmla="*/ 578339 w 578339"/>
                <a:gd name="connsiteY7" fmla="*/ 1031613 h 1140212"/>
                <a:gd name="connsiteX0" fmla="*/ 0 w 570524"/>
                <a:gd name="connsiteY0" fmla="*/ 1101951 h 1144020"/>
                <a:gd name="connsiteX1" fmla="*/ 211015 w 570524"/>
                <a:gd name="connsiteY1" fmla="*/ 1055059 h 1144020"/>
                <a:gd name="connsiteX2" fmla="*/ 156308 w 570524"/>
                <a:gd name="connsiteY2" fmla="*/ 390751 h 1144020"/>
                <a:gd name="connsiteX3" fmla="*/ 187569 w 570524"/>
                <a:gd name="connsiteY3" fmla="*/ 7798 h 1144020"/>
                <a:gd name="connsiteX4" fmla="*/ 289169 w 570524"/>
                <a:gd name="connsiteY4" fmla="*/ 187551 h 1144020"/>
                <a:gd name="connsiteX5" fmla="*/ 336062 w 570524"/>
                <a:gd name="connsiteY5" fmla="*/ 812782 h 1144020"/>
                <a:gd name="connsiteX6" fmla="*/ 375139 w 570524"/>
                <a:gd name="connsiteY6" fmla="*/ 1133213 h 1144020"/>
                <a:gd name="connsiteX7" fmla="*/ 570524 w 570524"/>
                <a:gd name="connsiteY7" fmla="*/ 1062874 h 1144020"/>
                <a:gd name="connsiteX0" fmla="*/ 0 w 500185"/>
                <a:gd name="connsiteY0" fmla="*/ 1101951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500185"/>
                <a:gd name="connsiteY0" fmla="*/ 1156659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390770"/>
                <a:gd name="connsiteY0" fmla="*/ 1211367 h 1221996"/>
                <a:gd name="connsiteX1" fmla="*/ 101600 w 390770"/>
                <a:gd name="connsiteY1" fmla="*/ 1055059 h 1221996"/>
                <a:gd name="connsiteX2" fmla="*/ 46893 w 390770"/>
                <a:gd name="connsiteY2" fmla="*/ 390751 h 1221996"/>
                <a:gd name="connsiteX3" fmla="*/ 78154 w 390770"/>
                <a:gd name="connsiteY3" fmla="*/ 7798 h 1221996"/>
                <a:gd name="connsiteX4" fmla="*/ 179754 w 390770"/>
                <a:gd name="connsiteY4" fmla="*/ 187551 h 1221996"/>
                <a:gd name="connsiteX5" fmla="*/ 226647 w 390770"/>
                <a:gd name="connsiteY5" fmla="*/ 812782 h 1221996"/>
                <a:gd name="connsiteX6" fmla="*/ 265724 w 390770"/>
                <a:gd name="connsiteY6" fmla="*/ 1133213 h 1221996"/>
                <a:gd name="connsiteX7" fmla="*/ 390770 w 390770"/>
                <a:gd name="connsiteY7" fmla="*/ 1195735 h 1221996"/>
                <a:gd name="connsiteX0" fmla="*/ 0 w 390770"/>
                <a:gd name="connsiteY0" fmla="*/ 1211367 h 1211367"/>
                <a:gd name="connsiteX1" fmla="*/ 101600 w 390770"/>
                <a:gd name="connsiteY1" fmla="*/ 1055059 h 1211367"/>
                <a:gd name="connsiteX2" fmla="*/ 46893 w 390770"/>
                <a:gd name="connsiteY2" fmla="*/ 390751 h 1211367"/>
                <a:gd name="connsiteX3" fmla="*/ 78154 w 390770"/>
                <a:gd name="connsiteY3" fmla="*/ 7798 h 1211367"/>
                <a:gd name="connsiteX4" fmla="*/ 179754 w 390770"/>
                <a:gd name="connsiteY4" fmla="*/ 187551 h 1211367"/>
                <a:gd name="connsiteX5" fmla="*/ 226647 w 390770"/>
                <a:gd name="connsiteY5" fmla="*/ 812782 h 1211367"/>
                <a:gd name="connsiteX6" fmla="*/ 265724 w 390770"/>
                <a:gd name="connsiteY6" fmla="*/ 1133213 h 1211367"/>
                <a:gd name="connsiteX7" fmla="*/ 390770 w 390770"/>
                <a:gd name="connsiteY7" fmla="*/ 1195735 h 1211367"/>
                <a:gd name="connsiteX0" fmla="*/ 0 w 390770"/>
                <a:gd name="connsiteY0" fmla="*/ 1209670 h 1209670"/>
                <a:gd name="connsiteX1" fmla="*/ 101600 w 390770"/>
                <a:gd name="connsiteY1" fmla="*/ 1053362 h 1209670"/>
                <a:gd name="connsiteX2" fmla="*/ 46893 w 390770"/>
                <a:gd name="connsiteY2" fmla="*/ 389054 h 1209670"/>
                <a:gd name="connsiteX3" fmla="*/ 78154 w 390770"/>
                <a:gd name="connsiteY3" fmla="*/ 6101 h 1209670"/>
                <a:gd name="connsiteX4" fmla="*/ 236312 w 390770"/>
                <a:gd name="connsiteY4" fmla="*/ 201485 h 1209670"/>
                <a:gd name="connsiteX5" fmla="*/ 226647 w 390770"/>
                <a:gd name="connsiteY5" fmla="*/ 811085 h 1209670"/>
                <a:gd name="connsiteX6" fmla="*/ 265724 w 390770"/>
                <a:gd name="connsiteY6" fmla="*/ 1131516 h 1209670"/>
                <a:gd name="connsiteX7" fmla="*/ 390770 w 390770"/>
                <a:gd name="connsiteY7" fmla="*/ 1194038 h 1209670"/>
                <a:gd name="connsiteX0" fmla="*/ 0 w 390770"/>
                <a:gd name="connsiteY0" fmla="*/ 1209670 h 1209670"/>
                <a:gd name="connsiteX1" fmla="*/ 101600 w 390770"/>
                <a:gd name="connsiteY1" fmla="*/ 1053362 h 1209670"/>
                <a:gd name="connsiteX2" fmla="*/ 46893 w 390770"/>
                <a:gd name="connsiteY2" fmla="*/ 389054 h 1209670"/>
                <a:gd name="connsiteX3" fmla="*/ 78154 w 390770"/>
                <a:gd name="connsiteY3" fmla="*/ 6101 h 1209670"/>
                <a:gd name="connsiteX4" fmla="*/ 236312 w 390770"/>
                <a:gd name="connsiteY4" fmla="*/ 201485 h 1209670"/>
                <a:gd name="connsiteX5" fmla="*/ 308915 w 390770"/>
                <a:gd name="connsiteY5" fmla="*/ 811085 h 1209670"/>
                <a:gd name="connsiteX6" fmla="*/ 265724 w 390770"/>
                <a:gd name="connsiteY6" fmla="*/ 1131516 h 1209670"/>
                <a:gd name="connsiteX7" fmla="*/ 390770 w 390770"/>
                <a:gd name="connsiteY7" fmla="*/ 1194038 h 1209670"/>
                <a:gd name="connsiteX0" fmla="*/ 0 w 390770"/>
                <a:gd name="connsiteY0" fmla="*/ 1227143 h 1227143"/>
                <a:gd name="connsiteX1" fmla="*/ 101600 w 390770"/>
                <a:gd name="connsiteY1" fmla="*/ 1070835 h 1227143"/>
                <a:gd name="connsiteX2" fmla="*/ 5759 w 390770"/>
                <a:gd name="connsiteY2" fmla="*/ 703512 h 1227143"/>
                <a:gd name="connsiteX3" fmla="*/ 78154 w 390770"/>
                <a:gd name="connsiteY3" fmla="*/ 23574 h 1227143"/>
                <a:gd name="connsiteX4" fmla="*/ 236312 w 390770"/>
                <a:gd name="connsiteY4" fmla="*/ 218958 h 1227143"/>
                <a:gd name="connsiteX5" fmla="*/ 308915 w 390770"/>
                <a:gd name="connsiteY5" fmla="*/ 828558 h 1227143"/>
                <a:gd name="connsiteX6" fmla="*/ 265724 w 390770"/>
                <a:gd name="connsiteY6" fmla="*/ 1148989 h 1227143"/>
                <a:gd name="connsiteX7" fmla="*/ 390770 w 390770"/>
                <a:gd name="connsiteY7" fmla="*/ 1211511 h 1227143"/>
                <a:gd name="connsiteX0" fmla="*/ 0 w 390770"/>
                <a:gd name="connsiteY0" fmla="*/ 1359475 h 1359475"/>
                <a:gd name="connsiteX1" fmla="*/ 101600 w 390770"/>
                <a:gd name="connsiteY1" fmla="*/ 1203167 h 1359475"/>
                <a:gd name="connsiteX2" fmla="*/ 5759 w 390770"/>
                <a:gd name="connsiteY2" fmla="*/ 835844 h 1359475"/>
                <a:gd name="connsiteX3" fmla="*/ 144996 w 390770"/>
                <a:gd name="connsiteY3" fmla="*/ 15229 h 1359475"/>
                <a:gd name="connsiteX4" fmla="*/ 236312 w 390770"/>
                <a:gd name="connsiteY4" fmla="*/ 351290 h 1359475"/>
                <a:gd name="connsiteX5" fmla="*/ 308915 w 390770"/>
                <a:gd name="connsiteY5" fmla="*/ 960890 h 1359475"/>
                <a:gd name="connsiteX6" fmla="*/ 265724 w 390770"/>
                <a:gd name="connsiteY6" fmla="*/ 1281321 h 1359475"/>
                <a:gd name="connsiteX7" fmla="*/ 390770 w 390770"/>
                <a:gd name="connsiteY7" fmla="*/ 1343843 h 1359475"/>
                <a:gd name="connsiteX0" fmla="*/ 0 w 390770"/>
                <a:gd name="connsiteY0" fmla="*/ 1361030 h 1361030"/>
                <a:gd name="connsiteX1" fmla="*/ 101600 w 390770"/>
                <a:gd name="connsiteY1" fmla="*/ 1204722 h 1361030"/>
                <a:gd name="connsiteX2" fmla="*/ 5759 w 390770"/>
                <a:gd name="connsiteY2" fmla="*/ 837399 h 1361030"/>
                <a:gd name="connsiteX3" fmla="*/ 144996 w 390770"/>
                <a:gd name="connsiteY3" fmla="*/ 16784 h 1361030"/>
                <a:gd name="connsiteX4" fmla="*/ 262020 w 390770"/>
                <a:gd name="connsiteY4" fmla="*/ 337214 h 1361030"/>
                <a:gd name="connsiteX5" fmla="*/ 308915 w 390770"/>
                <a:gd name="connsiteY5" fmla="*/ 962445 h 1361030"/>
                <a:gd name="connsiteX6" fmla="*/ 265724 w 390770"/>
                <a:gd name="connsiteY6" fmla="*/ 1282876 h 1361030"/>
                <a:gd name="connsiteX7" fmla="*/ 390770 w 390770"/>
                <a:gd name="connsiteY7" fmla="*/ 1345398 h 1361030"/>
                <a:gd name="connsiteX0" fmla="*/ 0 w 390770"/>
                <a:gd name="connsiteY0" fmla="*/ 1360775 h 1360775"/>
                <a:gd name="connsiteX1" fmla="*/ 101600 w 390770"/>
                <a:gd name="connsiteY1" fmla="*/ 1204467 h 1360775"/>
                <a:gd name="connsiteX2" fmla="*/ 5759 w 390770"/>
                <a:gd name="connsiteY2" fmla="*/ 837144 h 1360775"/>
                <a:gd name="connsiteX3" fmla="*/ 144996 w 390770"/>
                <a:gd name="connsiteY3" fmla="*/ 16529 h 1360775"/>
                <a:gd name="connsiteX4" fmla="*/ 262020 w 390770"/>
                <a:gd name="connsiteY4" fmla="*/ 336959 h 1360775"/>
                <a:gd name="connsiteX5" fmla="*/ 344907 w 390770"/>
                <a:gd name="connsiteY5" fmla="*/ 930928 h 1360775"/>
                <a:gd name="connsiteX6" fmla="*/ 265724 w 390770"/>
                <a:gd name="connsiteY6" fmla="*/ 1282621 h 1360775"/>
                <a:gd name="connsiteX7" fmla="*/ 390770 w 390770"/>
                <a:gd name="connsiteY7" fmla="*/ 1345143 h 136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770" h="1360775">
                  <a:moveTo>
                    <a:pt x="0" y="1360775"/>
                  </a:moveTo>
                  <a:cubicBezTo>
                    <a:pt x="92482" y="1302811"/>
                    <a:pt x="100640" y="1291739"/>
                    <a:pt x="101600" y="1204467"/>
                  </a:cubicBezTo>
                  <a:cubicBezTo>
                    <a:pt x="102560" y="1117195"/>
                    <a:pt x="-1474" y="1035134"/>
                    <a:pt x="5759" y="837144"/>
                  </a:cubicBezTo>
                  <a:cubicBezTo>
                    <a:pt x="12992" y="639154"/>
                    <a:pt x="102286" y="99893"/>
                    <a:pt x="144996" y="16529"/>
                  </a:cubicBezTo>
                  <a:cubicBezTo>
                    <a:pt x="187706" y="-66835"/>
                    <a:pt x="228702" y="184559"/>
                    <a:pt x="262020" y="336959"/>
                  </a:cubicBezTo>
                  <a:cubicBezTo>
                    <a:pt x="295339" y="489359"/>
                    <a:pt x="344290" y="773318"/>
                    <a:pt x="344907" y="930928"/>
                  </a:cubicBezTo>
                  <a:cubicBezTo>
                    <a:pt x="345524" y="1088538"/>
                    <a:pt x="258080" y="1213585"/>
                    <a:pt x="265724" y="1282621"/>
                  </a:cubicBezTo>
                  <a:cubicBezTo>
                    <a:pt x="273368" y="1351657"/>
                    <a:pt x="348437" y="1366310"/>
                    <a:pt x="390770" y="1345143"/>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Freihandform: Form 34">
              <a:extLst>
                <a:ext uri="{FF2B5EF4-FFF2-40B4-BE49-F238E27FC236}">
                  <a16:creationId xmlns:a16="http://schemas.microsoft.com/office/drawing/2014/main" id="{8A9BB26D-ED31-AB74-5238-7E69BBC95122}"/>
                </a:ext>
              </a:extLst>
            </p:cNvPr>
            <p:cNvSpPr/>
            <p:nvPr/>
          </p:nvSpPr>
          <p:spPr>
            <a:xfrm>
              <a:off x="7525915" y="3098131"/>
              <a:ext cx="309792" cy="960339"/>
            </a:xfrm>
            <a:custGeom>
              <a:avLst/>
              <a:gdLst>
                <a:gd name="connsiteX0" fmla="*/ 0 w 578339"/>
                <a:gd name="connsiteY0" fmla="*/ 1101951 h 1151414"/>
                <a:gd name="connsiteX1" fmla="*/ 211015 w 578339"/>
                <a:gd name="connsiteY1" fmla="*/ 1055059 h 1151414"/>
                <a:gd name="connsiteX2" fmla="*/ 156308 w 578339"/>
                <a:gd name="connsiteY2" fmla="*/ 390751 h 1151414"/>
                <a:gd name="connsiteX3" fmla="*/ 187569 w 578339"/>
                <a:gd name="connsiteY3" fmla="*/ 7798 h 1151414"/>
                <a:gd name="connsiteX4" fmla="*/ 289169 w 578339"/>
                <a:gd name="connsiteY4" fmla="*/ 187551 h 1151414"/>
                <a:gd name="connsiteX5" fmla="*/ 336062 w 578339"/>
                <a:gd name="connsiteY5" fmla="*/ 812782 h 1151414"/>
                <a:gd name="connsiteX6" fmla="*/ 375139 w 578339"/>
                <a:gd name="connsiteY6" fmla="*/ 1133213 h 1151414"/>
                <a:gd name="connsiteX7" fmla="*/ 476739 w 578339"/>
                <a:gd name="connsiteY7" fmla="*/ 1109767 h 1151414"/>
                <a:gd name="connsiteX8" fmla="*/ 500185 w 578339"/>
                <a:gd name="connsiteY8" fmla="*/ 1094136 h 1151414"/>
                <a:gd name="connsiteX9" fmla="*/ 578339 w 578339"/>
                <a:gd name="connsiteY9" fmla="*/ 1031613 h 1151414"/>
                <a:gd name="connsiteX0" fmla="*/ 0 w 634953"/>
                <a:gd name="connsiteY0" fmla="*/ 1101951 h 1189318"/>
                <a:gd name="connsiteX1" fmla="*/ 211015 w 634953"/>
                <a:gd name="connsiteY1" fmla="*/ 1055059 h 1189318"/>
                <a:gd name="connsiteX2" fmla="*/ 156308 w 634953"/>
                <a:gd name="connsiteY2" fmla="*/ 390751 h 1189318"/>
                <a:gd name="connsiteX3" fmla="*/ 187569 w 634953"/>
                <a:gd name="connsiteY3" fmla="*/ 7798 h 1189318"/>
                <a:gd name="connsiteX4" fmla="*/ 289169 w 634953"/>
                <a:gd name="connsiteY4" fmla="*/ 187551 h 1189318"/>
                <a:gd name="connsiteX5" fmla="*/ 336062 w 634953"/>
                <a:gd name="connsiteY5" fmla="*/ 812782 h 1189318"/>
                <a:gd name="connsiteX6" fmla="*/ 375139 w 634953"/>
                <a:gd name="connsiteY6" fmla="*/ 1133213 h 1189318"/>
                <a:gd name="connsiteX7" fmla="*/ 476739 w 634953"/>
                <a:gd name="connsiteY7" fmla="*/ 1109767 h 1189318"/>
                <a:gd name="connsiteX8" fmla="*/ 633047 w 634953"/>
                <a:gd name="connsiteY8" fmla="*/ 1187921 h 1189318"/>
                <a:gd name="connsiteX9" fmla="*/ 578339 w 634953"/>
                <a:gd name="connsiteY9" fmla="*/ 1031613 h 1189318"/>
                <a:gd name="connsiteX0" fmla="*/ 0 w 578339"/>
                <a:gd name="connsiteY0" fmla="*/ 1101951 h 1153184"/>
                <a:gd name="connsiteX1" fmla="*/ 211015 w 578339"/>
                <a:gd name="connsiteY1" fmla="*/ 1055059 h 1153184"/>
                <a:gd name="connsiteX2" fmla="*/ 156308 w 578339"/>
                <a:gd name="connsiteY2" fmla="*/ 390751 h 1153184"/>
                <a:gd name="connsiteX3" fmla="*/ 187569 w 578339"/>
                <a:gd name="connsiteY3" fmla="*/ 7798 h 1153184"/>
                <a:gd name="connsiteX4" fmla="*/ 289169 w 578339"/>
                <a:gd name="connsiteY4" fmla="*/ 187551 h 1153184"/>
                <a:gd name="connsiteX5" fmla="*/ 336062 w 578339"/>
                <a:gd name="connsiteY5" fmla="*/ 812782 h 1153184"/>
                <a:gd name="connsiteX6" fmla="*/ 375139 w 578339"/>
                <a:gd name="connsiteY6" fmla="*/ 1133213 h 1153184"/>
                <a:gd name="connsiteX7" fmla="*/ 476739 w 578339"/>
                <a:gd name="connsiteY7" fmla="*/ 1109767 h 1153184"/>
                <a:gd name="connsiteX8" fmla="*/ 578339 w 578339"/>
                <a:gd name="connsiteY8" fmla="*/ 1031613 h 1153184"/>
                <a:gd name="connsiteX0" fmla="*/ 0 w 578339"/>
                <a:gd name="connsiteY0" fmla="*/ 1101951 h 1183165"/>
                <a:gd name="connsiteX1" fmla="*/ 211015 w 578339"/>
                <a:gd name="connsiteY1" fmla="*/ 1055059 h 1183165"/>
                <a:gd name="connsiteX2" fmla="*/ 156308 w 578339"/>
                <a:gd name="connsiteY2" fmla="*/ 390751 h 1183165"/>
                <a:gd name="connsiteX3" fmla="*/ 187569 w 578339"/>
                <a:gd name="connsiteY3" fmla="*/ 7798 h 1183165"/>
                <a:gd name="connsiteX4" fmla="*/ 289169 w 578339"/>
                <a:gd name="connsiteY4" fmla="*/ 187551 h 1183165"/>
                <a:gd name="connsiteX5" fmla="*/ 336062 w 578339"/>
                <a:gd name="connsiteY5" fmla="*/ 812782 h 1183165"/>
                <a:gd name="connsiteX6" fmla="*/ 375139 w 578339"/>
                <a:gd name="connsiteY6" fmla="*/ 1133213 h 1183165"/>
                <a:gd name="connsiteX7" fmla="*/ 554892 w 578339"/>
                <a:gd name="connsiteY7" fmla="*/ 1172290 h 1183165"/>
                <a:gd name="connsiteX8" fmla="*/ 578339 w 578339"/>
                <a:gd name="connsiteY8" fmla="*/ 1031613 h 1183165"/>
                <a:gd name="connsiteX0" fmla="*/ 0 w 578339"/>
                <a:gd name="connsiteY0" fmla="*/ 1101951 h 1140212"/>
                <a:gd name="connsiteX1" fmla="*/ 211015 w 578339"/>
                <a:gd name="connsiteY1" fmla="*/ 1055059 h 1140212"/>
                <a:gd name="connsiteX2" fmla="*/ 156308 w 578339"/>
                <a:gd name="connsiteY2" fmla="*/ 390751 h 1140212"/>
                <a:gd name="connsiteX3" fmla="*/ 187569 w 578339"/>
                <a:gd name="connsiteY3" fmla="*/ 7798 h 1140212"/>
                <a:gd name="connsiteX4" fmla="*/ 289169 w 578339"/>
                <a:gd name="connsiteY4" fmla="*/ 187551 h 1140212"/>
                <a:gd name="connsiteX5" fmla="*/ 336062 w 578339"/>
                <a:gd name="connsiteY5" fmla="*/ 812782 h 1140212"/>
                <a:gd name="connsiteX6" fmla="*/ 375139 w 578339"/>
                <a:gd name="connsiteY6" fmla="*/ 1133213 h 1140212"/>
                <a:gd name="connsiteX7" fmla="*/ 578339 w 578339"/>
                <a:gd name="connsiteY7" fmla="*/ 1031613 h 1140212"/>
                <a:gd name="connsiteX0" fmla="*/ 0 w 570524"/>
                <a:gd name="connsiteY0" fmla="*/ 1101951 h 1144020"/>
                <a:gd name="connsiteX1" fmla="*/ 211015 w 570524"/>
                <a:gd name="connsiteY1" fmla="*/ 1055059 h 1144020"/>
                <a:gd name="connsiteX2" fmla="*/ 156308 w 570524"/>
                <a:gd name="connsiteY2" fmla="*/ 390751 h 1144020"/>
                <a:gd name="connsiteX3" fmla="*/ 187569 w 570524"/>
                <a:gd name="connsiteY3" fmla="*/ 7798 h 1144020"/>
                <a:gd name="connsiteX4" fmla="*/ 289169 w 570524"/>
                <a:gd name="connsiteY4" fmla="*/ 187551 h 1144020"/>
                <a:gd name="connsiteX5" fmla="*/ 336062 w 570524"/>
                <a:gd name="connsiteY5" fmla="*/ 812782 h 1144020"/>
                <a:gd name="connsiteX6" fmla="*/ 375139 w 570524"/>
                <a:gd name="connsiteY6" fmla="*/ 1133213 h 1144020"/>
                <a:gd name="connsiteX7" fmla="*/ 570524 w 570524"/>
                <a:gd name="connsiteY7" fmla="*/ 1062874 h 1144020"/>
                <a:gd name="connsiteX0" fmla="*/ 0 w 500185"/>
                <a:gd name="connsiteY0" fmla="*/ 1101951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500185"/>
                <a:gd name="connsiteY0" fmla="*/ 1156659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390770"/>
                <a:gd name="connsiteY0" fmla="*/ 1211367 h 1221996"/>
                <a:gd name="connsiteX1" fmla="*/ 101600 w 390770"/>
                <a:gd name="connsiteY1" fmla="*/ 1055059 h 1221996"/>
                <a:gd name="connsiteX2" fmla="*/ 46893 w 390770"/>
                <a:gd name="connsiteY2" fmla="*/ 390751 h 1221996"/>
                <a:gd name="connsiteX3" fmla="*/ 78154 w 390770"/>
                <a:gd name="connsiteY3" fmla="*/ 7798 h 1221996"/>
                <a:gd name="connsiteX4" fmla="*/ 179754 w 390770"/>
                <a:gd name="connsiteY4" fmla="*/ 187551 h 1221996"/>
                <a:gd name="connsiteX5" fmla="*/ 226647 w 390770"/>
                <a:gd name="connsiteY5" fmla="*/ 812782 h 1221996"/>
                <a:gd name="connsiteX6" fmla="*/ 265724 w 390770"/>
                <a:gd name="connsiteY6" fmla="*/ 1133213 h 1221996"/>
                <a:gd name="connsiteX7" fmla="*/ 390770 w 390770"/>
                <a:gd name="connsiteY7" fmla="*/ 1195735 h 1221996"/>
                <a:gd name="connsiteX0" fmla="*/ 0 w 390770"/>
                <a:gd name="connsiteY0" fmla="*/ 1211367 h 1211367"/>
                <a:gd name="connsiteX1" fmla="*/ 101600 w 390770"/>
                <a:gd name="connsiteY1" fmla="*/ 1055059 h 1211367"/>
                <a:gd name="connsiteX2" fmla="*/ 46893 w 390770"/>
                <a:gd name="connsiteY2" fmla="*/ 390751 h 1211367"/>
                <a:gd name="connsiteX3" fmla="*/ 78154 w 390770"/>
                <a:gd name="connsiteY3" fmla="*/ 7798 h 1211367"/>
                <a:gd name="connsiteX4" fmla="*/ 179754 w 390770"/>
                <a:gd name="connsiteY4" fmla="*/ 187551 h 1211367"/>
                <a:gd name="connsiteX5" fmla="*/ 226647 w 390770"/>
                <a:gd name="connsiteY5" fmla="*/ 812782 h 1211367"/>
                <a:gd name="connsiteX6" fmla="*/ 265724 w 390770"/>
                <a:gd name="connsiteY6" fmla="*/ 1133213 h 1211367"/>
                <a:gd name="connsiteX7" fmla="*/ 390770 w 390770"/>
                <a:gd name="connsiteY7" fmla="*/ 1195735 h 1211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770" h="1211367">
                  <a:moveTo>
                    <a:pt x="0" y="1211367"/>
                  </a:moveTo>
                  <a:cubicBezTo>
                    <a:pt x="92482" y="1153403"/>
                    <a:pt x="93785" y="1191828"/>
                    <a:pt x="101600" y="1055059"/>
                  </a:cubicBezTo>
                  <a:cubicBezTo>
                    <a:pt x="109416" y="918290"/>
                    <a:pt x="50801" y="565294"/>
                    <a:pt x="46893" y="390751"/>
                  </a:cubicBezTo>
                  <a:cubicBezTo>
                    <a:pt x="42985" y="216208"/>
                    <a:pt x="56011" y="41665"/>
                    <a:pt x="78154" y="7798"/>
                  </a:cubicBezTo>
                  <a:cubicBezTo>
                    <a:pt x="100298" y="-26069"/>
                    <a:pt x="155005" y="53387"/>
                    <a:pt x="179754" y="187551"/>
                  </a:cubicBezTo>
                  <a:cubicBezTo>
                    <a:pt x="204503" y="321715"/>
                    <a:pt x="212319" y="655172"/>
                    <a:pt x="226647" y="812782"/>
                  </a:cubicBezTo>
                  <a:cubicBezTo>
                    <a:pt x="240975" y="970392"/>
                    <a:pt x="238370" y="1069388"/>
                    <a:pt x="265724" y="1133213"/>
                  </a:cubicBezTo>
                  <a:cubicBezTo>
                    <a:pt x="293078" y="1197038"/>
                    <a:pt x="348437" y="1216902"/>
                    <a:pt x="390770" y="119573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Freihandform: Form 35">
              <a:extLst>
                <a:ext uri="{FF2B5EF4-FFF2-40B4-BE49-F238E27FC236}">
                  <a16:creationId xmlns:a16="http://schemas.microsoft.com/office/drawing/2014/main" id="{F46953D6-8484-9C45-1369-3F06E08BF047}"/>
                </a:ext>
              </a:extLst>
            </p:cNvPr>
            <p:cNvSpPr/>
            <p:nvPr/>
          </p:nvSpPr>
          <p:spPr>
            <a:xfrm>
              <a:off x="8748511" y="3083024"/>
              <a:ext cx="309792" cy="960339"/>
            </a:xfrm>
            <a:custGeom>
              <a:avLst/>
              <a:gdLst>
                <a:gd name="connsiteX0" fmla="*/ 0 w 578339"/>
                <a:gd name="connsiteY0" fmla="*/ 1101951 h 1151414"/>
                <a:gd name="connsiteX1" fmla="*/ 211015 w 578339"/>
                <a:gd name="connsiteY1" fmla="*/ 1055059 h 1151414"/>
                <a:gd name="connsiteX2" fmla="*/ 156308 w 578339"/>
                <a:gd name="connsiteY2" fmla="*/ 390751 h 1151414"/>
                <a:gd name="connsiteX3" fmla="*/ 187569 w 578339"/>
                <a:gd name="connsiteY3" fmla="*/ 7798 h 1151414"/>
                <a:gd name="connsiteX4" fmla="*/ 289169 w 578339"/>
                <a:gd name="connsiteY4" fmla="*/ 187551 h 1151414"/>
                <a:gd name="connsiteX5" fmla="*/ 336062 w 578339"/>
                <a:gd name="connsiteY5" fmla="*/ 812782 h 1151414"/>
                <a:gd name="connsiteX6" fmla="*/ 375139 w 578339"/>
                <a:gd name="connsiteY6" fmla="*/ 1133213 h 1151414"/>
                <a:gd name="connsiteX7" fmla="*/ 476739 w 578339"/>
                <a:gd name="connsiteY7" fmla="*/ 1109767 h 1151414"/>
                <a:gd name="connsiteX8" fmla="*/ 500185 w 578339"/>
                <a:gd name="connsiteY8" fmla="*/ 1094136 h 1151414"/>
                <a:gd name="connsiteX9" fmla="*/ 578339 w 578339"/>
                <a:gd name="connsiteY9" fmla="*/ 1031613 h 1151414"/>
                <a:gd name="connsiteX0" fmla="*/ 0 w 634953"/>
                <a:gd name="connsiteY0" fmla="*/ 1101951 h 1189318"/>
                <a:gd name="connsiteX1" fmla="*/ 211015 w 634953"/>
                <a:gd name="connsiteY1" fmla="*/ 1055059 h 1189318"/>
                <a:gd name="connsiteX2" fmla="*/ 156308 w 634953"/>
                <a:gd name="connsiteY2" fmla="*/ 390751 h 1189318"/>
                <a:gd name="connsiteX3" fmla="*/ 187569 w 634953"/>
                <a:gd name="connsiteY3" fmla="*/ 7798 h 1189318"/>
                <a:gd name="connsiteX4" fmla="*/ 289169 w 634953"/>
                <a:gd name="connsiteY4" fmla="*/ 187551 h 1189318"/>
                <a:gd name="connsiteX5" fmla="*/ 336062 w 634953"/>
                <a:gd name="connsiteY5" fmla="*/ 812782 h 1189318"/>
                <a:gd name="connsiteX6" fmla="*/ 375139 w 634953"/>
                <a:gd name="connsiteY6" fmla="*/ 1133213 h 1189318"/>
                <a:gd name="connsiteX7" fmla="*/ 476739 w 634953"/>
                <a:gd name="connsiteY7" fmla="*/ 1109767 h 1189318"/>
                <a:gd name="connsiteX8" fmla="*/ 633047 w 634953"/>
                <a:gd name="connsiteY8" fmla="*/ 1187921 h 1189318"/>
                <a:gd name="connsiteX9" fmla="*/ 578339 w 634953"/>
                <a:gd name="connsiteY9" fmla="*/ 1031613 h 1189318"/>
                <a:gd name="connsiteX0" fmla="*/ 0 w 578339"/>
                <a:gd name="connsiteY0" fmla="*/ 1101951 h 1153184"/>
                <a:gd name="connsiteX1" fmla="*/ 211015 w 578339"/>
                <a:gd name="connsiteY1" fmla="*/ 1055059 h 1153184"/>
                <a:gd name="connsiteX2" fmla="*/ 156308 w 578339"/>
                <a:gd name="connsiteY2" fmla="*/ 390751 h 1153184"/>
                <a:gd name="connsiteX3" fmla="*/ 187569 w 578339"/>
                <a:gd name="connsiteY3" fmla="*/ 7798 h 1153184"/>
                <a:gd name="connsiteX4" fmla="*/ 289169 w 578339"/>
                <a:gd name="connsiteY4" fmla="*/ 187551 h 1153184"/>
                <a:gd name="connsiteX5" fmla="*/ 336062 w 578339"/>
                <a:gd name="connsiteY5" fmla="*/ 812782 h 1153184"/>
                <a:gd name="connsiteX6" fmla="*/ 375139 w 578339"/>
                <a:gd name="connsiteY6" fmla="*/ 1133213 h 1153184"/>
                <a:gd name="connsiteX7" fmla="*/ 476739 w 578339"/>
                <a:gd name="connsiteY7" fmla="*/ 1109767 h 1153184"/>
                <a:gd name="connsiteX8" fmla="*/ 578339 w 578339"/>
                <a:gd name="connsiteY8" fmla="*/ 1031613 h 1153184"/>
                <a:gd name="connsiteX0" fmla="*/ 0 w 578339"/>
                <a:gd name="connsiteY0" fmla="*/ 1101951 h 1183165"/>
                <a:gd name="connsiteX1" fmla="*/ 211015 w 578339"/>
                <a:gd name="connsiteY1" fmla="*/ 1055059 h 1183165"/>
                <a:gd name="connsiteX2" fmla="*/ 156308 w 578339"/>
                <a:gd name="connsiteY2" fmla="*/ 390751 h 1183165"/>
                <a:gd name="connsiteX3" fmla="*/ 187569 w 578339"/>
                <a:gd name="connsiteY3" fmla="*/ 7798 h 1183165"/>
                <a:gd name="connsiteX4" fmla="*/ 289169 w 578339"/>
                <a:gd name="connsiteY4" fmla="*/ 187551 h 1183165"/>
                <a:gd name="connsiteX5" fmla="*/ 336062 w 578339"/>
                <a:gd name="connsiteY5" fmla="*/ 812782 h 1183165"/>
                <a:gd name="connsiteX6" fmla="*/ 375139 w 578339"/>
                <a:gd name="connsiteY6" fmla="*/ 1133213 h 1183165"/>
                <a:gd name="connsiteX7" fmla="*/ 554892 w 578339"/>
                <a:gd name="connsiteY7" fmla="*/ 1172290 h 1183165"/>
                <a:gd name="connsiteX8" fmla="*/ 578339 w 578339"/>
                <a:gd name="connsiteY8" fmla="*/ 1031613 h 1183165"/>
                <a:gd name="connsiteX0" fmla="*/ 0 w 578339"/>
                <a:gd name="connsiteY0" fmla="*/ 1101951 h 1140212"/>
                <a:gd name="connsiteX1" fmla="*/ 211015 w 578339"/>
                <a:gd name="connsiteY1" fmla="*/ 1055059 h 1140212"/>
                <a:gd name="connsiteX2" fmla="*/ 156308 w 578339"/>
                <a:gd name="connsiteY2" fmla="*/ 390751 h 1140212"/>
                <a:gd name="connsiteX3" fmla="*/ 187569 w 578339"/>
                <a:gd name="connsiteY3" fmla="*/ 7798 h 1140212"/>
                <a:gd name="connsiteX4" fmla="*/ 289169 w 578339"/>
                <a:gd name="connsiteY4" fmla="*/ 187551 h 1140212"/>
                <a:gd name="connsiteX5" fmla="*/ 336062 w 578339"/>
                <a:gd name="connsiteY5" fmla="*/ 812782 h 1140212"/>
                <a:gd name="connsiteX6" fmla="*/ 375139 w 578339"/>
                <a:gd name="connsiteY6" fmla="*/ 1133213 h 1140212"/>
                <a:gd name="connsiteX7" fmla="*/ 578339 w 578339"/>
                <a:gd name="connsiteY7" fmla="*/ 1031613 h 1140212"/>
                <a:gd name="connsiteX0" fmla="*/ 0 w 570524"/>
                <a:gd name="connsiteY0" fmla="*/ 1101951 h 1144020"/>
                <a:gd name="connsiteX1" fmla="*/ 211015 w 570524"/>
                <a:gd name="connsiteY1" fmla="*/ 1055059 h 1144020"/>
                <a:gd name="connsiteX2" fmla="*/ 156308 w 570524"/>
                <a:gd name="connsiteY2" fmla="*/ 390751 h 1144020"/>
                <a:gd name="connsiteX3" fmla="*/ 187569 w 570524"/>
                <a:gd name="connsiteY3" fmla="*/ 7798 h 1144020"/>
                <a:gd name="connsiteX4" fmla="*/ 289169 w 570524"/>
                <a:gd name="connsiteY4" fmla="*/ 187551 h 1144020"/>
                <a:gd name="connsiteX5" fmla="*/ 336062 w 570524"/>
                <a:gd name="connsiteY5" fmla="*/ 812782 h 1144020"/>
                <a:gd name="connsiteX6" fmla="*/ 375139 w 570524"/>
                <a:gd name="connsiteY6" fmla="*/ 1133213 h 1144020"/>
                <a:gd name="connsiteX7" fmla="*/ 570524 w 570524"/>
                <a:gd name="connsiteY7" fmla="*/ 1062874 h 1144020"/>
                <a:gd name="connsiteX0" fmla="*/ 0 w 500185"/>
                <a:gd name="connsiteY0" fmla="*/ 1101951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500185"/>
                <a:gd name="connsiteY0" fmla="*/ 1156659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390770"/>
                <a:gd name="connsiteY0" fmla="*/ 1211367 h 1221996"/>
                <a:gd name="connsiteX1" fmla="*/ 101600 w 390770"/>
                <a:gd name="connsiteY1" fmla="*/ 1055059 h 1221996"/>
                <a:gd name="connsiteX2" fmla="*/ 46893 w 390770"/>
                <a:gd name="connsiteY2" fmla="*/ 390751 h 1221996"/>
                <a:gd name="connsiteX3" fmla="*/ 78154 w 390770"/>
                <a:gd name="connsiteY3" fmla="*/ 7798 h 1221996"/>
                <a:gd name="connsiteX4" fmla="*/ 179754 w 390770"/>
                <a:gd name="connsiteY4" fmla="*/ 187551 h 1221996"/>
                <a:gd name="connsiteX5" fmla="*/ 226647 w 390770"/>
                <a:gd name="connsiteY5" fmla="*/ 812782 h 1221996"/>
                <a:gd name="connsiteX6" fmla="*/ 265724 w 390770"/>
                <a:gd name="connsiteY6" fmla="*/ 1133213 h 1221996"/>
                <a:gd name="connsiteX7" fmla="*/ 390770 w 390770"/>
                <a:gd name="connsiteY7" fmla="*/ 1195735 h 1221996"/>
                <a:gd name="connsiteX0" fmla="*/ 0 w 390770"/>
                <a:gd name="connsiteY0" fmla="*/ 1211367 h 1211367"/>
                <a:gd name="connsiteX1" fmla="*/ 101600 w 390770"/>
                <a:gd name="connsiteY1" fmla="*/ 1055059 h 1211367"/>
                <a:gd name="connsiteX2" fmla="*/ 46893 w 390770"/>
                <a:gd name="connsiteY2" fmla="*/ 390751 h 1211367"/>
                <a:gd name="connsiteX3" fmla="*/ 78154 w 390770"/>
                <a:gd name="connsiteY3" fmla="*/ 7798 h 1211367"/>
                <a:gd name="connsiteX4" fmla="*/ 179754 w 390770"/>
                <a:gd name="connsiteY4" fmla="*/ 187551 h 1211367"/>
                <a:gd name="connsiteX5" fmla="*/ 226647 w 390770"/>
                <a:gd name="connsiteY5" fmla="*/ 812782 h 1211367"/>
                <a:gd name="connsiteX6" fmla="*/ 265724 w 390770"/>
                <a:gd name="connsiteY6" fmla="*/ 1133213 h 1211367"/>
                <a:gd name="connsiteX7" fmla="*/ 390770 w 390770"/>
                <a:gd name="connsiteY7" fmla="*/ 1195735 h 1211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770" h="1211367">
                  <a:moveTo>
                    <a:pt x="0" y="1211367"/>
                  </a:moveTo>
                  <a:cubicBezTo>
                    <a:pt x="92482" y="1153403"/>
                    <a:pt x="93785" y="1191828"/>
                    <a:pt x="101600" y="1055059"/>
                  </a:cubicBezTo>
                  <a:cubicBezTo>
                    <a:pt x="109416" y="918290"/>
                    <a:pt x="50801" y="565294"/>
                    <a:pt x="46893" y="390751"/>
                  </a:cubicBezTo>
                  <a:cubicBezTo>
                    <a:pt x="42985" y="216208"/>
                    <a:pt x="56011" y="41665"/>
                    <a:pt x="78154" y="7798"/>
                  </a:cubicBezTo>
                  <a:cubicBezTo>
                    <a:pt x="100298" y="-26069"/>
                    <a:pt x="155005" y="53387"/>
                    <a:pt x="179754" y="187551"/>
                  </a:cubicBezTo>
                  <a:cubicBezTo>
                    <a:pt x="204503" y="321715"/>
                    <a:pt x="212319" y="655172"/>
                    <a:pt x="226647" y="812782"/>
                  </a:cubicBezTo>
                  <a:cubicBezTo>
                    <a:pt x="240975" y="970392"/>
                    <a:pt x="238370" y="1069388"/>
                    <a:pt x="265724" y="1133213"/>
                  </a:cubicBezTo>
                  <a:cubicBezTo>
                    <a:pt x="293078" y="1197038"/>
                    <a:pt x="348437" y="1216902"/>
                    <a:pt x="390770" y="119573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Freihandform: Form 36">
              <a:extLst>
                <a:ext uri="{FF2B5EF4-FFF2-40B4-BE49-F238E27FC236}">
                  <a16:creationId xmlns:a16="http://schemas.microsoft.com/office/drawing/2014/main" id="{D02D0DFF-B432-969B-9C22-E9ADDBC00792}"/>
                </a:ext>
              </a:extLst>
            </p:cNvPr>
            <p:cNvSpPr/>
            <p:nvPr/>
          </p:nvSpPr>
          <p:spPr>
            <a:xfrm>
              <a:off x="9058302" y="2896629"/>
              <a:ext cx="500542" cy="1146734"/>
            </a:xfrm>
            <a:custGeom>
              <a:avLst/>
              <a:gdLst>
                <a:gd name="connsiteX0" fmla="*/ 0 w 578339"/>
                <a:gd name="connsiteY0" fmla="*/ 1101951 h 1151414"/>
                <a:gd name="connsiteX1" fmla="*/ 211015 w 578339"/>
                <a:gd name="connsiteY1" fmla="*/ 1055059 h 1151414"/>
                <a:gd name="connsiteX2" fmla="*/ 156308 w 578339"/>
                <a:gd name="connsiteY2" fmla="*/ 390751 h 1151414"/>
                <a:gd name="connsiteX3" fmla="*/ 187569 w 578339"/>
                <a:gd name="connsiteY3" fmla="*/ 7798 h 1151414"/>
                <a:gd name="connsiteX4" fmla="*/ 289169 w 578339"/>
                <a:gd name="connsiteY4" fmla="*/ 187551 h 1151414"/>
                <a:gd name="connsiteX5" fmla="*/ 336062 w 578339"/>
                <a:gd name="connsiteY5" fmla="*/ 812782 h 1151414"/>
                <a:gd name="connsiteX6" fmla="*/ 375139 w 578339"/>
                <a:gd name="connsiteY6" fmla="*/ 1133213 h 1151414"/>
                <a:gd name="connsiteX7" fmla="*/ 476739 w 578339"/>
                <a:gd name="connsiteY7" fmla="*/ 1109767 h 1151414"/>
                <a:gd name="connsiteX8" fmla="*/ 500185 w 578339"/>
                <a:gd name="connsiteY8" fmla="*/ 1094136 h 1151414"/>
                <a:gd name="connsiteX9" fmla="*/ 578339 w 578339"/>
                <a:gd name="connsiteY9" fmla="*/ 1031613 h 1151414"/>
                <a:gd name="connsiteX0" fmla="*/ 0 w 634953"/>
                <a:gd name="connsiteY0" fmla="*/ 1101951 h 1189318"/>
                <a:gd name="connsiteX1" fmla="*/ 211015 w 634953"/>
                <a:gd name="connsiteY1" fmla="*/ 1055059 h 1189318"/>
                <a:gd name="connsiteX2" fmla="*/ 156308 w 634953"/>
                <a:gd name="connsiteY2" fmla="*/ 390751 h 1189318"/>
                <a:gd name="connsiteX3" fmla="*/ 187569 w 634953"/>
                <a:gd name="connsiteY3" fmla="*/ 7798 h 1189318"/>
                <a:gd name="connsiteX4" fmla="*/ 289169 w 634953"/>
                <a:gd name="connsiteY4" fmla="*/ 187551 h 1189318"/>
                <a:gd name="connsiteX5" fmla="*/ 336062 w 634953"/>
                <a:gd name="connsiteY5" fmla="*/ 812782 h 1189318"/>
                <a:gd name="connsiteX6" fmla="*/ 375139 w 634953"/>
                <a:gd name="connsiteY6" fmla="*/ 1133213 h 1189318"/>
                <a:gd name="connsiteX7" fmla="*/ 476739 w 634953"/>
                <a:gd name="connsiteY7" fmla="*/ 1109767 h 1189318"/>
                <a:gd name="connsiteX8" fmla="*/ 633047 w 634953"/>
                <a:gd name="connsiteY8" fmla="*/ 1187921 h 1189318"/>
                <a:gd name="connsiteX9" fmla="*/ 578339 w 634953"/>
                <a:gd name="connsiteY9" fmla="*/ 1031613 h 1189318"/>
                <a:gd name="connsiteX0" fmla="*/ 0 w 578339"/>
                <a:gd name="connsiteY0" fmla="*/ 1101951 h 1153184"/>
                <a:gd name="connsiteX1" fmla="*/ 211015 w 578339"/>
                <a:gd name="connsiteY1" fmla="*/ 1055059 h 1153184"/>
                <a:gd name="connsiteX2" fmla="*/ 156308 w 578339"/>
                <a:gd name="connsiteY2" fmla="*/ 390751 h 1153184"/>
                <a:gd name="connsiteX3" fmla="*/ 187569 w 578339"/>
                <a:gd name="connsiteY3" fmla="*/ 7798 h 1153184"/>
                <a:gd name="connsiteX4" fmla="*/ 289169 w 578339"/>
                <a:gd name="connsiteY4" fmla="*/ 187551 h 1153184"/>
                <a:gd name="connsiteX5" fmla="*/ 336062 w 578339"/>
                <a:gd name="connsiteY5" fmla="*/ 812782 h 1153184"/>
                <a:gd name="connsiteX6" fmla="*/ 375139 w 578339"/>
                <a:gd name="connsiteY6" fmla="*/ 1133213 h 1153184"/>
                <a:gd name="connsiteX7" fmla="*/ 476739 w 578339"/>
                <a:gd name="connsiteY7" fmla="*/ 1109767 h 1153184"/>
                <a:gd name="connsiteX8" fmla="*/ 578339 w 578339"/>
                <a:gd name="connsiteY8" fmla="*/ 1031613 h 1153184"/>
                <a:gd name="connsiteX0" fmla="*/ 0 w 578339"/>
                <a:gd name="connsiteY0" fmla="*/ 1101951 h 1183165"/>
                <a:gd name="connsiteX1" fmla="*/ 211015 w 578339"/>
                <a:gd name="connsiteY1" fmla="*/ 1055059 h 1183165"/>
                <a:gd name="connsiteX2" fmla="*/ 156308 w 578339"/>
                <a:gd name="connsiteY2" fmla="*/ 390751 h 1183165"/>
                <a:gd name="connsiteX3" fmla="*/ 187569 w 578339"/>
                <a:gd name="connsiteY3" fmla="*/ 7798 h 1183165"/>
                <a:gd name="connsiteX4" fmla="*/ 289169 w 578339"/>
                <a:gd name="connsiteY4" fmla="*/ 187551 h 1183165"/>
                <a:gd name="connsiteX5" fmla="*/ 336062 w 578339"/>
                <a:gd name="connsiteY5" fmla="*/ 812782 h 1183165"/>
                <a:gd name="connsiteX6" fmla="*/ 375139 w 578339"/>
                <a:gd name="connsiteY6" fmla="*/ 1133213 h 1183165"/>
                <a:gd name="connsiteX7" fmla="*/ 554892 w 578339"/>
                <a:gd name="connsiteY7" fmla="*/ 1172290 h 1183165"/>
                <a:gd name="connsiteX8" fmla="*/ 578339 w 578339"/>
                <a:gd name="connsiteY8" fmla="*/ 1031613 h 1183165"/>
                <a:gd name="connsiteX0" fmla="*/ 0 w 578339"/>
                <a:gd name="connsiteY0" fmla="*/ 1101951 h 1140212"/>
                <a:gd name="connsiteX1" fmla="*/ 211015 w 578339"/>
                <a:gd name="connsiteY1" fmla="*/ 1055059 h 1140212"/>
                <a:gd name="connsiteX2" fmla="*/ 156308 w 578339"/>
                <a:gd name="connsiteY2" fmla="*/ 390751 h 1140212"/>
                <a:gd name="connsiteX3" fmla="*/ 187569 w 578339"/>
                <a:gd name="connsiteY3" fmla="*/ 7798 h 1140212"/>
                <a:gd name="connsiteX4" fmla="*/ 289169 w 578339"/>
                <a:gd name="connsiteY4" fmla="*/ 187551 h 1140212"/>
                <a:gd name="connsiteX5" fmla="*/ 336062 w 578339"/>
                <a:gd name="connsiteY5" fmla="*/ 812782 h 1140212"/>
                <a:gd name="connsiteX6" fmla="*/ 375139 w 578339"/>
                <a:gd name="connsiteY6" fmla="*/ 1133213 h 1140212"/>
                <a:gd name="connsiteX7" fmla="*/ 578339 w 578339"/>
                <a:gd name="connsiteY7" fmla="*/ 1031613 h 1140212"/>
                <a:gd name="connsiteX0" fmla="*/ 0 w 570524"/>
                <a:gd name="connsiteY0" fmla="*/ 1101951 h 1144020"/>
                <a:gd name="connsiteX1" fmla="*/ 211015 w 570524"/>
                <a:gd name="connsiteY1" fmla="*/ 1055059 h 1144020"/>
                <a:gd name="connsiteX2" fmla="*/ 156308 w 570524"/>
                <a:gd name="connsiteY2" fmla="*/ 390751 h 1144020"/>
                <a:gd name="connsiteX3" fmla="*/ 187569 w 570524"/>
                <a:gd name="connsiteY3" fmla="*/ 7798 h 1144020"/>
                <a:gd name="connsiteX4" fmla="*/ 289169 w 570524"/>
                <a:gd name="connsiteY4" fmla="*/ 187551 h 1144020"/>
                <a:gd name="connsiteX5" fmla="*/ 336062 w 570524"/>
                <a:gd name="connsiteY5" fmla="*/ 812782 h 1144020"/>
                <a:gd name="connsiteX6" fmla="*/ 375139 w 570524"/>
                <a:gd name="connsiteY6" fmla="*/ 1133213 h 1144020"/>
                <a:gd name="connsiteX7" fmla="*/ 570524 w 570524"/>
                <a:gd name="connsiteY7" fmla="*/ 1062874 h 1144020"/>
                <a:gd name="connsiteX0" fmla="*/ 0 w 500185"/>
                <a:gd name="connsiteY0" fmla="*/ 1101951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500185"/>
                <a:gd name="connsiteY0" fmla="*/ 1156659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390770"/>
                <a:gd name="connsiteY0" fmla="*/ 1211367 h 1221996"/>
                <a:gd name="connsiteX1" fmla="*/ 101600 w 390770"/>
                <a:gd name="connsiteY1" fmla="*/ 1055059 h 1221996"/>
                <a:gd name="connsiteX2" fmla="*/ 46893 w 390770"/>
                <a:gd name="connsiteY2" fmla="*/ 390751 h 1221996"/>
                <a:gd name="connsiteX3" fmla="*/ 78154 w 390770"/>
                <a:gd name="connsiteY3" fmla="*/ 7798 h 1221996"/>
                <a:gd name="connsiteX4" fmla="*/ 179754 w 390770"/>
                <a:gd name="connsiteY4" fmla="*/ 187551 h 1221996"/>
                <a:gd name="connsiteX5" fmla="*/ 226647 w 390770"/>
                <a:gd name="connsiteY5" fmla="*/ 812782 h 1221996"/>
                <a:gd name="connsiteX6" fmla="*/ 265724 w 390770"/>
                <a:gd name="connsiteY6" fmla="*/ 1133213 h 1221996"/>
                <a:gd name="connsiteX7" fmla="*/ 390770 w 390770"/>
                <a:gd name="connsiteY7" fmla="*/ 1195735 h 1221996"/>
                <a:gd name="connsiteX0" fmla="*/ 0 w 390770"/>
                <a:gd name="connsiteY0" fmla="*/ 1211367 h 1211367"/>
                <a:gd name="connsiteX1" fmla="*/ 101600 w 390770"/>
                <a:gd name="connsiteY1" fmla="*/ 1055059 h 1211367"/>
                <a:gd name="connsiteX2" fmla="*/ 46893 w 390770"/>
                <a:gd name="connsiteY2" fmla="*/ 390751 h 1211367"/>
                <a:gd name="connsiteX3" fmla="*/ 78154 w 390770"/>
                <a:gd name="connsiteY3" fmla="*/ 7798 h 1211367"/>
                <a:gd name="connsiteX4" fmla="*/ 179754 w 390770"/>
                <a:gd name="connsiteY4" fmla="*/ 187551 h 1211367"/>
                <a:gd name="connsiteX5" fmla="*/ 226647 w 390770"/>
                <a:gd name="connsiteY5" fmla="*/ 812782 h 1211367"/>
                <a:gd name="connsiteX6" fmla="*/ 265724 w 390770"/>
                <a:gd name="connsiteY6" fmla="*/ 1133213 h 1211367"/>
                <a:gd name="connsiteX7" fmla="*/ 390770 w 390770"/>
                <a:gd name="connsiteY7" fmla="*/ 1195735 h 1211367"/>
                <a:gd name="connsiteX0" fmla="*/ 0 w 390770"/>
                <a:gd name="connsiteY0" fmla="*/ 1209670 h 1209670"/>
                <a:gd name="connsiteX1" fmla="*/ 101600 w 390770"/>
                <a:gd name="connsiteY1" fmla="*/ 1053362 h 1209670"/>
                <a:gd name="connsiteX2" fmla="*/ 46893 w 390770"/>
                <a:gd name="connsiteY2" fmla="*/ 389054 h 1209670"/>
                <a:gd name="connsiteX3" fmla="*/ 78154 w 390770"/>
                <a:gd name="connsiteY3" fmla="*/ 6101 h 1209670"/>
                <a:gd name="connsiteX4" fmla="*/ 236312 w 390770"/>
                <a:gd name="connsiteY4" fmla="*/ 201485 h 1209670"/>
                <a:gd name="connsiteX5" fmla="*/ 226647 w 390770"/>
                <a:gd name="connsiteY5" fmla="*/ 811085 h 1209670"/>
                <a:gd name="connsiteX6" fmla="*/ 265724 w 390770"/>
                <a:gd name="connsiteY6" fmla="*/ 1131516 h 1209670"/>
                <a:gd name="connsiteX7" fmla="*/ 390770 w 390770"/>
                <a:gd name="connsiteY7" fmla="*/ 1194038 h 1209670"/>
                <a:gd name="connsiteX0" fmla="*/ 0 w 390770"/>
                <a:gd name="connsiteY0" fmla="*/ 1209670 h 1209670"/>
                <a:gd name="connsiteX1" fmla="*/ 101600 w 390770"/>
                <a:gd name="connsiteY1" fmla="*/ 1053362 h 1209670"/>
                <a:gd name="connsiteX2" fmla="*/ 46893 w 390770"/>
                <a:gd name="connsiteY2" fmla="*/ 389054 h 1209670"/>
                <a:gd name="connsiteX3" fmla="*/ 78154 w 390770"/>
                <a:gd name="connsiteY3" fmla="*/ 6101 h 1209670"/>
                <a:gd name="connsiteX4" fmla="*/ 236312 w 390770"/>
                <a:gd name="connsiteY4" fmla="*/ 201485 h 1209670"/>
                <a:gd name="connsiteX5" fmla="*/ 308915 w 390770"/>
                <a:gd name="connsiteY5" fmla="*/ 811085 h 1209670"/>
                <a:gd name="connsiteX6" fmla="*/ 265724 w 390770"/>
                <a:gd name="connsiteY6" fmla="*/ 1131516 h 1209670"/>
                <a:gd name="connsiteX7" fmla="*/ 390770 w 390770"/>
                <a:gd name="connsiteY7" fmla="*/ 1194038 h 1209670"/>
                <a:gd name="connsiteX0" fmla="*/ 0 w 390770"/>
                <a:gd name="connsiteY0" fmla="*/ 1227143 h 1227143"/>
                <a:gd name="connsiteX1" fmla="*/ 101600 w 390770"/>
                <a:gd name="connsiteY1" fmla="*/ 1070835 h 1227143"/>
                <a:gd name="connsiteX2" fmla="*/ 5759 w 390770"/>
                <a:gd name="connsiteY2" fmla="*/ 703512 h 1227143"/>
                <a:gd name="connsiteX3" fmla="*/ 78154 w 390770"/>
                <a:gd name="connsiteY3" fmla="*/ 23574 h 1227143"/>
                <a:gd name="connsiteX4" fmla="*/ 236312 w 390770"/>
                <a:gd name="connsiteY4" fmla="*/ 218958 h 1227143"/>
                <a:gd name="connsiteX5" fmla="*/ 308915 w 390770"/>
                <a:gd name="connsiteY5" fmla="*/ 828558 h 1227143"/>
                <a:gd name="connsiteX6" fmla="*/ 265724 w 390770"/>
                <a:gd name="connsiteY6" fmla="*/ 1148989 h 1227143"/>
                <a:gd name="connsiteX7" fmla="*/ 390770 w 390770"/>
                <a:gd name="connsiteY7" fmla="*/ 1211511 h 1227143"/>
                <a:gd name="connsiteX0" fmla="*/ 0 w 390770"/>
                <a:gd name="connsiteY0" fmla="*/ 1359475 h 1359475"/>
                <a:gd name="connsiteX1" fmla="*/ 101600 w 390770"/>
                <a:gd name="connsiteY1" fmla="*/ 1203167 h 1359475"/>
                <a:gd name="connsiteX2" fmla="*/ 5759 w 390770"/>
                <a:gd name="connsiteY2" fmla="*/ 835844 h 1359475"/>
                <a:gd name="connsiteX3" fmla="*/ 144996 w 390770"/>
                <a:gd name="connsiteY3" fmla="*/ 15229 h 1359475"/>
                <a:gd name="connsiteX4" fmla="*/ 236312 w 390770"/>
                <a:gd name="connsiteY4" fmla="*/ 351290 h 1359475"/>
                <a:gd name="connsiteX5" fmla="*/ 308915 w 390770"/>
                <a:gd name="connsiteY5" fmla="*/ 960890 h 1359475"/>
                <a:gd name="connsiteX6" fmla="*/ 265724 w 390770"/>
                <a:gd name="connsiteY6" fmla="*/ 1281321 h 1359475"/>
                <a:gd name="connsiteX7" fmla="*/ 390770 w 390770"/>
                <a:gd name="connsiteY7" fmla="*/ 1343843 h 1359475"/>
                <a:gd name="connsiteX0" fmla="*/ 0 w 390770"/>
                <a:gd name="connsiteY0" fmla="*/ 1361030 h 1361030"/>
                <a:gd name="connsiteX1" fmla="*/ 101600 w 390770"/>
                <a:gd name="connsiteY1" fmla="*/ 1204722 h 1361030"/>
                <a:gd name="connsiteX2" fmla="*/ 5759 w 390770"/>
                <a:gd name="connsiteY2" fmla="*/ 837399 h 1361030"/>
                <a:gd name="connsiteX3" fmla="*/ 144996 w 390770"/>
                <a:gd name="connsiteY3" fmla="*/ 16784 h 1361030"/>
                <a:gd name="connsiteX4" fmla="*/ 262020 w 390770"/>
                <a:gd name="connsiteY4" fmla="*/ 337214 h 1361030"/>
                <a:gd name="connsiteX5" fmla="*/ 308915 w 390770"/>
                <a:gd name="connsiteY5" fmla="*/ 962445 h 1361030"/>
                <a:gd name="connsiteX6" fmla="*/ 265724 w 390770"/>
                <a:gd name="connsiteY6" fmla="*/ 1282876 h 1361030"/>
                <a:gd name="connsiteX7" fmla="*/ 390770 w 390770"/>
                <a:gd name="connsiteY7" fmla="*/ 1345398 h 1361030"/>
                <a:gd name="connsiteX0" fmla="*/ 0 w 390770"/>
                <a:gd name="connsiteY0" fmla="*/ 1360775 h 1360775"/>
                <a:gd name="connsiteX1" fmla="*/ 101600 w 390770"/>
                <a:gd name="connsiteY1" fmla="*/ 1204467 h 1360775"/>
                <a:gd name="connsiteX2" fmla="*/ 5759 w 390770"/>
                <a:gd name="connsiteY2" fmla="*/ 837144 h 1360775"/>
                <a:gd name="connsiteX3" fmla="*/ 144996 w 390770"/>
                <a:gd name="connsiteY3" fmla="*/ 16529 h 1360775"/>
                <a:gd name="connsiteX4" fmla="*/ 262020 w 390770"/>
                <a:gd name="connsiteY4" fmla="*/ 336959 h 1360775"/>
                <a:gd name="connsiteX5" fmla="*/ 344907 w 390770"/>
                <a:gd name="connsiteY5" fmla="*/ 930928 h 1360775"/>
                <a:gd name="connsiteX6" fmla="*/ 265724 w 390770"/>
                <a:gd name="connsiteY6" fmla="*/ 1282621 h 1360775"/>
                <a:gd name="connsiteX7" fmla="*/ 390770 w 390770"/>
                <a:gd name="connsiteY7" fmla="*/ 1345143 h 136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770" h="1360775">
                  <a:moveTo>
                    <a:pt x="0" y="1360775"/>
                  </a:moveTo>
                  <a:cubicBezTo>
                    <a:pt x="92482" y="1302811"/>
                    <a:pt x="100640" y="1291739"/>
                    <a:pt x="101600" y="1204467"/>
                  </a:cubicBezTo>
                  <a:cubicBezTo>
                    <a:pt x="102560" y="1117195"/>
                    <a:pt x="-1474" y="1035134"/>
                    <a:pt x="5759" y="837144"/>
                  </a:cubicBezTo>
                  <a:cubicBezTo>
                    <a:pt x="12992" y="639154"/>
                    <a:pt x="102286" y="99893"/>
                    <a:pt x="144996" y="16529"/>
                  </a:cubicBezTo>
                  <a:cubicBezTo>
                    <a:pt x="187706" y="-66835"/>
                    <a:pt x="228702" y="184559"/>
                    <a:pt x="262020" y="336959"/>
                  </a:cubicBezTo>
                  <a:cubicBezTo>
                    <a:pt x="295339" y="489359"/>
                    <a:pt x="344290" y="773318"/>
                    <a:pt x="344907" y="930928"/>
                  </a:cubicBezTo>
                  <a:cubicBezTo>
                    <a:pt x="345524" y="1088538"/>
                    <a:pt x="258080" y="1213585"/>
                    <a:pt x="265724" y="1282621"/>
                  </a:cubicBezTo>
                  <a:cubicBezTo>
                    <a:pt x="273368" y="1351657"/>
                    <a:pt x="348437" y="1366310"/>
                    <a:pt x="390770" y="1345143"/>
                  </a:cubicBezTo>
                </a:path>
              </a:pathLst>
            </a:cu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8" name="Freihandform: Form 37">
              <a:extLst>
                <a:ext uri="{FF2B5EF4-FFF2-40B4-BE49-F238E27FC236}">
                  <a16:creationId xmlns:a16="http://schemas.microsoft.com/office/drawing/2014/main" id="{3CDA686D-AF3E-3779-58EE-BD5B23E0530B}"/>
                </a:ext>
              </a:extLst>
            </p:cNvPr>
            <p:cNvSpPr/>
            <p:nvPr/>
          </p:nvSpPr>
          <p:spPr>
            <a:xfrm>
              <a:off x="7833414" y="3090578"/>
              <a:ext cx="309792" cy="960339"/>
            </a:xfrm>
            <a:custGeom>
              <a:avLst/>
              <a:gdLst>
                <a:gd name="connsiteX0" fmla="*/ 0 w 578339"/>
                <a:gd name="connsiteY0" fmla="*/ 1101951 h 1151414"/>
                <a:gd name="connsiteX1" fmla="*/ 211015 w 578339"/>
                <a:gd name="connsiteY1" fmla="*/ 1055059 h 1151414"/>
                <a:gd name="connsiteX2" fmla="*/ 156308 w 578339"/>
                <a:gd name="connsiteY2" fmla="*/ 390751 h 1151414"/>
                <a:gd name="connsiteX3" fmla="*/ 187569 w 578339"/>
                <a:gd name="connsiteY3" fmla="*/ 7798 h 1151414"/>
                <a:gd name="connsiteX4" fmla="*/ 289169 w 578339"/>
                <a:gd name="connsiteY4" fmla="*/ 187551 h 1151414"/>
                <a:gd name="connsiteX5" fmla="*/ 336062 w 578339"/>
                <a:gd name="connsiteY5" fmla="*/ 812782 h 1151414"/>
                <a:gd name="connsiteX6" fmla="*/ 375139 w 578339"/>
                <a:gd name="connsiteY6" fmla="*/ 1133213 h 1151414"/>
                <a:gd name="connsiteX7" fmla="*/ 476739 w 578339"/>
                <a:gd name="connsiteY7" fmla="*/ 1109767 h 1151414"/>
                <a:gd name="connsiteX8" fmla="*/ 500185 w 578339"/>
                <a:gd name="connsiteY8" fmla="*/ 1094136 h 1151414"/>
                <a:gd name="connsiteX9" fmla="*/ 578339 w 578339"/>
                <a:gd name="connsiteY9" fmla="*/ 1031613 h 1151414"/>
                <a:gd name="connsiteX0" fmla="*/ 0 w 634953"/>
                <a:gd name="connsiteY0" fmla="*/ 1101951 h 1189318"/>
                <a:gd name="connsiteX1" fmla="*/ 211015 w 634953"/>
                <a:gd name="connsiteY1" fmla="*/ 1055059 h 1189318"/>
                <a:gd name="connsiteX2" fmla="*/ 156308 w 634953"/>
                <a:gd name="connsiteY2" fmla="*/ 390751 h 1189318"/>
                <a:gd name="connsiteX3" fmla="*/ 187569 w 634953"/>
                <a:gd name="connsiteY3" fmla="*/ 7798 h 1189318"/>
                <a:gd name="connsiteX4" fmla="*/ 289169 w 634953"/>
                <a:gd name="connsiteY4" fmla="*/ 187551 h 1189318"/>
                <a:gd name="connsiteX5" fmla="*/ 336062 w 634953"/>
                <a:gd name="connsiteY5" fmla="*/ 812782 h 1189318"/>
                <a:gd name="connsiteX6" fmla="*/ 375139 w 634953"/>
                <a:gd name="connsiteY6" fmla="*/ 1133213 h 1189318"/>
                <a:gd name="connsiteX7" fmla="*/ 476739 w 634953"/>
                <a:gd name="connsiteY7" fmla="*/ 1109767 h 1189318"/>
                <a:gd name="connsiteX8" fmla="*/ 633047 w 634953"/>
                <a:gd name="connsiteY8" fmla="*/ 1187921 h 1189318"/>
                <a:gd name="connsiteX9" fmla="*/ 578339 w 634953"/>
                <a:gd name="connsiteY9" fmla="*/ 1031613 h 1189318"/>
                <a:gd name="connsiteX0" fmla="*/ 0 w 578339"/>
                <a:gd name="connsiteY0" fmla="*/ 1101951 h 1153184"/>
                <a:gd name="connsiteX1" fmla="*/ 211015 w 578339"/>
                <a:gd name="connsiteY1" fmla="*/ 1055059 h 1153184"/>
                <a:gd name="connsiteX2" fmla="*/ 156308 w 578339"/>
                <a:gd name="connsiteY2" fmla="*/ 390751 h 1153184"/>
                <a:gd name="connsiteX3" fmla="*/ 187569 w 578339"/>
                <a:gd name="connsiteY3" fmla="*/ 7798 h 1153184"/>
                <a:gd name="connsiteX4" fmla="*/ 289169 w 578339"/>
                <a:gd name="connsiteY4" fmla="*/ 187551 h 1153184"/>
                <a:gd name="connsiteX5" fmla="*/ 336062 w 578339"/>
                <a:gd name="connsiteY5" fmla="*/ 812782 h 1153184"/>
                <a:gd name="connsiteX6" fmla="*/ 375139 w 578339"/>
                <a:gd name="connsiteY6" fmla="*/ 1133213 h 1153184"/>
                <a:gd name="connsiteX7" fmla="*/ 476739 w 578339"/>
                <a:gd name="connsiteY7" fmla="*/ 1109767 h 1153184"/>
                <a:gd name="connsiteX8" fmla="*/ 578339 w 578339"/>
                <a:gd name="connsiteY8" fmla="*/ 1031613 h 1153184"/>
                <a:gd name="connsiteX0" fmla="*/ 0 w 578339"/>
                <a:gd name="connsiteY0" fmla="*/ 1101951 h 1183165"/>
                <a:gd name="connsiteX1" fmla="*/ 211015 w 578339"/>
                <a:gd name="connsiteY1" fmla="*/ 1055059 h 1183165"/>
                <a:gd name="connsiteX2" fmla="*/ 156308 w 578339"/>
                <a:gd name="connsiteY2" fmla="*/ 390751 h 1183165"/>
                <a:gd name="connsiteX3" fmla="*/ 187569 w 578339"/>
                <a:gd name="connsiteY3" fmla="*/ 7798 h 1183165"/>
                <a:gd name="connsiteX4" fmla="*/ 289169 w 578339"/>
                <a:gd name="connsiteY4" fmla="*/ 187551 h 1183165"/>
                <a:gd name="connsiteX5" fmla="*/ 336062 w 578339"/>
                <a:gd name="connsiteY5" fmla="*/ 812782 h 1183165"/>
                <a:gd name="connsiteX6" fmla="*/ 375139 w 578339"/>
                <a:gd name="connsiteY6" fmla="*/ 1133213 h 1183165"/>
                <a:gd name="connsiteX7" fmla="*/ 554892 w 578339"/>
                <a:gd name="connsiteY7" fmla="*/ 1172290 h 1183165"/>
                <a:gd name="connsiteX8" fmla="*/ 578339 w 578339"/>
                <a:gd name="connsiteY8" fmla="*/ 1031613 h 1183165"/>
                <a:gd name="connsiteX0" fmla="*/ 0 w 578339"/>
                <a:gd name="connsiteY0" fmla="*/ 1101951 h 1140212"/>
                <a:gd name="connsiteX1" fmla="*/ 211015 w 578339"/>
                <a:gd name="connsiteY1" fmla="*/ 1055059 h 1140212"/>
                <a:gd name="connsiteX2" fmla="*/ 156308 w 578339"/>
                <a:gd name="connsiteY2" fmla="*/ 390751 h 1140212"/>
                <a:gd name="connsiteX3" fmla="*/ 187569 w 578339"/>
                <a:gd name="connsiteY3" fmla="*/ 7798 h 1140212"/>
                <a:gd name="connsiteX4" fmla="*/ 289169 w 578339"/>
                <a:gd name="connsiteY4" fmla="*/ 187551 h 1140212"/>
                <a:gd name="connsiteX5" fmla="*/ 336062 w 578339"/>
                <a:gd name="connsiteY5" fmla="*/ 812782 h 1140212"/>
                <a:gd name="connsiteX6" fmla="*/ 375139 w 578339"/>
                <a:gd name="connsiteY6" fmla="*/ 1133213 h 1140212"/>
                <a:gd name="connsiteX7" fmla="*/ 578339 w 578339"/>
                <a:gd name="connsiteY7" fmla="*/ 1031613 h 1140212"/>
                <a:gd name="connsiteX0" fmla="*/ 0 w 570524"/>
                <a:gd name="connsiteY0" fmla="*/ 1101951 h 1144020"/>
                <a:gd name="connsiteX1" fmla="*/ 211015 w 570524"/>
                <a:gd name="connsiteY1" fmla="*/ 1055059 h 1144020"/>
                <a:gd name="connsiteX2" fmla="*/ 156308 w 570524"/>
                <a:gd name="connsiteY2" fmla="*/ 390751 h 1144020"/>
                <a:gd name="connsiteX3" fmla="*/ 187569 w 570524"/>
                <a:gd name="connsiteY3" fmla="*/ 7798 h 1144020"/>
                <a:gd name="connsiteX4" fmla="*/ 289169 w 570524"/>
                <a:gd name="connsiteY4" fmla="*/ 187551 h 1144020"/>
                <a:gd name="connsiteX5" fmla="*/ 336062 w 570524"/>
                <a:gd name="connsiteY5" fmla="*/ 812782 h 1144020"/>
                <a:gd name="connsiteX6" fmla="*/ 375139 w 570524"/>
                <a:gd name="connsiteY6" fmla="*/ 1133213 h 1144020"/>
                <a:gd name="connsiteX7" fmla="*/ 570524 w 570524"/>
                <a:gd name="connsiteY7" fmla="*/ 1062874 h 1144020"/>
                <a:gd name="connsiteX0" fmla="*/ 0 w 500185"/>
                <a:gd name="connsiteY0" fmla="*/ 1101951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500185"/>
                <a:gd name="connsiteY0" fmla="*/ 1156659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390770"/>
                <a:gd name="connsiteY0" fmla="*/ 1211367 h 1221996"/>
                <a:gd name="connsiteX1" fmla="*/ 101600 w 390770"/>
                <a:gd name="connsiteY1" fmla="*/ 1055059 h 1221996"/>
                <a:gd name="connsiteX2" fmla="*/ 46893 w 390770"/>
                <a:gd name="connsiteY2" fmla="*/ 390751 h 1221996"/>
                <a:gd name="connsiteX3" fmla="*/ 78154 w 390770"/>
                <a:gd name="connsiteY3" fmla="*/ 7798 h 1221996"/>
                <a:gd name="connsiteX4" fmla="*/ 179754 w 390770"/>
                <a:gd name="connsiteY4" fmla="*/ 187551 h 1221996"/>
                <a:gd name="connsiteX5" fmla="*/ 226647 w 390770"/>
                <a:gd name="connsiteY5" fmla="*/ 812782 h 1221996"/>
                <a:gd name="connsiteX6" fmla="*/ 265724 w 390770"/>
                <a:gd name="connsiteY6" fmla="*/ 1133213 h 1221996"/>
                <a:gd name="connsiteX7" fmla="*/ 390770 w 390770"/>
                <a:gd name="connsiteY7" fmla="*/ 1195735 h 1221996"/>
                <a:gd name="connsiteX0" fmla="*/ 0 w 390770"/>
                <a:gd name="connsiteY0" fmla="*/ 1211367 h 1211367"/>
                <a:gd name="connsiteX1" fmla="*/ 101600 w 390770"/>
                <a:gd name="connsiteY1" fmla="*/ 1055059 h 1211367"/>
                <a:gd name="connsiteX2" fmla="*/ 46893 w 390770"/>
                <a:gd name="connsiteY2" fmla="*/ 390751 h 1211367"/>
                <a:gd name="connsiteX3" fmla="*/ 78154 w 390770"/>
                <a:gd name="connsiteY3" fmla="*/ 7798 h 1211367"/>
                <a:gd name="connsiteX4" fmla="*/ 179754 w 390770"/>
                <a:gd name="connsiteY4" fmla="*/ 187551 h 1211367"/>
                <a:gd name="connsiteX5" fmla="*/ 226647 w 390770"/>
                <a:gd name="connsiteY5" fmla="*/ 812782 h 1211367"/>
                <a:gd name="connsiteX6" fmla="*/ 265724 w 390770"/>
                <a:gd name="connsiteY6" fmla="*/ 1133213 h 1211367"/>
                <a:gd name="connsiteX7" fmla="*/ 390770 w 390770"/>
                <a:gd name="connsiteY7" fmla="*/ 1195735 h 1211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770" h="1211367">
                  <a:moveTo>
                    <a:pt x="0" y="1211367"/>
                  </a:moveTo>
                  <a:cubicBezTo>
                    <a:pt x="92482" y="1153403"/>
                    <a:pt x="93785" y="1191828"/>
                    <a:pt x="101600" y="1055059"/>
                  </a:cubicBezTo>
                  <a:cubicBezTo>
                    <a:pt x="109416" y="918290"/>
                    <a:pt x="50801" y="565294"/>
                    <a:pt x="46893" y="390751"/>
                  </a:cubicBezTo>
                  <a:cubicBezTo>
                    <a:pt x="42985" y="216208"/>
                    <a:pt x="56011" y="41665"/>
                    <a:pt x="78154" y="7798"/>
                  </a:cubicBezTo>
                  <a:cubicBezTo>
                    <a:pt x="100298" y="-26069"/>
                    <a:pt x="155005" y="53387"/>
                    <a:pt x="179754" y="187551"/>
                  </a:cubicBezTo>
                  <a:cubicBezTo>
                    <a:pt x="204503" y="321715"/>
                    <a:pt x="212319" y="655172"/>
                    <a:pt x="226647" y="812782"/>
                  </a:cubicBezTo>
                  <a:cubicBezTo>
                    <a:pt x="240975" y="970392"/>
                    <a:pt x="238370" y="1069388"/>
                    <a:pt x="265724" y="1133213"/>
                  </a:cubicBezTo>
                  <a:cubicBezTo>
                    <a:pt x="293078" y="1197038"/>
                    <a:pt x="348437" y="1216902"/>
                    <a:pt x="390770" y="119573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Freihandform: Form 38">
              <a:extLst>
                <a:ext uri="{FF2B5EF4-FFF2-40B4-BE49-F238E27FC236}">
                  <a16:creationId xmlns:a16="http://schemas.microsoft.com/office/drawing/2014/main" id="{9B3115D4-5488-DBDF-13A5-251A2CDECCED}"/>
                </a:ext>
              </a:extLst>
            </p:cNvPr>
            <p:cNvSpPr/>
            <p:nvPr/>
          </p:nvSpPr>
          <p:spPr>
            <a:xfrm flipH="1">
              <a:off x="8110738" y="3083024"/>
              <a:ext cx="339433" cy="960339"/>
            </a:xfrm>
            <a:custGeom>
              <a:avLst/>
              <a:gdLst>
                <a:gd name="connsiteX0" fmla="*/ 0 w 578339"/>
                <a:gd name="connsiteY0" fmla="*/ 1101951 h 1151414"/>
                <a:gd name="connsiteX1" fmla="*/ 211015 w 578339"/>
                <a:gd name="connsiteY1" fmla="*/ 1055059 h 1151414"/>
                <a:gd name="connsiteX2" fmla="*/ 156308 w 578339"/>
                <a:gd name="connsiteY2" fmla="*/ 390751 h 1151414"/>
                <a:gd name="connsiteX3" fmla="*/ 187569 w 578339"/>
                <a:gd name="connsiteY3" fmla="*/ 7798 h 1151414"/>
                <a:gd name="connsiteX4" fmla="*/ 289169 w 578339"/>
                <a:gd name="connsiteY4" fmla="*/ 187551 h 1151414"/>
                <a:gd name="connsiteX5" fmla="*/ 336062 w 578339"/>
                <a:gd name="connsiteY5" fmla="*/ 812782 h 1151414"/>
                <a:gd name="connsiteX6" fmla="*/ 375139 w 578339"/>
                <a:gd name="connsiteY6" fmla="*/ 1133213 h 1151414"/>
                <a:gd name="connsiteX7" fmla="*/ 476739 w 578339"/>
                <a:gd name="connsiteY7" fmla="*/ 1109767 h 1151414"/>
                <a:gd name="connsiteX8" fmla="*/ 500185 w 578339"/>
                <a:gd name="connsiteY8" fmla="*/ 1094136 h 1151414"/>
                <a:gd name="connsiteX9" fmla="*/ 578339 w 578339"/>
                <a:gd name="connsiteY9" fmla="*/ 1031613 h 1151414"/>
                <a:gd name="connsiteX0" fmla="*/ 0 w 634953"/>
                <a:gd name="connsiteY0" fmla="*/ 1101951 h 1189318"/>
                <a:gd name="connsiteX1" fmla="*/ 211015 w 634953"/>
                <a:gd name="connsiteY1" fmla="*/ 1055059 h 1189318"/>
                <a:gd name="connsiteX2" fmla="*/ 156308 w 634953"/>
                <a:gd name="connsiteY2" fmla="*/ 390751 h 1189318"/>
                <a:gd name="connsiteX3" fmla="*/ 187569 w 634953"/>
                <a:gd name="connsiteY3" fmla="*/ 7798 h 1189318"/>
                <a:gd name="connsiteX4" fmla="*/ 289169 w 634953"/>
                <a:gd name="connsiteY4" fmla="*/ 187551 h 1189318"/>
                <a:gd name="connsiteX5" fmla="*/ 336062 w 634953"/>
                <a:gd name="connsiteY5" fmla="*/ 812782 h 1189318"/>
                <a:gd name="connsiteX6" fmla="*/ 375139 w 634953"/>
                <a:gd name="connsiteY6" fmla="*/ 1133213 h 1189318"/>
                <a:gd name="connsiteX7" fmla="*/ 476739 w 634953"/>
                <a:gd name="connsiteY7" fmla="*/ 1109767 h 1189318"/>
                <a:gd name="connsiteX8" fmla="*/ 633047 w 634953"/>
                <a:gd name="connsiteY8" fmla="*/ 1187921 h 1189318"/>
                <a:gd name="connsiteX9" fmla="*/ 578339 w 634953"/>
                <a:gd name="connsiteY9" fmla="*/ 1031613 h 1189318"/>
                <a:gd name="connsiteX0" fmla="*/ 0 w 578339"/>
                <a:gd name="connsiteY0" fmla="*/ 1101951 h 1153184"/>
                <a:gd name="connsiteX1" fmla="*/ 211015 w 578339"/>
                <a:gd name="connsiteY1" fmla="*/ 1055059 h 1153184"/>
                <a:gd name="connsiteX2" fmla="*/ 156308 w 578339"/>
                <a:gd name="connsiteY2" fmla="*/ 390751 h 1153184"/>
                <a:gd name="connsiteX3" fmla="*/ 187569 w 578339"/>
                <a:gd name="connsiteY3" fmla="*/ 7798 h 1153184"/>
                <a:gd name="connsiteX4" fmla="*/ 289169 w 578339"/>
                <a:gd name="connsiteY4" fmla="*/ 187551 h 1153184"/>
                <a:gd name="connsiteX5" fmla="*/ 336062 w 578339"/>
                <a:gd name="connsiteY5" fmla="*/ 812782 h 1153184"/>
                <a:gd name="connsiteX6" fmla="*/ 375139 w 578339"/>
                <a:gd name="connsiteY6" fmla="*/ 1133213 h 1153184"/>
                <a:gd name="connsiteX7" fmla="*/ 476739 w 578339"/>
                <a:gd name="connsiteY7" fmla="*/ 1109767 h 1153184"/>
                <a:gd name="connsiteX8" fmla="*/ 578339 w 578339"/>
                <a:gd name="connsiteY8" fmla="*/ 1031613 h 1153184"/>
                <a:gd name="connsiteX0" fmla="*/ 0 w 578339"/>
                <a:gd name="connsiteY0" fmla="*/ 1101951 h 1183165"/>
                <a:gd name="connsiteX1" fmla="*/ 211015 w 578339"/>
                <a:gd name="connsiteY1" fmla="*/ 1055059 h 1183165"/>
                <a:gd name="connsiteX2" fmla="*/ 156308 w 578339"/>
                <a:gd name="connsiteY2" fmla="*/ 390751 h 1183165"/>
                <a:gd name="connsiteX3" fmla="*/ 187569 w 578339"/>
                <a:gd name="connsiteY3" fmla="*/ 7798 h 1183165"/>
                <a:gd name="connsiteX4" fmla="*/ 289169 w 578339"/>
                <a:gd name="connsiteY4" fmla="*/ 187551 h 1183165"/>
                <a:gd name="connsiteX5" fmla="*/ 336062 w 578339"/>
                <a:gd name="connsiteY5" fmla="*/ 812782 h 1183165"/>
                <a:gd name="connsiteX6" fmla="*/ 375139 w 578339"/>
                <a:gd name="connsiteY6" fmla="*/ 1133213 h 1183165"/>
                <a:gd name="connsiteX7" fmla="*/ 554892 w 578339"/>
                <a:gd name="connsiteY7" fmla="*/ 1172290 h 1183165"/>
                <a:gd name="connsiteX8" fmla="*/ 578339 w 578339"/>
                <a:gd name="connsiteY8" fmla="*/ 1031613 h 1183165"/>
                <a:gd name="connsiteX0" fmla="*/ 0 w 578339"/>
                <a:gd name="connsiteY0" fmla="*/ 1101951 h 1140212"/>
                <a:gd name="connsiteX1" fmla="*/ 211015 w 578339"/>
                <a:gd name="connsiteY1" fmla="*/ 1055059 h 1140212"/>
                <a:gd name="connsiteX2" fmla="*/ 156308 w 578339"/>
                <a:gd name="connsiteY2" fmla="*/ 390751 h 1140212"/>
                <a:gd name="connsiteX3" fmla="*/ 187569 w 578339"/>
                <a:gd name="connsiteY3" fmla="*/ 7798 h 1140212"/>
                <a:gd name="connsiteX4" fmla="*/ 289169 w 578339"/>
                <a:gd name="connsiteY4" fmla="*/ 187551 h 1140212"/>
                <a:gd name="connsiteX5" fmla="*/ 336062 w 578339"/>
                <a:gd name="connsiteY5" fmla="*/ 812782 h 1140212"/>
                <a:gd name="connsiteX6" fmla="*/ 375139 w 578339"/>
                <a:gd name="connsiteY6" fmla="*/ 1133213 h 1140212"/>
                <a:gd name="connsiteX7" fmla="*/ 578339 w 578339"/>
                <a:gd name="connsiteY7" fmla="*/ 1031613 h 1140212"/>
                <a:gd name="connsiteX0" fmla="*/ 0 w 570524"/>
                <a:gd name="connsiteY0" fmla="*/ 1101951 h 1144020"/>
                <a:gd name="connsiteX1" fmla="*/ 211015 w 570524"/>
                <a:gd name="connsiteY1" fmla="*/ 1055059 h 1144020"/>
                <a:gd name="connsiteX2" fmla="*/ 156308 w 570524"/>
                <a:gd name="connsiteY2" fmla="*/ 390751 h 1144020"/>
                <a:gd name="connsiteX3" fmla="*/ 187569 w 570524"/>
                <a:gd name="connsiteY3" fmla="*/ 7798 h 1144020"/>
                <a:gd name="connsiteX4" fmla="*/ 289169 w 570524"/>
                <a:gd name="connsiteY4" fmla="*/ 187551 h 1144020"/>
                <a:gd name="connsiteX5" fmla="*/ 336062 w 570524"/>
                <a:gd name="connsiteY5" fmla="*/ 812782 h 1144020"/>
                <a:gd name="connsiteX6" fmla="*/ 375139 w 570524"/>
                <a:gd name="connsiteY6" fmla="*/ 1133213 h 1144020"/>
                <a:gd name="connsiteX7" fmla="*/ 570524 w 570524"/>
                <a:gd name="connsiteY7" fmla="*/ 1062874 h 1144020"/>
                <a:gd name="connsiteX0" fmla="*/ 0 w 500185"/>
                <a:gd name="connsiteY0" fmla="*/ 1101951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500185"/>
                <a:gd name="connsiteY0" fmla="*/ 1156659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390770"/>
                <a:gd name="connsiteY0" fmla="*/ 1211367 h 1221996"/>
                <a:gd name="connsiteX1" fmla="*/ 101600 w 390770"/>
                <a:gd name="connsiteY1" fmla="*/ 1055059 h 1221996"/>
                <a:gd name="connsiteX2" fmla="*/ 46893 w 390770"/>
                <a:gd name="connsiteY2" fmla="*/ 390751 h 1221996"/>
                <a:gd name="connsiteX3" fmla="*/ 78154 w 390770"/>
                <a:gd name="connsiteY3" fmla="*/ 7798 h 1221996"/>
                <a:gd name="connsiteX4" fmla="*/ 179754 w 390770"/>
                <a:gd name="connsiteY4" fmla="*/ 187551 h 1221996"/>
                <a:gd name="connsiteX5" fmla="*/ 226647 w 390770"/>
                <a:gd name="connsiteY5" fmla="*/ 812782 h 1221996"/>
                <a:gd name="connsiteX6" fmla="*/ 265724 w 390770"/>
                <a:gd name="connsiteY6" fmla="*/ 1133213 h 1221996"/>
                <a:gd name="connsiteX7" fmla="*/ 390770 w 390770"/>
                <a:gd name="connsiteY7" fmla="*/ 1195735 h 1221996"/>
                <a:gd name="connsiteX0" fmla="*/ 0 w 390770"/>
                <a:gd name="connsiteY0" fmla="*/ 1211367 h 1211367"/>
                <a:gd name="connsiteX1" fmla="*/ 101600 w 390770"/>
                <a:gd name="connsiteY1" fmla="*/ 1055059 h 1211367"/>
                <a:gd name="connsiteX2" fmla="*/ 46893 w 390770"/>
                <a:gd name="connsiteY2" fmla="*/ 390751 h 1211367"/>
                <a:gd name="connsiteX3" fmla="*/ 78154 w 390770"/>
                <a:gd name="connsiteY3" fmla="*/ 7798 h 1211367"/>
                <a:gd name="connsiteX4" fmla="*/ 179754 w 390770"/>
                <a:gd name="connsiteY4" fmla="*/ 187551 h 1211367"/>
                <a:gd name="connsiteX5" fmla="*/ 226647 w 390770"/>
                <a:gd name="connsiteY5" fmla="*/ 812782 h 1211367"/>
                <a:gd name="connsiteX6" fmla="*/ 265724 w 390770"/>
                <a:gd name="connsiteY6" fmla="*/ 1133213 h 1211367"/>
                <a:gd name="connsiteX7" fmla="*/ 390770 w 390770"/>
                <a:gd name="connsiteY7" fmla="*/ 1195735 h 1211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770" h="1211367">
                  <a:moveTo>
                    <a:pt x="0" y="1211367"/>
                  </a:moveTo>
                  <a:cubicBezTo>
                    <a:pt x="92482" y="1153403"/>
                    <a:pt x="93785" y="1191828"/>
                    <a:pt x="101600" y="1055059"/>
                  </a:cubicBezTo>
                  <a:cubicBezTo>
                    <a:pt x="109416" y="918290"/>
                    <a:pt x="50801" y="565294"/>
                    <a:pt x="46893" y="390751"/>
                  </a:cubicBezTo>
                  <a:cubicBezTo>
                    <a:pt x="42985" y="216208"/>
                    <a:pt x="56011" y="41665"/>
                    <a:pt x="78154" y="7798"/>
                  </a:cubicBezTo>
                  <a:cubicBezTo>
                    <a:pt x="100298" y="-26069"/>
                    <a:pt x="155005" y="53387"/>
                    <a:pt x="179754" y="187551"/>
                  </a:cubicBezTo>
                  <a:cubicBezTo>
                    <a:pt x="204503" y="321715"/>
                    <a:pt x="212319" y="655172"/>
                    <a:pt x="226647" y="812782"/>
                  </a:cubicBezTo>
                  <a:cubicBezTo>
                    <a:pt x="240975" y="970392"/>
                    <a:pt x="238370" y="1069388"/>
                    <a:pt x="265724" y="1133213"/>
                  </a:cubicBezTo>
                  <a:cubicBezTo>
                    <a:pt x="293078" y="1197038"/>
                    <a:pt x="348437" y="1216902"/>
                    <a:pt x="390770" y="119573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Freihandform: Form 39">
              <a:extLst>
                <a:ext uri="{FF2B5EF4-FFF2-40B4-BE49-F238E27FC236}">
                  <a16:creationId xmlns:a16="http://schemas.microsoft.com/office/drawing/2014/main" id="{49D4A5BC-7313-578B-DE24-7995D44F83DC}"/>
                </a:ext>
              </a:extLst>
            </p:cNvPr>
            <p:cNvSpPr/>
            <p:nvPr/>
          </p:nvSpPr>
          <p:spPr>
            <a:xfrm>
              <a:off x="8452996" y="3083025"/>
              <a:ext cx="309792" cy="960339"/>
            </a:xfrm>
            <a:custGeom>
              <a:avLst/>
              <a:gdLst>
                <a:gd name="connsiteX0" fmla="*/ 0 w 578339"/>
                <a:gd name="connsiteY0" fmla="*/ 1101951 h 1151414"/>
                <a:gd name="connsiteX1" fmla="*/ 211015 w 578339"/>
                <a:gd name="connsiteY1" fmla="*/ 1055059 h 1151414"/>
                <a:gd name="connsiteX2" fmla="*/ 156308 w 578339"/>
                <a:gd name="connsiteY2" fmla="*/ 390751 h 1151414"/>
                <a:gd name="connsiteX3" fmla="*/ 187569 w 578339"/>
                <a:gd name="connsiteY3" fmla="*/ 7798 h 1151414"/>
                <a:gd name="connsiteX4" fmla="*/ 289169 w 578339"/>
                <a:gd name="connsiteY4" fmla="*/ 187551 h 1151414"/>
                <a:gd name="connsiteX5" fmla="*/ 336062 w 578339"/>
                <a:gd name="connsiteY5" fmla="*/ 812782 h 1151414"/>
                <a:gd name="connsiteX6" fmla="*/ 375139 w 578339"/>
                <a:gd name="connsiteY6" fmla="*/ 1133213 h 1151414"/>
                <a:gd name="connsiteX7" fmla="*/ 476739 w 578339"/>
                <a:gd name="connsiteY7" fmla="*/ 1109767 h 1151414"/>
                <a:gd name="connsiteX8" fmla="*/ 500185 w 578339"/>
                <a:gd name="connsiteY8" fmla="*/ 1094136 h 1151414"/>
                <a:gd name="connsiteX9" fmla="*/ 578339 w 578339"/>
                <a:gd name="connsiteY9" fmla="*/ 1031613 h 1151414"/>
                <a:gd name="connsiteX0" fmla="*/ 0 w 634953"/>
                <a:gd name="connsiteY0" fmla="*/ 1101951 h 1189318"/>
                <a:gd name="connsiteX1" fmla="*/ 211015 w 634953"/>
                <a:gd name="connsiteY1" fmla="*/ 1055059 h 1189318"/>
                <a:gd name="connsiteX2" fmla="*/ 156308 w 634953"/>
                <a:gd name="connsiteY2" fmla="*/ 390751 h 1189318"/>
                <a:gd name="connsiteX3" fmla="*/ 187569 w 634953"/>
                <a:gd name="connsiteY3" fmla="*/ 7798 h 1189318"/>
                <a:gd name="connsiteX4" fmla="*/ 289169 w 634953"/>
                <a:gd name="connsiteY4" fmla="*/ 187551 h 1189318"/>
                <a:gd name="connsiteX5" fmla="*/ 336062 w 634953"/>
                <a:gd name="connsiteY5" fmla="*/ 812782 h 1189318"/>
                <a:gd name="connsiteX6" fmla="*/ 375139 w 634953"/>
                <a:gd name="connsiteY6" fmla="*/ 1133213 h 1189318"/>
                <a:gd name="connsiteX7" fmla="*/ 476739 w 634953"/>
                <a:gd name="connsiteY7" fmla="*/ 1109767 h 1189318"/>
                <a:gd name="connsiteX8" fmla="*/ 633047 w 634953"/>
                <a:gd name="connsiteY8" fmla="*/ 1187921 h 1189318"/>
                <a:gd name="connsiteX9" fmla="*/ 578339 w 634953"/>
                <a:gd name="connsiteY9" fmla="*/ 1031613 h 1189318"/>
                <a:gd name="connsiteX0" fmla="*/ 0 w 578339"/>
                <a:gd name="connsiteY0" fmla="*/ 1101951 h 1153184"/>
                <a:gd name="connsiteX1" fmla="*/ 211015 w 578339"/>
                <a:gd name="connsiteY1" fmla="*/ 1055059 h 1153184"/>
                <a:gd name="connsiteX2" fmla="*/ 156308 w 578339"/>
                <a:gd name="connsiteY2" fmla="*/ 390751 h 1153184"/>
                <a:gd name="connsiteX3" fmla="*/ 187569 w 578339"/>
                <a:gd name="connsiteY3" fmla="*/ 7798 h 1153184"/>
                <a:gd name="connsiteX4" fmla="*/ 289169 w 578339"/>
                <a:gd name="connsiteY4" fmla="*/ 187551 h 1153184"/>
                <a:gd name="connsiteX5" fmla="*/ 336062 w 578339"/>
                <a:gd name="connsiteY5" fmla="*/ 812782 h 1153184"/>
                <a:gd name="connsiteX6" fmla="*/ 375139 w 578339"/>
                <a:gd name="connsiteY6" fmla="*/ 1133213 h 1153184"/>
                <a:gd name="connsiteX7" fmla="*/ 476739 w 578339"/>
                <a:gd name="connsiteY7" fmla="*/ 1109767 h 1153184"/>
                <a:gd name="connsiteX8" fmla="*/ 578339 w 578339"/>
                <a:gd name="connsiteY8" fmla="*/ 1031613 h 1153184"/>
                <a:gd name="connsiteX0" fmla="*/ 0 w 578339"/>
                <a:gd name="connsiteY0" fmla="*/ 1101951 h 1183165"/>
                <a:gd name="connsiteX1" fmla="*/ 211015 w 578339"/>
                <a:gd name="connsiteY1" fmla="*/ 1055059 h 1183165"/>
                <a:gd name="connsiteX2" fmla="*/ 156308 w 578339"/>
                <a:gd name="connsiteY2" fmla="*/ 390751 h 1183165"/>
                <a:gd name="connsiteX3" fmla="*/ 187569 w 578339"/>
                <a:gd name="connsiteY3" fmla="*/ 7798 h 1183165"/>
                <a:gd name="connsiteX4" fmla="*/ 289169 w 578339"/>
                <a:gd name="connsiteY4" fmla="*/ 187551 h 1183165"/>
                <a:gd name="connsiteX5" fmla="*/ 336062 w 578339"/>
                <a:gd name="connsiteY5" fmla="*/ 812782 h 1183165"/>
                <a:gd name="connsiteX6" fmla="*/ 375139 w 578339"/>
                <a:gd name="connsiteY6" fmla="*/ 1133213 h 1183165"/>
                <a:gd name="connsiteX7" fmla="*/ 554892 w 578339"/>
                <a:gd name="connsiteY7" fmla="*/ 1172290 h 1183165"/>
                <a:gd name="connsiteX8" fmla="*/ 578339 w 578339"/>
                <a:gd name="connsiteY8" fmla="*/ 1031613 h 1183165"/>
                <a:gd name="connsiteX0" fmla="*/ 0 w 578339"/>
                <a:gd name="connsiteY0" fmla="*/ 1101951 h 1140212"/>
                <a:gd name="connsiteX1" fmla="*/ 211015 w 578339"/>
                <a:gd name="connsiteY1" fmla="*/ 1055059 h 1140212"/>
                <a:gd name="connsiteX2" fmla="*/ 156308 w 578339"/>
                <a:gd name="connsiteY2" fmla="*/ 390751 h 1140212"/>
                <a:gd name="connsiteX3" fmla="*/ 187569 w 578339"/>
                <a:gd name="connsiteY3" fmla="*/ 7798 h 1140212"/>
                <a:gd name="connsiteX4" fmla="*/ 289169 w 578339"/>
                <a:gd name="connsiteY4" fmla="*/ 187551 h 1140212"/>
                <a:gd name="connsiteX5" fmla="*/ 336062 w 578339"/>
                <a:gd name="connsiteY5" fmla="*/ 812782 h 1140212"/>
                <a:gd name="connsiteX6" fmla="*/ 375139 w 578339"/>
                <a:gd name="connsiteY6" fmla="*/ 1133213 h 1140212"/>
                <a:gd name="connsiteX7" fmla="*/ 578339 w 578339"/>
                <a:gd name="connsiteY7" fmla="*/ 1031613 h 1140212"/>
                <a:gd name="connsiteX0" fmla="*/ 0 w 570524"/>
                <a:gd name="connsiteY0" fmla="*/ 1101951 h 1144020"/>
                <a:gd name="connsiteX1" fmla="*/ 211015 w 570524"/>
                <a:gd name="connsiteY1" fmla="*/ 1055059 h 1144020"/>
                <a:gd name="connsiteX2" fmla="*/ 156308 w 570524"/>
                <a:gd name="connsiteY2" fmla="*/ 390751 h 1144020"/>
                <a:gd name="connsiteX3" fmla="*/ 187569 w 570524"/>
                <a:gd name="connsiteY3" fmla="*/ 7798 h 1144020"/>
                <a:gd name="connsiteX4" fmla="*/ 289169 w 570524"/>
                <a:gd name="connsiteY4" fmla="*/ 187551 h 1144020"/>
                <a:gd name="connsiteX5" fmla="*/ 336062 w 570524"/>
                <a:gd name="connsiteY5" fmla="*/ 812782 h 1144020"/>
                <a:gd name="connsiteX6" fmla="*/ 375139 w 570524"/>
                <a:gd name="connsiteY6" fmla="*/ 1133213 h 1144020"/>
                <a:gd name="connsiteX7" fmla="*/ 570524 w 570524"/>
                <a:gd name="connsiteY7" fmla="*/ 1062874 h 1144020"/>
                <a:gd name="connsiteX0" fmla="*/ 0 w 500185"/>
                <a:gd name="connsiteY0" fmla="*/ 1101951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500185"/>
                <a:gd name="connsiteY0" fmla="*/ 1156659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390770"/>
                <a:gd name="connsiteY0" fmla="*/ 1211367 h 1221996"/>
                <a:gd name="connsiteX1" fmla="*/ 101600 w 390770"/>
                <a:gd name="connsiteY1" fmla="*/ 1055059 h 1221996"/>
                <a:gd name="connsiteX2" fmla="*/ 46893 w 390770"/>
                <a:gd name="connsiteY2" fmla="*/ 390751 h 1221996"/>
                <a:gd name="connsiteX3" fmla="*/ 78154 w 390770"/>
                <a:gd name="connsiteY3" fmla="*/ 7798 h 1221996"/>
                <a:gd name="connsiteX4" fmla="*/ 179754 w 390770"/>
                <a:gd name="connsiteY4" fmla="*/ 187551 h 1221996"/>
                <a:gd name="connsiteX5" fmla="*/ 226647 w 390770"/>
                <a:gd name="connsiteY5" fmla="*/ 812782 h 1221996"/>
                <a:gd name="connsiteX6" fmla="*/ 265724 w 390770"/>
                <a:gd name="connsiteY6" fmla="*/ 1133213 h 1221996"/>
                <a:gd name="connsiteX7" fmla="*/ 390770 w 390770"/>
                <a:gd name="connsiteY7" fmla="*/ 1195735 h 1221996"/>
                <a:gd name="connsiteX0" fmla="*/ 0 w 390770"/>
                <a:gd name="connsiteY0" fmla="*/ 1211367 h 1211367"/>
                <a:gd name="connsiteX1" fmla="*/ 101600 w 390770"/>
                <a:gd name="connsiteY1" fmla="*/ 1055059 h 1211367"/>
                <a:gd name="connsiteX2" fmla="*/ 46893 w 390770"/>
                <a:gd name="connsiteY2" fmla="*/ 390751 h 1211367"/>
                <a:gd name="connsiteX3" fmla="*/ 78154 w 390770"/>
                <a:gd name="connsiteY3" fmla="*/ 7798 h 1211367"/>
                <a:gd name="connsiteX4" fmla="*/ 179754 w 390770"/>
                <a:gd name="connsiteY4" fmla="*/ 187551 h 1211367"/>
                <a:gd name="connsiteX5" fmla="*/ 226647 w 390770"/>
                <a:gd name="connsiteY5" fmla="*/ 812782 h 1211367"/>
                <a:gd name="connsiteX6" fmla="*/ 265724 w 390770"/>
                <a:gd name="connsiteY6" fmla="*/ 1133213 h 1211367"/>
                <a:gd name="connsiteX7" fmla="*/ 390770 w 390770"/>
                <a:gd name="connsiteY7" fmla="*/ 1195735 h 1211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770" h="1211367">
                  <a:moveTo>
                    <a:pt x="0" y="1211367"/>
                  </a:moveTo>
                  <a:cubicBezTo>
                    <a:pt x="92482" y="1153403"/>
                    <a:pt x="93785" y="1191828"/>
                    <a:pt x="101600" y="1055059"/>
                  </a:cubicBezTo>
                  <a:cubicBezTo>
                    <a:pt x="109416" y="918290"/>
                    <a:pt x="50801" y="565294"/>
                    <a:pt x="46893" y="390751"/>
                  </a:cubicBezTo>
                  <a:cubicBezTo>
                    <a:pt x="42985" y="216208"/>
                    <a:pt x="56011" y="41665"/>
                    <a:pt x="78154" y="7798"/>
                  </a:cubicBezTo>
                  <a:cubicBezTo>
                    <a:pt x="100298" y="-26069"/>
                    <a:pt x="155005" y="53387"/>
                    <a:pt x="179754" y="187551"/>
                  </a:cubicBezTo>
                  <a:cubicBezTo>
                    <a:pt x="204503" y="321715"/>
                    <a:pt x="212319" y="655172"/>
                    <a:pt x="226647" y="812782"/>
                  </a:cubicBezTo>
                  <a:cubicBezTo>
                    <a:pt x="240975" y="970392"/>
                    <a:pt x="238370" y="1069388"/>
                    <a:pt x="265724" y="1133213"/>
                  </a:cubicBezTo>
                  <a:cubicBezTo>
                    <a:pt x="293078" y="1197038"/>
                    <a:pt x="348437" y="1216902"/>
                    <a:pt x="390770" y="119573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Freihandform: Form 40">
              <a:extLst>
                <a:ext uri="{FF2B5EF4-FFF2-40B4-BE49-F238E27FC236}">
                  <a16:creationId xmlns:a16="http://schemas.microsoft.com/office/drawing/2014/main" id="{A07A330A-C6C7-7197-95A1-9A5F5841C8CD}"/>
                </a:ext>
              </a:extLst>
            </p:cNvPr>
            <p:cNvSpPr/>
            <p:nvPr/>
          </p:nvSpPr>
          <p:spPr>
            <a:xfrm>
              <a:off x="10192480" y="3083023"/>
              <a:ext cx="309792" cy="960339"/>
            </a:xfrm>
            <a:custGeom>
              <a:avLst/>
              <a:gdLst>
                <a:gd name="connsiteX0" fmla="*/ 0 w 578339"/>
                <a:gd name="connsiteY0" fmla="*/ 1101951 h 1151414"/>
                <a:gd name="connsiteX1" fmla="*/ 211015 w 578339"/>
                <a:gd name="connsiteY1" fmla="*/ 1055059 h 1151414"/>
                <a:gd name="connsiteX2" fmla="*/ 156308 w 578339"/>
                <a:gd name="connsiteY2" fmla="*/ 390751 h 1151414"/>
                <a:gd name="connsiteX3" fmla="*/ 187569 w 578339"/>
                <a:gd name="connsiteY3" fmla="*/ 7798 h 1151414"/>
                <a:gd name="connsiteX4" fmla="*/ 289169 w 578339"/>
                <a:gd name="connsiteY4" fmla="*/ 187551 h 1151414"/>
                <a:gd name="connsiteX5" fmla="*/ 336062 w 578339"/>
                <a:gd name="connsiteY5" fmla="*/ 812782 h 1151414"/>
                <a:gd name="connsiteX6" fmla="*/ 375139 w 578339"/>
                <a:gd name="connsiteY6" fmla="*/ 1133213 h 1151414"/>
                <a:gd name="connsiteX7" fmla="*/ 476739 w 578339"/>
                <a:gd name="connsiteY7" fmla="*/ 1109767 h 1151414"/>
                <a:gd name="connsiteX8" fmla="*/ 500185 w 578339"/>
                <a:gd name="connsiteY8" fmla="*/ 1094136 h 1151414"/>
                <a:gd name="connsiteX9" fmla="*/ 578339 w 578339"/>
                <a:gd name="connsiteY9" fmla="*/ 1031613 h 1151414"/>
                <a:gd name="connsiteX0" fmla="*/ 0 w 634953"/>
                <a:gd name="connsiteY0" fmla="*/ 1101951 h 1189318"/>
                <a:gd name="connsiteX1" fmla="*/ 211015 w 634953"/>
                <a:gd name="connsiteY1" fmla="*/ 1055059 h 1189318"/>
                <a:gd name="connsiteX2" fmla="*/ 156308 w 634953"/>
                <a:gd name="connsiteY2" fmla="*/ 390751 h 1189318"/>
                <a:gd name="connsiteX3" fmla="*/ 187569 w 634953"/>
                <a:gd name="connsiteY3" fmla="*/ 7798 h 1189318"/>
                <a:gd name="connsiteX4" fmla="*/ 289169 w 634953"/>
                <a:gd name="connsiteY4" fmla="*/ 187551 h 1189318"/>
                <a:gd name="connsiteX5" fmla="*/ 336062 w 634953"/>
                <a:gd name="connsiteY5" fmla="*/ 812782 h 1189318"/>
                <a:gd name="connsiteX6" fmla="*/ 375139 w 634953"/>
                <a:gd name="connsiteY6" fmla="*/ 1133213 h 1189318"/>
                <a:gd name="connsiteX7" fmla="*/ 476739 w 634953"/>
                <a:gd name="connsiteY7" fmla="*/ 1109767 h 1189318"/>
                <a:gd name="connsiteX8" fmla="*/ 633047 w 634953"/>
                <a:gd name="connsiteY8" fmla="*/ 1187921 h 1189318"/>
                <a:gd name="connsiteX9" fmla="*/ 578339 w 634953"/>
                <a:gd name="connsiteY9" fmla="*/ 1031613 h 1189318"/>
                <a:gd name="connsiteX0" fmla="*/ 0 w 578339"/>
                <a:gd name="connsiteY0" fmla="*/ 1101951 h 1153184"/>
                <a:gd name="connsiteX1" fmla="*/ 211015 w 578339"/>
                <a:gd name="connsiteY1" fmla="*/ 1055059 h 1153184"/>
                <a:gd name="connsiteX2" fmla="*/ 156308 w 578339"/>
                <a:gd name="connsiteY2" fmla="*/ 390751 h 1153184"/>
                <a:gd name="connsiteX3" fmla="*/ 187569 w 578339"/>
                <a:gd name="connsiteY3" fmla="*/ 7798 h 1153184"/>
                <a:gd name="connsiteX4" fmla="*/ 289169 w 578339"/>
                <a:gd name="connsiteY4" fmla="*/ 187551 h 1153184"/>
                <a:gd name="connsiteX5" fmla="*/ 336062 w 578339"/>
                <a:gd name="connsiteY5" fmla="*/ 812782 h 1153184"/>
                <a:gd name="connsiteX6" fmla="*/ 375139 w 578339"/>
                <a:gd name="connsiteY6" fmla="*/ 1133213 h 1153184"/>
                <a:gd name="connsiteX7" fmla="*/ 476739 w 578339"/>
                <a:gd name="connsiteY7" fmla="*/ 1109767 h 1153184"/>
                <a:gd name="connsiteX8" fmla="*/ 578339 w 578339"/>
                <a:gd name="connsiteY8" fmla="*/ 1031613 h 1153184"/>
                <a:gd name="connsiteX0" fmla="*/ 0 w 578339"/>
                <a:gd name="connsiteY0" fmla="*/ 1101951 h 1183165"/>
                <a:gd name="connsiteX1" fmla="*/ 211015 w 578339"/>
                <a:gd name="connsiteY1" fmla="*/ 1055059 h 1183165"/>
                <a:gd name="connsiteX2" fmla="*/ 156308 w 578339"/>
                <a:gd name="connsiteY2" fmla="*/ 390751 h 1183165"/>
                <a:gd name="connsiteX3" fmla="*/ 187569 w 578339"/>
                <a:gd name="connsiteY3" fmla="*/ 7798 h 1183165"/>
                <a:gd name="connsiteX4" fmla="*/ 289169 w 578339"/>
                <a:gd name="connsiteY4" fmla="*/ 187551 h 1183165"/>
                <a:gd name="connsiteX5" fmla="*/ 336062 w 578339"/>
                <a:gd name="connsiteY5" fmla="*/ 812782 h 1183165"/>
                <a:gd name="connsiteX6" fmla="*/ 375139 w 578339"/>
                <a:gd name="connsiteY6" fmla="*/ 1133213 h 1183165"/>
                <a:gd name="connsiteX7" fmla="*/ 554892 w 578339"/>
                <a:gd name="connsiteY7" fmla="*/ 1172290 h 1183165"/>
                <a:gd name="connsiteX8" fmla="*/ 578339 w 578339"/>
                <a:gd name="connsiteY8" fmla="*/ 1031613 h 1183165"/>
                <a:gd name="connsiteX0" fmla="*/ 0 w 578339"/>
                <a:gd name="connsiteY0" fmla="*/ 1101951 h 1140212"/>
                <a:gd name="connsiteX1" fmla="*/ 211015 w 578339"/>
                <a:gd name="connsiteY1" fmla="*/ 1055059 h 1140212"/>
                <a:gd name="connsiteX2" fmla="*/ 156308 w 578339"/>
                <a:gd name="connsiteY2" fmla="*/ 390751 h 1140212"/>
                <a:gd name="connsiteX3" fmla="*/ 187569 w 578339"/>
                <a:gd name="connsiteY3" fmla="*/ 7798 h 1140212"/>
                <a:gd name="connsiteX4" fmla="*/ 289169 w 578339"/>
                <a:gd name="connsiteY4" fmla="*/ 187551 h 1140212"/>
                <a:gd name="connsiteX5" fmla="*/ 336062 w 578339"/>
                <a:gd name="connsiteY5" fmla="*/ 812782 h 1140212"/>
                <a:gd name="connsiteX6" fmla="*/ 375139 w 578339"/>
                <a:gd name="connsiteY6" fmla="*/ 1133213 h 1140212"/>
                <a:gd name="connsiteX7" fmla="*/ 578339 w 578339"/>
                <a:gd name="connsiteY7" fmla="*/ 1031613 h 1140212"/>
                <a:gd name="connsiteX0" fmla="*/ 0 w 570524"/>
                <a:gd name="connsiteY0" fmla="*/ 1101951 h 1144020"/>
                <a:gd name="connsiteX1" fmla="*/ 211015 w 570524"/>
                <a:gd name="connsiteY1" fmla="*/ 1055059 h 1144020"/>
                <a:gd name="connsiteX2" fmla="*/ 156308 w 570524"/>
                <a:gd name="connsiteY2" fmla="*/ 390751 h 1144020"/>
                <a:gd name="connsiteX3" fmla="*/ 187569 w 570524"/>
                <a:gd name="connsiteY3" fmla="*/ 7798 h 1144020"/>
                <a:gd name="connsiteX4" fmla="*/ 289169 w 570524"/>
                <a:gd name="connsiteY4" fmla="*/ 187551 h 1144020"/>
                <a:gd name="connsiteX5" fmla="*/ 336062 w 570524"/>
                <a:gd name="connsiteY5" fmla="*/ 812782 h 1144020"/>
                <a:gd name="connsiteX6" fmla="*/ 375139 w 570524"/>
                <a:gd name="connsiteY6" fmla="*/ 1133213 h 1144020"/>
                <a:gd name="connsiteX7" fmla="*/ 570524 w 570524"/>
                <a:gd name="connsiteY7" fmla="*/ 1062874 h 1144020"/>
                <a:gd name="connsiteX0" fmla="*/ 0 w 500185"/>
                <a:gd name="connsiteY0" fmla="*/ 1101951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500185"/>
                <a:gd name="connsiteY0" fmla="*/ 1156659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390770"/>
                <a:gd name="connsiteY0" fmla="*/ 1211367 h 1221996"/>
                <a:gd name="connsiteX1" fmla="*/ 101600 w 390770"/>
                <a:gd name="connsiteY1" fmla="*/ 1055059 h 1221996"/>
                <a:gd name="connsiteX2" fmla="*/ 46893 w 390770"/>
                <a:gd name="connsiteY2" fmla="*/ 390751 h 1221996"/>
                <a:gd name="connsiteX3" fmla="*/ 78154 w 390770"/>
                <a:gd name="connsiteY3" fmla="*/ 7798 h 1221996"/>
                <a:gd name="connsiteX4" fmla="*/ 179754 w 390770"/>
                <a:gd name="connsiteY4" fmla="*/ 187551 h 1221996"/>
                <a:gd name="connsiteX5" fmla="*/ 226647 w 390770"/>
                <a:gd name="connsiteY5" fmla="*/ 812782 h 1221996"/>
                <a:gd name="connsiteX6" fmla="*/ 265724 w 390770"/>
                <a:gd name="connsiteY6" fmla="*/ 1133213 h 1221996"/>
                <a:gd name="connsiteX7" fmla="*/ 390770 w 390770"/>
                <a:gd name="connsiteY7" fmla="*/ 1195735 h 1221996"/>
                <a:gd name="connsiteX0" fmla="*/ 0 w 390770"/>
                <a:gd name="connsiteY0" fmla="*/ 1211367 h 1211367"/>
                <a:gd name="connsiteX1" fmla="*/ 101600 w 390770"/>
                <a:gd name="connsiteY1" fmla="*/ 1055059 h 1211367"/>
                <a:gd name="connsiteX2" fmla="*/ 46893 w 390770"/>
                <a:gd name="connsiteY2" fmla="*/ 390751 h 1211367"/>
                <a:gd name="connsiteX3" fmla="*/ 78154 w 390770"/>
                <a:gd name="connsiteY3" fmla="*/ 7798 h 1211367"/>
                <a:gd name="connsiteX4" fmla="*/ 179754 w 390770"/>
                <a:gd name="connsiteY4" fmla="*/ 187551 h 1211367"/>
                <a:gd name="connsiteX5" fmla="*/ 226647 w 390770"/>
                <a:gd name="connsiteY5" fmla="*/ 812782 h 1211367"/>
                <a:gd name="connsiteX6" fmla="*/ 265724 w 390770"/>
                <a:gd name="connsiteY6" fmla="*/ 1133213 h 1211367"/>
                <a:gd name="connsiteX7" fmla="*/ 390770 w 390770"/>
                <a:gd name="connsiteY7" fmla="*/ 1195735 h 1211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770" h="1211367">
                  <a:moveTo>
                    <a:pt x="0" y="1211367"/>
                  </a:moveTo>
                  <a:cubicBezTo>
                    <a:pt x="92482" y="1153403"/>
                    <a:pt x="93785" y="1191828"/>
                    <a:pt x="101600" y="1055059"/>
                  </a:cubicBezTo>
                  <a:cubicBezTo>
                    <a:pt x="109416" y="918290"/>
                    <a:pt x="50801" y="565294"/>
                    <a:pt x="46893" y="390751"/>
                  </a:cubicBezTo>
                  <a:cubicBezTo>
                    <a:pt x="42985" y="216208"/>
                    <a:pt x="56011" y="41665"/>
                    <a:pt x="78154" y="7798"/>
                  </a:cubicBezTo>
                  <a:cubicBezTo>
                    <a:pt x="100298" y="-26069"/>
                    <a:pt x="155005" y="53387"/>
                    <a:pt x="179754" y="187551"/>
                  </a:cubicBezTo>
                  <a:cubicBezTo>
                    <a:pt x="204503" y="321715"/>
                    <a:pt x="212319" y="655172"/>
                    <a:pt x="226647" y="812782"/>
                  </a:cubicBezTo>
                  <a:cubicBezTo>
                    <a:pt x="240975" y="970392"/>
                    <a:pt x="238370" y="1069388"/>
                    <a:pt x="265724" y="1133213"/>
                  </a:cubicBezTo>
                  <a:cubicBezTo>
                    <a:pt x="293078" y="1197038"/>
                    <a:pt x="348437" y="1216902"/>
                    <a:pt x="390770" y="119573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Freihandform: Form 41">
              <a:extLst>
                <a:ext uri="{FF2B5EF4-FFF2-40B4-BE49-F238E27FC236}">
                  <a16:creationId xmlns:a16="http://schemas.microsoft.com/office/drawing/2014/main" id="{6DD22F01-951D-45F6-F2FE-F99C4B88E687}"/>
                </a:ext>
              </a:extLst>
            </p:cNvPr>
            <p:cNvSpPr/>
            <p:nvPr/>
          </p:nvSpPr>
          <p:spPr>
            <a:xfrm>
              <a:off x="10502271" y="2896628"/>
              <a:ext cx="500542" cy="1146734"/>
            </a:xfrm>
            <a:custGeom>
              <a:avLst/>
              <a:gdLst>
                <a:gd name="connsiteX0" fmla="*/ 0 w 578339"/>
                <a:gd name="connsiteY0" fmla="*/ 1101951 h 1151414"/>
                <a:gd name="connsiteX1" fmla="*/ 211015 w 578339"/>
                <a:gd name="connsiteY1" fmla="*/ 1055059 h 1151414"/>
                <a:gd name="connsiteX2" fmla="*/ 156308 w 578339"/>
                <a:gd name="connsiteY2" fmla="*/ 390751 h 1151414"/>
                <a:gd name="connsiteX3" fmla="*/ 187569 w 578339"/>
                <a:gd name="connsiteY3" fmla="*/ 7798 h 1151414"/>
                <a:gd name="connsiteX4" fmla="*/ 289169 w 578339"/>
                <a:gd name="connsiteY4" fmla="*/ 187551 h 1151414"/>
                <a:gd name="connsiteX5" fmla="*/ 336062 w 578339"/>
                <a:gd name="connsiteY5" fmla="*/ 812782 h 1151414"/>
                <a:gd name="connsiteX6" fmla="*/ 375139 w 578339"/>
                <a:gd name="connsiteY6" fmla="*/ 1133213 h 1151414"/>
                <a:gd name="connsiteX7" fmla="*/ 476739 w 578339"/>
                <a:gd name="connsiteY7" fmla="*/ 1109767 h 1151414"/>
                <a:gd name="connsiteX8" fmla="*/ 500185 w 578339"/>
                <a:gd name="connsiteY8" fmla="*/ 1094136 h 1151414"/>
                <a:gd name="connsiteX9" fmla="*/ 578339 w 578339"/>
                <a:gd name="connsiteY9" fmla="*/ 1031613 h 1151414"/>
                <a:gd name="connsiteX0" fmla="*/ 0 w 634953"/>
                <a:gd name="connsiteY0" fmla="*/ 1101951 h 1189318"/>
                <a:gd name="connsiteX1" fmla="*/ 211015 w 634953"/>
                <a:gd name="connsiteY1" fmla="*/ 1055059 h 1189318"/>
                <a:gd name="connsiteX2" fmla="*/ 156308 w 634953"/>
                <a:gd name="connsiteY2" fmla="*/ 390751 h 1189318"/>
                <a:gd name="connsiteX3" fmla="*/ 187569 w 634953"/>
                <a:gd name="connsiteY3" fmla="*/ 7798 h 1189318"/>
                <a:gd name="connsiteX4" fmla="*/ 289169 w 634953"/>
                <a:gd name="connsiteY4" fmla="*/ 187551 h 1189318"/>
                <a:gd name="connsiteX5" fmla="*/ 336062 w 634953"/>
                <a:gd name="connsiteY5" fmla="*/ 812782 h 1189318"/>
                <a:gd name="connsiteX6" fmla="*/ 375139 w 634953"/>
                <a:gd name="connsiteY6" fmla="*/ 1133213 h 1189318"/>
                <a:gd name="connsiteX7" fmla="*/ 476739 w 634953"/>
                <a:gd name="connsiteY7" fmla="*/ 1109767 h 1189318"/>
                <a:gd name="connsiteX8" fmla="*/ 633047 w 634953"/>
                <a:gd name="connsiteY8" fmla="*/ 1187921 h 1189318"/>
                <a:gd name="connsiteX9" fmla="*/ 578339 w 634953"/>
                <a:gd name="connsiteY9" fmla="*/ 1031613 h 1189318"/>
                <a:gd name="connsiteX0" fmla="*/ 0 w 578339"/>
                <a:gd name="connsiteY0" fmla="*/ 1101951 h 1153184"/>
                <a:gd name="connsiteX1" fmla="*/ 211015 w 578339"/>
                <a:gd name="connsiteY1" fmla="*/ 1055059 h 1153184"/>
                <a:gd name="connsiteX2" fmla="*/ 156308 w 578339"/>
                <a:gd name="connsiteY2" fmla="*/ 390751 h 1153184"/>
                <a:gd name="connsiteX3" fmla="*/ 187569 w 578339"/>
                <a:gd name="connsiteY3" fmla="*/ 7798 h 1153184"/>
                <a:gd name="connsiteX4" fmla="*/ 289169 w 578339"/>
                <a:gd name="connsiteY4" fmla="*/ 187551 h 1153184"/>
                <a:gd name="connsiteX5" fmla="*/ 336062 w 578339"/>
                <a:gd name="connsiteY5" fmla="*/ 812782 h 1153184"/>
                <a:gd name="connsiteX6" fmla="*/ 375139 w 578339"/>
                <a:gd name="connsiteY6" fmla="*/ 1133213 h 1153184"/>
                <a:gd name="connsiteX7" fmla="*/ 476739 w 578339"/>
                <a:gd name="connsiteY7" fmla="*/ 1109767 h 1153184"/>
                <a:gd name="connsiteX8" fmla="*/ 578339 w 578339"/>
                <a:gd name="connsiteY8" fmla="*/ 1031613 h 1153184"/>
                <a:gd name="connsiteX0" fmla="*/ 0 w 578339"/>
                <a:gd name="connsiteY0" fmla="*/ 1101951 h 1183165"/>
                <a:gd name="connsiteX1" fmla="*/ 211015 w 578339"/>
                <a:gd name="connsiteY1" fmla="*/ 1055059 h 1183165"/>
                <a:gd name="connsiteX2" fmla="*/ 156308 w 578339"/>
                <a:gd name="connsiteY2" fmla="*/ 390751 h 1183165"/>
                <a:gd name="connsiteX3" fmla="*/ 187569 w 578339"/>
                <a:gd name="connsiteY3" fmla="*/ 7798 h 1183165"/>
                <a:gd name="connsiteX4" fmla="*/ 289169 w 578339"/>
                <a:gd name="connsiteY4" fmla="*/ 187551 h 1183165"/>
                <a:gd name="connsiteX5" fmla="*/ 336062 w 578339"/>
                <a:gd name="connsiteY5" fmla="*/ 812782 h 1183165"/>
                <a:gd name="connsiteX6" fmla="*/ 375139 w 578339"/>
                <a:gd name="connsiteY6" fmla="*/ 1133213 h 1183165"/>
                <a:gd name="connsiteX7" fmla="*/ 554892 w 578339"/>
                <a:gd name="connsiteY7" fmla="*/ 1172290 h 1183165"/>
                <a:gd name="connsiteX8" fmla="*/ 578339 w 578339"/>
                <a:gd name="connsiteY8" fmla="*/ 1031613 h 1183165"/>
                <a:gd name="connsiteX0" fmla="*/ 0 w 578339"/>
                <a:gd name="connsiteY0" fmla="*/ 1101951 h 1140212"/>
                <a:gd name="connsiteX1" fmla="*/ 211015 w 578339"/>
                <a:gd name="connsiteY1" fmla="*/ 1055059 h 1140212"/>
                <a:gd name="connsiteX2" fmla="*/ 156308 w 578339"/>
                <a:gd name="connsiteY2" fmla="*/ 390751 h 1140212"/>
                <a:gd name="connsiteX3" fmla="*/ 187569 w 578339"/>
                <a:gd name="connsiteY3" fmla="*/ 7798 h 1140212"/>
                <a:gd name="connsiteX4" fmla="*/ 289169 w 578339"/>
                <a:gd name="connsiteY4" fmla="*/ 187551 h 1140212"/>
                <a:gd name="connsiteX5" fmla="*/ 336062 w 578339"/>
                <a:gd name="connsiteY5" fmla="*/ 812782 h 1140212"/>
                <a:gd name="connsiteX6" fmla="*/ 375139 w 578339"/>
                <a:gd name="connsiteY6" fmla="*/ 1133213 h 1140212"/>
                <a:gd name="connsiteX7" fmla="*/ 578339 w 578339"/>
                <a:gd name="connsiteY7" fmla="*/ 1031613 h 1140212"/>
                <a:gd name="connsiteX0" fmla="*/ 0 w 570524"/>
                <a:gd name="connsiteY0" fmla="*/ 1101951 h 1144020"/>
                <a:gd name="connsiteX1" fmla="*/ 211015 w 570524"/>
                <a:gd name="connsiteY1" fmla="*/ 1055059 h 1144020"/>
                <a:gd name="connsiteX2" fmla="*/ 156308 w 570524"/>
                <a:gd name="connsiteY2" fmla="*/ 390751 h 1144020"/>
                <a:gd name="connsiteX3" fmla="*/ 187569 w 570524"/>
                <a:gd name="connsiteY3" fmla="*/ 7798 h 1144020"/>
                <a:gd name="connsiteX4" fmla="*/ 289169 w 570524"/>
                <a:gd name="connsiteY4" fmla="*/ 187551 h 1144020"/>
                <a:gd name="connsiteX5" fmla="*/ 336062 w 570524"/>
                <a:gd name="connsiteY5" fmla="*/ 812782 h 1144020"/>
                <a:gd name="connsiteX6" fmla="*/ 375139 w 570524"/>
                <a:gd name="connsiteY6" fmla="*/ 1133213 h 1144020"/>
                <a:gd name="connsiteX7" fmla="*/ 570524 w 570524"/>
                <a:gd name="connsiteY7" fmla="*/ 1062874 h 1144020"/>
                <a:gd name="connsiteX0" fmla="*/ 0 w 500185"/>
                <a:gd name="connsiteY0" fmla="*/ 1101951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500185"/>
                <a:gd name="connsiteY0" fmla="*/ 1156659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390770"/>
                <a:gd name="connsiteY0" fmla="*/ 1211367 h 1221996"/>
                <a:gd name="connsiteX1" fmla="*/ 101600 w 390770"/>
                <a:gd name="connsiteY1" fmla="*/ 1055059 h 1221996"/>
                <a:gd name="connsiteX2" fmla="*/ 46893 w 390770"/>
                <a:gd name="connsiteY2" fmla="*/ 390751 h 1221996"/>
                <a:gd name="connsiteX3" fmla="*/ 78154 w 390770"/>
                <a:gd name="connsiteY3" fmla="*/ 7798 h 1221996"/>
                <a:gd name="connsiteX4" fmla="*/ 179754 w 390770"/>
                <a:gd name="connsiteY4" fmla="*/ 187551 h 1221996"/>
                <a:gd name="connsiteX5" fmla="*/ 226647 w 390770"/>
                <a:gd name="connsiteY5" fmla="*/ 812782 h 1221996"/>
                <a:gd name="connsiteX6" fmla="*/ 265724 w 390770"/>
                <a:gd name="connsiteY6" fmla="*/ 1133213 h 1221996"/>
                <a:gd name="connsiteX7" fmla="*/ 390770 w 390770"/>
                <a:gd name="connsiteY7" fmla="*/ 1195735 h 1221996"/>
                <a:gd name="connsiteX0" fmla="*/ 0 w 390770"/>
                <a:gd name="connsiteY0" fmla="*/ 1211367 h 1211367"/>
                <a:gd name="connsiteX1" fmla="*/ 101600 w 390770"/>
                <a:gd name="connsiteY1" fmla="*/ 1055059 h 1211367"/>
                <a:gd name="connsiteX2" fmla="*/ 46893 w 390770"/>
                <a:gd name="connsiteY2" fmla="*/ 390751 h 1211367"/>
                <a:gd name="connsiteX3" fmla="*/ 78154 w 390770"/>
                <a:gd name="connsiteY3" fmla="*/ 7798 h 1211367"/>
                <a:gd name="connsiteX4" fmla="*/ 179754 w 390770"/>
                <a:gd name="connsiteY4" fmla="*/ 187551 h 1211367"/>
                <a:gd name="connsiteX5" fmla="*/ 226647 w 390770"/>
                <a:gd name="connsiteY5" fmla="*/ 812782 h 1211367"/>
                <a:gd name="connsiteX6" fmla="*/ 265724 w 390770"/>
                <a:gd name="connsiteY6" fmla="*/ 1133213 h 1211367"/>
                <a:gd name="connsiteX7" fmla="*/ 390770 w 390770"/>
                <a:gd name="connsiteY7" fmla="*/ 1195735 h 1211367"/>
                <a:gd name="connsiteX0" fmla="*/ 0 w 390770"/>
                <a:gd name="connsiteY0" fmla="*/ 1209670 h 1209670"/>
                <a:gd name="connsiteX1" fmla="*/ 101600 w 390770"/>
                <a:gd name="connsiteY1" fmla="*/ 1053362 h 1209670"/>
                <a:gd name="connsiteX2" fmla="*/ 46893 w 390770"/>
                <a:gd name="connsiteY2" fmla="*/ 389054 h 1209670"/>
                <a:gd name="connsiteX3" fmla="*/ 78154 w 390770"/>
                <a:gd name="connsiteY3" fmla="*/ 6101 h 1209670"/>
                <a:gd name="connsiteX4" fmla="*/ 236312 w 390770"/>
                <a:gd name="connsiteY4" fmla="*/ 201485 h 1209670"/>
                <a:gd name="connsiteX5" fmla="*/ 226647 w 390770"/>
                <a:gd name="connsiteY5" fmla="*/ 811085 h 1209670"/>
                <a:gd name="connsiteX6" fmla="*/ 265724 w 390770"/>
                <a:gd name="connsiteY6" fmla="*/ 1131516 h 1209670"/>
                <a:gd name="connsiteX7" fmla="*/ 390770 w 390770"/>
                <a:gd name="connsiteY7" fmla="*/ 1194038 h 1209670"/>
                <a:gd name="connsiteX0" fmla="*/ 0 w 390770"/>
                <a:gd name="connsiteY0" fmla="*/ 1209670 h 1209670"/>
                <a:gd name="connsiteX1" fmla="*/ 101600 w 390770"/>
                <a:gd name="connsiteY1" fmla="*/ 1053362 h 1209670"/>
                <a:gd name="connsiteX2" fmla="*/ 46893 w 390770"/>
                <a:gd name="connsiteY2" fmla="*/ 389054 h 1209670"/>
                <a:gd name="connsiteX3" fmla="*/ 78154 w 390770"/>
                <a:gd name="connsiteY3" fmla="*/ 6101 h 1209670"/>
                <a:gd name="connsiteX4" fmla="*/ 236312 w 390770"/>
                <a:gd name="connsiteY4" fmla="*/ 201485 h 1209670"/>
                <a:gd name="connsiteX5" fmla="*/ 308915 w 390770"/>
                <a:gd name="connsiteY5" fmla="*/ 811085 h 1209670"/>
                <a:gd name="connsiteX6" fmla="*/ 265724 w 390770"/>
                <a:gd name="connsiteY6" fmla="*/ 1131516 h 1209670"/>
                <a:gd name="connsiteX7" fmla="*/ 390770 w 390770"/>
                <a:gd name="connsiteY7" fmla="*/ 1194038 h 1209670"/>
                <a:gd name="connsiteX0" fmla="*/ 0 w 390770"/>
                <a:gd name="connsiteY0" fmla="*/ 1227143 h 1227143"/>
                <a:gd name="connsiteX1" fmla="*/ 101600 w 390770"/>
                <a:gd name="connsiteY1" fmla="*/ 1070835 h 1227143"/>
                <a:gd name="connsiteX2" fmla="*/ 5759 w 390770"/>
                <a:gd name="connsiteY2" fmla="*/ 703512 h 1227143"/>
                <a:gd name="connsiteX3" fmla="*/ 78154 w 390770"/>
                <a:gd name="connsiteY3" fmla="*/ 23574 h 1227143"/>
                <a:gd name="connsiteX4" fmla="*/ 236312 w 390770"/>
                <a:gd name="connsiteY4" fmla="*/ 218958 h 1227143"/>
                <a:gd name="connsiteX5" fmla="*/ 308915 w 390770"/>
                <a:gd name="connsiteY5" fmla="*/ 828558 h 1227143"/>
                <a:gd name="connsiteX6" fmla="*/ 265724 w 390770"/>
                <a:gd name="connsiteY6" fmla="*/ 1148989 h 1227143"/>
                <a:gd name="connsiteX7" fmla="*/ 390770 w 390770"/>
                <a:gd name="connsiteY7" fmla="*/ 1211511 h 1227143"/>
                <a:gd name="connsiteX0" fmla="*/ 0 w 390770"/>
                <a:gd name="connsiteY0" fmla="*/ 1359475 h 1359475"/>
                <a:gd name="connsiteX1" fmla="*/ 101600 w 390770"/>
                <a:gd name="connsiteY1" fmla="*/ 1203167 h 1359475"/>
                <a:gd name="connsiteX2" fmla="*/ 5759 w 390770"/>
                <a:gd name="connsiteY2" fmla="*/ 835844 h 1359475"/>
                <a:gd name="connsiteX3" fmla="*/ 144996 w 390770"/>
                <a:gd name="connsiteY3" fmla="*/ 15229 h 1359475"/>
                <a:gd name="connsiteX4" fmla="*/ 236312 w 390770"/>
                <a:gd name="connsiteY4" fmla="*/ 351290 h 1359475"/>
                <a:gd name="connsiteX5" fmla="*/ 308915 w 390770"/>
                <a:gd name="connsiteY5" fmla="*/ 960890 h 1359475"/>
                <a:gd name="connsiteX6" fmla="*/ 265724 w 390770"/>
                <a:gd name="connsiteY6" fmla="*/ 1281321 h 1359475"/>
                <a:gd name="connsiteX7" fmla="*/ 390770 w 390770"/>
                <a:gd name="connsiteY7" fmla="*/ 1343843 h 1359475"/>
                <a:gd name="connsiteX0" fmla="*/ 0 w 390770"/>
                <a:gd name="connsiteY0" fmla="*/ 1361030 h 1361030"/>
                <a:gd name="connsiteX1" fmla="*/ 101600 w 390770"/>
                <a:gd name="connsiteY1" fmla="*/ 1204722 h 1361030"/>
                <a:gd name="connsiteX2" fmla="*/ 5759 w 390770"/>
                <a:gd name="connsiteY2" fmla="*/ 837399 h 1361030"/>
                <a:gd name="connsiteX3" fmla="*/ 144996 w 390770"/>
                <a:gd name="connsiteY3" fmla="*/ 16784 h 1361030"/>
                <a:gd name="connsiteX4" fmla="*/ 262020 w 390770"/>
                <a:gd name="connsiteY4" fmla="*/ 337214 h 1361030"/>
                <a:gd name="connsiteX5" fmla="*/ 308915 w 390770"/>
                <a:gd name="connsiteY5" fmla="*/ 962445 h 1361030"/>
                <a:gd name="connsiteX6" fmla="*/ 265724 w 390770"/>
                <a:gd name="connsiteY6" fmla="*/ 1282876 h 1361030"/>
                <a:gd name="connsiteX7" fmla="*/ 390770 w 390770"/>
                <a:gd name="connsiteY7" fmla="*/ 1345398 h 1361030"/>
                <a:gd name="connsiteX0" fmla="*/ 0 w 390770"/>
                <a:gd name="connsiteY0" fmla="*/ 1360775 h 1360775"/>
                <a:gd name="connsiteX1" fmla="*/ 101600 w 390770"/>
                <a:gd name="connsiteY1" fmla="*/ 1204467 h 1360775"/>
                <a:gd name="connsiteX2" fmla="*/ 5759 w 390770"/>
                <a:gd name="connsiteY2" fmla="*/ 837144 h 1360775"/>
                <a:gd name="connsiteX3" fmla="*/ 144996 w 390770"/>
                <a:gd name="connsiteY3" fmla="*/ 16529 h 1360775"/>
                <a:gd name="connsiteX4" fmla="*/ 262020 w 390770"/>
                <a:gd name="connsiteY4" fmla="*/ 336959 h 1360775"/>
                <a:gd name="connsiteX5" fmla="*/ 344907 w 390770"/>
                <a:gd name="connsiteY5" fmla="*/ 930928 h 1360775"/>
                <a:gd name="connsiteX6" fmla="*/ 265724 w 390770"/>
                <a:gd name="connsiteY6" fmla="*/ 1282621 h 1360775"/>
                <a:gd name="connsiteX7" fmla="*/ 390770 w 390770"/>
                <a:gd name="connsiteY7" fmla="*/ 1345143 h 136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770" h="1360775">
                  <a:moveTo>
                    <a:pt x="0" y="1360775"/>
                  </a:moveTo>
                  <a:cubicBezTo>
                    <a:pt x="92482" y="1302811"/>
                    <a:pt x="100640" y="1291739"/>
                    <a:pt x="101600" y="1204467"/>
                  </a:cubicBezTo>
                  <a:cubicBezTo>
                    <a:pt x="102560" y="1117195"/>
                    <a:pt x="-1474" y="1035134"/>
                    <a:pt x="5759" y="837144"/>
                  </a:cubicBezTo>
                  <a:cubicBezTo>
                    <a:pt x="12992" y="639154"/>
                    <a:pt x="102286" y="99893"/>
                    <a:pt x="144996" y="16529"/>
                  </a:cubicBezTo>
                  <a:cubicBezTo>
                    <a:pt x="187706" y="-66835"/>
                    <a:pt x="228702" y="184559"/>
                    <a:pt x="262020" y="336959"/>
                  </a:cubicBezTo>
                  <a:cubicBezTo>
                    <a:pt x="295339" y="489359"/>
                    <a:pt x="344290" y="773318"/>
                    <a:pt x="344907" y="930928"/>
                  </a:cubicBezTo>
                  <a:cubicBezTo>
                    <a:pt x="345524" y="1088538"/>
                    <a:pt x="258080" y="1213585"/>
                    <a:pt x="265724" y="1282621"/>
                  </a:cubicBezTo>
                  <a:cubicBezTo>
                    <a:pt x="273368" y="1351657"/>
                    <a:pt x="348437" y="1366310"/>
                    <a:pt x="390770" y="1345143"/>
                  </a:cubicBezTo>
                </a:path>
              </a:pathLst>
            </a:cu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Freihandform: Form 42">
              <a:extLst>
                <a:ext uri="{FF2B5EF4-FFF2-40B4-BE49-F238E27FC236}">
                  <a16:creationId xmlns:a16="http://schemas.microsoft.com/office/drawing/2014/main" id="{88311349-8861-D9AF-7CD5-663E0AA1F117}"/>
                </a:ext>
              </a:extLst>
            </p:cNvPr>
            <p:cNvSpPr/>
            <p:nvPr/>
          </p:nvSpPr>
          <p:spPr>
            <a:xfrm flipH="1">
              <a:off x="9554707" y="3083023"/>
              <a:ext cx="339433" cy="960339"/>
            </a:xfrm>
            <a:custGeom>
              <a:avLst/>
              <a:gdLst>
                <a:gd name="connsiteX0" fmla="*/ 0 w 578339"/>
                <a:gd name="connsiteY0" fmla="*/ 1101951 h 1151414"/>
                <a:gd name="connsiteX1" fmla="*/ 211015 w 578339"/>
                <a:gd name="connsiteY1" fmla="*/ 1055059 h 1151414"/>
                <a:gd name="connsiteX2" fmla="*/ 156308 w 578339"/>
                <a:gd name="connsiteY2" fmla="*/ 390751 h 1151414"/>
                <a:gd name="connsiteX3" fmla="*/ 187569 w 578339"/>
                <a:gd name="connsiteY3" fmla="*/ 7798 h 1151414"/>
                <a:gd name="connsiteX4" fmla="*/ 289169 w 578339"/>
                <a:gd name="connsiteY4" fmla="*/ 187551 h 1151414"/>
                <a:gd name="connsiteX5" fmla="*/ 336062 w 578339"/>
                <a:gd name="connsiteY5" fmla="*/ 812782 h 1151414"/>
                <a:gd name="connsiteX6" fmla="*/ 375139 w 578339"/>
                <a:gd name="connsiteY6" fmla="*/ 1133213 h 1151414"/>
                <a:gd name="connsiteX7" fmla="*/ 476739 w 578339"/>
                <a:gd name="connsiteY7" fmla="*/ 1109767 h 1151414"/>
                <a:gd name="connsiteX8" fmla="*/ 500185 w 578339"/>
                <a:gd name="connsiteY8" fmla="*/ 1094136 h 1151414"/>
                <a:gd name="connsiteX9" fmla="*/ 578339 w 578339"/>
                <a:gd name="connsiteY9" fmla="*/ 1031613 h 1151414"/>
                <a:gd name="connsiteX0" fmla="*/ 0 w 634953"/>
                <a:gd name="connsiteY0" fmla="*/ 1101951 h 1189318"/>
                <a:gd name="connsiteX1" fmla="*/ 211015 w 634953"/>
                <a:gd name="connsiteY1" fmla="*/ 1055059 h 1189318"/>
                <a:gd name="connsiteX2" fmla="*/ 156308 w 634953"/>
                <a:gd name="connsiteY2" fmla="*/ 390751 h 1189318"/>
                <a:gd name="connsiteX3" fmla="*/ 187569 w 634953"/>
                <a:gd name="connsiteY3" fmla="*/ 7798 h 1189318"/>
                <a:gd name="connsiteX4" fmla="*/ 289169 w 634953"/>
                <a:gd name="connsiteY4" fmla="*/ 187551 h 1189318"/>
                <a:gd name="connsiteX5" fmla="*/ 336062 w 634953"/>
                <a:gd name="connsiteY5" fmla="*/ 812782 h 1189318"/>
                <a:gd name="connsiteX6" fmla="*/ 375139 w 634953"/>
                <a:gd name="connsiteY6" fmla="*/ 1133213 h 1189318"/>
                <a:gd name="connsiteX7" fmla="*/ 476739 w 634953"/>
                <a:gd name="connsiteY7" fmla="*/ 1109767 h 1189318"/>
                <a:gd name="connsiteX8" fmla="*/ 633047 w 634953"/>
                <a:gd name="connsiteY8" fmla="*/ 1187921 h 1189318"/>
                <a:gd name="connsiteX9" fmla="*/ 578339 w 634953"/>
                <a:gd name="connsiteY9" fmla="*/ 1031613 h 1189318"/>
                <a:gd name="connsiteX0" fmla="*/ 0 w 578339"/>
                <a:gd name="connsiteY0" fmla="*/ 1101951 h 1153184"/>
                <a:gd name="connsiteX1" fmla="*/ 211015 w 578339"/>
                <a:gd name="connsiteY1" fmla="*/ 1055059 h 1153184"/>
                <a:gd name="connsiteX2" fmla="*/ 156308 w 578339"/>
                <a:gd name="connsiteY2" fmla="*/ 390751 h 1153184"/>
                <a:gd name="connsiteX3" fmla="*/ 187569 w 578339"/>
                <a:gd name="connsiteY3" fmla="*/ 7798 h 1153184"/>
                <a:gd name="connsiteX4" fmla="*/ 289169 w 578339"/>
                <a:gd name="connsiteY4" fmla="*/ 187551 h 1153184"/>
                <a:gd name="connsiteX5" fmla="*/ 336062 w 578339"/>
                <a:gd name="connsiteY5" fmla="*/ 812782 h 1153184"/>
                <a:gd name="connsiteX6" fmla="*/ 375139 w 578339"/>
                <a:gd name="connsiteY6" fmla="*/ 1133213 h 1153184"/>
                <a:gd name="connsiteX7" fmla="*/ 476739 w 578339"/>
                <a:gd name="connsiteY7" fmla="*/ 1109767 h 1153184"/>
                <a:gd name="connsiteX8" fmla="*/ 578339 w 578339"/>
                <a:gd name="connsiteY8" fmla="*/ 1031613 h 1153184"/>
                <a:gd name="connsiteX0" fmla="*/ 0 w 578339"/>
                <a:gd name="connsiteY0" fmla="*/ 1101951 h 1183165"/>
                <a:gd name="connsiteX1" fmla="*/ 211015 w 578339"/>
                <a:gd name="connsiteY1" fmla="*/ 1055059 h 1183165"/>
                <a:gd name="connsiteX2" fmla="*/ 156308 w 578339"/>
                <a:gd name="connsiteY2" fmla="*/ 390751 h 1183165"/>
                <a:gd name="connsiteX3" fmla="*/ 187569 w 578339"/>
                <a:gd name="connsiteY3" fmla="*/ 7798 h 1183165"/>
                <a:gd name="connsiteX4" fmla="*/ 289169 w 578339"/>
                <a:gd name="connsiteY4" fmla="*/ 187551 h 1183165"/>
                <a:gd name="connsiteX5" fmla="*/ 336062 w 578339"/>
                <a:gd name="connsiteY5" fmla="*/ 812782 h 1183165"/>
                <a:gd name="connsiteX6" fmla="*/ 375139 w 578339"/>
                <a:gd name="connsiteY6" fmla="*/ 1133213 h 1183165"/>
                <a:gd name="connsiteX7" fmla="*/ 554892 w 578339"/>
                <a:gd name="connsiteY7" fmla="*/ 1172290 h 1183165"/>
                <a:gd name="connsiteX8" fmla="*/ 578339 w 578339"/>
                <a:gd name="connsiteY8" fmla="*/ 1031613 h 1183165"/>
                <a:gd name="connsiteX0" fmla="*/ 0 w 578339"/>
                <a:gd name="connsiteY0" fmla="*/ 1101951 h 1140212"/>
                <a:gd name="connsiteX1" fmla="*/ 211015 w 578339"/>
                <a:gd name="connsiteY1" fmla="*/ 1055059 h 1140212"/>
                <a:gd name="connsiteX2" fmla="*/ 156308 w 578339"/>
                <a:gd name="connsiteY2" fmla="*/ 390751 h 1140212"/>
                <a:gd name="connsiteX3" fmla="*/ 187569 w 578339"/>
                <a:gd name="connsiteY3" fmla="*/ 7798 h 1140212"/>
                <a:gd name="connsiteX4" fmla="*/ 289169 w 578339"/>
                <a:gd name="connsiteY4" fmla="*/ 187551 h 1140212"/>
                <a:gd name="connsiteX5" fmla="*/ 336062 w 578339"/>
                <a:gd name="connsiteY5" fmla="*/ 812782 h 1140212"/>
                <a:gd name="connsiteX6" fmla="*/ 375139 w 578339"/>
                <a:gd name="connsiteY6" fmla="*/ 1133213 h 1140212"/>
                <a:gd name="connsiteX7" fmla="*/ 578339 w 578339"/>
                <a:gd name="connsiteY7" fmla="*/ 1031613 h 1140212"/>
                <a:gd name="connsiteX0" fmla="*/ 0 w 570524"/>
                <a:gd name="connsiteY0" fmla="*/ 1101951 h 1144020"/>
                <a:gd name="connsiteX1" fmla="*/ 211015 w 570524"/>
                <a:gd name="connsiteY1" fmla="*/ 1055059 h 1144020"/>
                <a:gd name="connsiteX2" fmla="*/ 156308 w 570524"/>
                <a:gd name="connsiteY2" fmla="*/ 390751 h 1144020"/>
                <a:gd name="connsiteX3" fmla="*/ 187569 w 570524"/>
                <a:gd name="connsiteY3" fmla="*/ 7798 h 1144020"/>
                <a:gd name="connsiteX4" fmla="*/ 289169 w 570524"/>
                <a:gd name="connsiteY4" fmla="*/ 187551 h 1144020"/>
                <a:gd name="connsiteX5" fmla="*/ 336062 w 570524"/>
                <a:gd name="connsiteY5" fmla="*/ 812782 h 1144020"/>
                <a:gd name="connsiteX6" fmla="*/ 375139 w 570524"/>
                <a:gd name="connsiteY6" fmla="*/ 1133213 h 1144020"/>
                <a:gd name="connsiteX7" fmla="*/ 570524 w 570524"/>
                <a:gd name="connsiteY7" fmla="*/ 1062874 h 1144020"/>
                <a:gd name="connsiteX0" fmla="*/ 0 w 500185"/>
                <a:gd name="connsiteY0" fmla="*/ 1101951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500185"/>
                <a:gd name="connsiteY0" fmla="*/ 1156659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390770"/>
                <a:gd name="connsiteY0" fmla="*/ 1211367 h 1221996"/>
                <a:gd name="connsiteX1" fmla="*/ 101600 w 390770"/>
                <a:gd name="connsiteY1" fmla="*/ 1055059 h 1221996"/>
                <a:gd name="connsiteX2" fmla="*/ 46893 w 390770"/>
                <a:gd name="connsiteY2" fmla="*/ 390751 h 1221996"/>
                <a:gd name="connsiteX3" fmla="*/ 78154 w 390770"/>
                <a:gd name="connsiteY3" fmla="*/ 7798 h 1221996"/>
                <a:gd name="connsiteX4" fmla="*/ 179754 w 390770"/>
                <a:gd name="connsiteY4" fmla="*/ 187551 h 1221996"/>
                <a:gd name="connsiteX5" fmla="*/ 226647 w 390770"/>
                <a:gd name="connsiteY5" fmla="*/ 812782 h 1221996"/>
                <a:gd name="connsiteX6" fmla="*/ 265724 w 390770"/>
                <a:gd name="connsiteY6" fmla="*/ 1133213 h 1221996"/>
                <a:gd name="connsiteX7" fmla="*/ 390770 w 390770"/>
                <a:gd name="connsiteY7" fmla="*/ 1195735 h 1221996"/>
                <a:gd name="connsiteX0" fmla="*/ 0 w 390770"/>
                <a:gd name="connsiteY0" fmla="*/ 1211367 h 1211367"/>
                <a:gd name="connsiteX1" fmla="*/ 101600 w 390770"/>
                <a:gd name="connsiteY1" fmla="*/ 1055059 h 1211367"/>
                <a:gd name="connsiteX2" fmla="*/ 46893 w 390770"/>
                <a:gd name="connsiteY2" fmla="*/ 390751 h 1211367"/>
                <a:gd name="connsiteX3" fmla="*/ 78154 w 390770"/>
                <a:gd name="connsiteY3" fmla="*/ 7798 h 1211367"/>
                <a:gd name="connsiteX4" fmla="*/ 179754 w 390770"/>
                <a:gd name="connsiteY4" fmla="*/ 187551 h 1211367"/>
                <a:gd name="connsiteX5" fmla="*/ 226647 w 390770"/>
                <a:gd name="connsiteY5" fmla="*/ 812782 h 1211367"/>
                <a:gd name="connsiteX6" fmla="*/ 265724 w 390770"/>
                <a:gd name="connsiteY6" fmla="*/ 1133213 h 1211367"/>
                <a:gd name="connsiteX7" fmla="*/ 390770 w 390770"/>
                <a:gd name="connsiteY7" fmla="*/ 1195735 h 1211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770" h="1211367">
                  <a:moveTo>
                    <a:pt x="0" y="1211367"/>
                  </a:moveTo>
                  <a:cubicBezTo>
                    <a:pt x="92482" y="1153403"/>
                    <a:pt x="93785" y="1191828"/>
                    <a:pt x="101600" y="1055059"/>
                  </a:cubicBezTo>
                  <a:cubicBezTo>
                    <a:pt x="109416" y="918290"/>
                    <a:pt x="50801" y="565294"/>
                    <a:pt x="46893" y="390751"/>
                  </a:cubicBezTo>
                  <a:cubicBezTo>
                    <a:pt x="42985" y="216208"/>
                    <a:pt x="56011" y="41665"/>
                    <a:pt x="78154" y="7798"/>
                  </a:cubicBezTo>
                  <a:cubicBezTo>
                    <a:pt x="100298" y="-26069"/>
                    <a:pt x="155005" y="53387"/>
                    <a:pt x="179754" y="187551"/>
                  </a:cubicBezTo>
                  <a:cubicBezTo>
                    <a:pt x="204503" y="321715"/>
                    <a:pt x="212319" y="655172"/>
                    <a:pt x="226647" y="812782"/>
                  </a:cubicBezTo>
                  <a:cubicBezTo>
                    <a:pt x="240975" y="970392"/>
                    <a:pt x="238370" y="1069388"/>
                    <a:pt x="265724" y="1133213"/>
                  </a:cubicBezTo>
                  <a:cubicBezTo>
                    <a:pt x="293078" y="1197038"/>
                    <a:pt x="348437" y="1216902"/>
                    <a:pt x="390770" y="119573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Freihandform: Form 43">
              <a:extLst>
                <a:ext uri="{FF2B5EF4-FFF2-40B4-BE49-F238E27FC236}">
                  <a16:creationId xmlns:a16="http://schemas.microsoft.com/office/drawing/2014/main" id="{8F10D6B5-7D60-C590-76D9-3F2918EE8689}"/>
                </a:ext>
              </a:extLst>
            </p:cNvPr>
            <p:cNvSpPr/>
            <p:nvPr/>
          </p:nvSpPr>
          <p:spPr>
            <a:xfrm>
              <a:off x="9896965" y="3083024"/>
              <a:ext cx="309792" cy="960339"/>
            </a:xfrm>
            <a:custGeom>
              <a:avLst/>
              <a:gdLst>
                <a:gd name="connsiteX0" fmla="*/ 0 w 578339"/>
                <a:gd name="connsiteY0" fmla="*/ 1101951 h 1151414"/>
                <a:gd name="connsiteX1" fmla="*/ 211015 w 578339"/>
                <a:gd name="connsiteY1" fmla="*/ 1055059 h 1151414"/>
                <a:gd name="connsiteX2" fmla="*/ 156308 w 578339"/>
                <a:gd name="connsiteY2" fmla="*/ 390751 h 1151414"/>
                <a:gd name="connsiteX3" fmla="*/ 187569 w 578339"/>
                <a:gd name="connsiteY3" fmla="*/ 7798 h 1151414"/>
                <a:gd name="connsiteX4" fmla="*/ 289169 w 578339"/>
                <a:gd name="connsiteY4" fmla="*/ 187551 h 1151414"/>
                <a:gd name="connsiteX5" fmla="*/ 336062 w 578339"/>
                <a:gd name="connsiteY5" fmla="*/ 812782 h 1151414"/>
                <a:gd name="connsiteX6" fmla="*/ 375139 w 578339"/>
                <a:gd name="connsiteY6" fmla="*/ 1133213 h 1151414"/>
                <a:gd name="connsiteX7" fmla="*/ 476739 w 578339"/>
                <a:gd name="connsiteY7" fmla="*/ 1109767 h 1151414"/>
                <a:gd name="connsiteX8" fmla="*/ 500185 w 578339"/>
                <a:gd name="connsiteY8" fmla="*/ 1094136 h 1151414"/>
                <a:gd name="connsiteX9" fmla="*/ 578339 w 578339"/>
                <a:gd name="connsiteY9" fmla="*/ 1031613 h 1151414"/>
                <a:gd name="connsiteX0" fmla="*/ 0 w 634953"/>
                <a:gd name="connsiteY0" fmla="*/ 1101951 h 1189318"/>
                <a:gd name="connsiteX1" fmla="*/ 211015 w 634953"/>
                <a:gd name="connsiteY1" fmla="*/ 1055059 h 1189318"/>
                <a:gd name="connsiteX2" fmla="*/ 156308 w 634953"/>
                <a:gd name="connsiteY2" fmla="*/ 390751 h 1189318"/>
                <a:gd name="connsiteX3" fmla="*/ 187569 w 634953"/>
                <a:gd name="connsiteY3" fmla="*/ 7798 h 1189318"/>
                <a:gd name="connsiteX4" fmla="*/ 289169 w 634953"/>
                <a:gd name="connsiteY4" fmla="*/ 187551 h 1189318"/>
                <a:gd name="connsiteX5" fmla="*/ 336062 w 634953"/>
                <a:gd name="connsiteY5" fmla="*/ 812782 h 1189318"/>
                <a:gd name="connsiteX6" fmla="*/ 375139 w 634953"/>
                <a:gd name="connsiteY6" fmla="*/ 1133213 h 1189318"/>
                <a:gd name="connsiteX7" fmla="*/ 476739 w 634953"/>
                <a:gd name="connsiteY7" fmla="*/ 1109767 h 1189318"/>
                <a:gd name="connsiteX8" fmla="*/ 633047 w 634953"/>
                <a:gd name="connsiteY8" fmla="*/ 1187921 h 1189318"/>
                <a:gd name="connsiteX9" fmla="*/ 578339 w 634953"/>
                <a:gd name="connsiteY9" fmla="*/ 1031613 h 1189318"/>
                <a:gd name="connsiteX0" fmla="*/ 0 w 578339"/>
                <a:gd name="connsiteY0" fmla="*/ 1101951 h 1153184"/>
                <a:gd name="connsiteX1" fmla="*/ 211015 w 578339"/>
                <a:gd name="connsiteY1" fmla="*/ 1055059 h 1153184"/>
                <a:gd name="connsiteX2" fmla="*/ 156308 w 578339"/>
                <a:gd name="connsiteY2" fmla="*/ 390751 h 1153184"/>
                <a:gd name="connsiteX3" fmla="*/ 187569 w 578339"/>
                <a:gd name="connsiteY3" fmla="*/ 7798 h 1153184"/>
                <a:gd name="connsiteX4" fmla="*/ 289169 w 578339"/>
                <a:gd name="connsiteY4" fmla="*/ 187551 h 1153184"/>
                <a:gd name="connsiteX5" fmla="*/ 336062 w 578339"/>
                <a:gd name="connsiteY5" fmla="*/ 812782 h 1153184"/>
                <a:gd name="connsiteX6" fmla="*/ 375139 w 578339"/>
                <a:gd name="connsiteY6" fmla="*/ 1133213 h 1153184"/>
                <a:gd name="connsiteX7" fmla="*/ 476739 w 578339"/>
                <a:gd name="connsiteY7" fmla="*/ 1109767 h 1153184"/>
                <a:gd name="connsiteX8" fmla="*/ 578339 w 578339"/>
                <a:gd name="connsiteY8" fmla="*/ 1031613 h 1153184"/>
                <a:gd name="connsiteX0" fmla="*/ 0 w 578339"/>
                <a:gd name="connsiteY0" fmla="*/ 1101951 h 1183165"/>
                <a:gd name="connsiteX1" fmla="*/ 211015 w 578339"/>
                <a:gd name="connsiteY1" fmla="*/ 1055059 h 1183165"/>
                <a:gd name="connsiteX2" fmla="*/ 156308 w 578339"/>
                <a:gd name="connsiteY2" fmla="*/ 390751 h 1183165"/>
                <a:gd name="connsiteX3" fmla="*/ 187569 w 578339"/>
                <a:gd name="connsiteY3" fmla="*/ 7798 h 1183165"/>
                <a:gd name="connsiteX4" fmla="*/ 289169 w 578339"/>
                <a:gd name="connsiteY4" fmla="*/ 187551 h 1183165"/>
                <a:gd name="connsiteX5" fmla="*/ 336062 w 578339"/>
                <a:gd name="connsiteY5" fmla="*/ 812782 h 1183165"/>
                <a:gd name="connsiteX6" fmla="*/ 375139 w 578339"/>
                <a:gd name="connsiteY6" fmla="*/ 1133213 h 1183165"/>
                <a:gd name="connsiteX7" fmla="*/ 554892 w 578339"/>
                <a:gd name="connsiteY7" fmla="*/ 1172290 h 1183165"/>
                <a:gd name="connsiteX8" fmla="*/ 578339 w 578339"/>
                <a:gd name="connsiteY8" fmla="*/ 1031613 h 1183165"/>
                <a:gd name="connsiteX0" fmla="*/ 0 w 578339"/>
                <a:gd name="connsiteY0" fmla="*/ 1101951 h 1140212"/>
                <a:gd name="connsiteX1" fmla="*/ 211015 w 578339"/>
                <a:gd name="connsiteY1" fmla="*/ 1055059 h 1140212"/>
                <a:gd name="connsiteX2" fmla="*/ 156308 w 578339"/>
                <a:gd name="connsiteY2" fmla="*/ 390751 h 1140212"/>
                <a:gd name="connsiteX3" fmla="*/ 187569 w 578339"/>
                <a:gd name="connsiteY3" fmla="*/ 7798 h 1140212"/>
                <a:gd name="connsiteX4" fmla="*/ 289169 w 578339"/>
                <a:gd name="connsiteY4" fmla="*/ 187551 h 1140212"/>
                <a:gd name="connsiteX5" fmla="*/ 336062 w 578339"/>
                <a:gd name="connsiteY5" fmla="*/ 812782 h 1140212"/>
                <a:gd name="connsiteX6" fmla="*/ 375139 w 578339"/>
                <a:gd name="connsiteY6" fmla="*/ 1133213 h 1140212"/>
                <a:gd name="connsiteX7" fmla="*/ 578339 w 578339"/>
                <a:gd name="connsiteY7" fmla="*/ 1031613 h 1140212"/>
                <a:gd name="connsiteX0" fmla="*/ 0 w 570524"/>
                <a:gd name="connsiteY0" fmla="*/ 1101951 h 1144020"/>
                <a:gd name="connsiteX1" fmla="*/ 211015 w 570524"/>
                <a:gd name="connsiteY1" fmla="*/ 1055059 h 1144020"/>
                <a:gd name="connsiteX2" fmla="*/ 156308 w 570524"/>
                <a:gd name="connsiteY2" fmla="*/ 390751 h 1144020"/>
                <a:gd name="connsiteX3" fmla="*/ 187569 w 570524"/>
                <a:gd name="connsiteY3" fmla="*/ 7798 h 1144020"/>
                <a:gd name="connsiteX4" fmla="*/ 289169 w 570524"/>
                <a:gd name="connsiteY4" fmla="*/ 187551 h 1144020"/>
                <a:gd name="connsiteX5" fmla="*/ 336062 w 570524"/>
                <a:gd name="connsiteY5" fmla="*/ 812782 h 1144020"/>
                <a:gd name="connsiteX6" fmla="*/ 375139 w 570524"/>
                <a:gd name="connsiteY6" fmla="*/ 1133213 h 1144020"/>
                <a:gd name="connsiteX7" fmla="*/ 570524 w 570524"/>
                <a:gd name="connsiteY7" fmla="*/ 1062874 h 1144020"/>
                <a:gd name="connsiteX0" fmla="*/ 0 w 500185"/>
                <a:gd name="connsiteY0" fmla="*/ 1101951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500185"/>
                <a:gd name="connsiteY0" fmla="*/ 1156659 h 1203875"/>
                <a:gd name="connsiteX1" fmla="*/ 211015 w 500185"/>
                <a:gd name="connsiteY1" fmla="*/ 1055059 h 1203875"/>
                <a:gd name="connsiteX2" fmla="*/ 156308 w 500185"/>
                <a:gd name="connsiteY2" fmla="*/ 390751 h 1203875"/>
                <a:gd name="connsiteX3" fmla="*/ 187569 w 500185"/>
                <a:gd name="connsiteY3" fmla="*/ 7798 h 1203875"/>
                <a:gd name="connsiteX4" fmla="*/ 289169 w 500185"/>
                <a:gd name="connsiteY4" fmla="*/ 187551 h 1203875"/>
                <a:gd name="connsiteX5" fmla="*/ 336062 w 500185"/>
                <a:gd name="connsiteY5" fmla="*/ 812782 h 1203875"/>
                <a:gd name="connsiteX6" fmla="*/ 375139 w 500185"/>
                <a:gd name="connsiteY6" fmla="*/ 1133213 h 1203875"/>
                <a:gd name="connsiteX7" fmla="*/ 500185 w 500185"/>
                <a:gd name="connsiteY7" fmla="*/ 1195735 h 1203875"/>
                <a:gd name="connsiteX0" fmla="*/ 0 w 390770"/>
                <a:gd name="connsiteY0" fmla="*/ 1211367 h 1221996"/>
                <a:gd name="connsiteX1" fmla="*/ 101600 w 390770"/>
                <a:gd name="connsiteY1" fmla="*/ 1055059 h 1221996"/>
                <a:gd name="connsiteX2" fmla="*/ 46893 w 390770"/>
                <a:gd name="connsiteY2" fmla="*/ 390751 h 1221996"/>
                <a:gd name="connsiteX3" fmla="*/ 78154 w 390770"/>
                <a:gd name="connsiteY3" fmla="*/ 7798 h 1221996"/>
                <a:gd name="connsiteX4" fmla="*/ 179754 w 390770"/>
                <a:gd name="connsiteY4" fmla="*/ 187551 h 1221996"/>
                <a:gd name="connsiteX5" fmla="*/ 226647 w 390770"/>
                <a:gd name="connsiteY5" fmla="*/ 812782 h 1221996"/>
                <a:gd name="connsiteX6" fmla="*/ 265724 w 390770"/>
                <a:gd name="connsiteY6" fmla="*/ 1133213 h 1221996"/>
                <a:gd name="connsiteX7" fmla="*/ 390770 w 390770"/>
                <a:gd name="connsiteY7" fmla="*/ 1195735 h 1221996"/>
                <a:gd name="connsiteX0" fmla="*/ 0 w 390770"/>
                <a:gd name="connsiteY0" fmla="*/ 1211367 h 1211367"/>
                <a:gd name="connsiteX1" fmla="*/ 101600 w 390770"/>
                <a:gd name="connsiteY1" fmla="*/ 1055059 h 1211367"/>
                <a:gd name="connsiteX2" fmla="*/ 46893 w 390770"/>
                <a:gd name="connsiteY2" fmla="*/ 390751 h 1211367"/>
                <a:gd name="connsiteX3" fmla="*/ 78154 w 390770"/>
                <a:gd name="connsiteY3" fmla="*/ 7798 h 1211367"/>
                <a:gd name="connsiteX4" fmla="*/ 179754 w 390770"/>
                <a:gd name="connsiteY4" fmla="*/ 187551 h 1211367"/>
                <a:gd name="connsiteX5" fmla="*/ 226647 w 390770"/>
                <a:gd name="connsiteY5" fmla="*/ 812782 h 1211367"/>
                <a:gd name="connsiteX6" fmla="*/ 265724 w 390770"/>
                <a:gd name="connsiteY6" fmla="*/ 1133213 h 1211367"/>
                <a:gd name="connsiteX7" fmla="*/ 390770 w 390770"/>
                <a:gd name="connsiteY7" fmla="*/ 1195735 h 1211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770" h="1211367">
                  <a:moveTo>
                    <a:pt x="0" y="1211367"/>
                  </a:moveTo>
                  <a:cubicBezTo>
                    <a:pt x="92482" y="1153403"/>
                    <a:pt x="93785" y="1191828"/>
                    <a:pt x="101600" y="1055059"/>
                  </a:cubicBezTo>
                  <a:cubicBezTo>
                    <a:pt x="109416" y="918290"/>
                    <a:pt x="50801" y="565294"/>
                    <a:pt x="46893" y="390751"/>
                  </a:cubicBezTo>
                  <a:cubicBezTo>
                    <a:pt x="42985" y="216208"/>
                    <a:pt x="56011" y="41665"/>
                    <a:pt x="78154" y="7798"/>
                  </a:cubicBezTo>
                  <a:cubicBezTo>
                    <a:pt x="100298" y="-26069"/>
                    <a:pt x="155005" y="53387"/>
                    <a:pt x="179754" y="187551"/>
                  </a:cubicBezTo>
                  <a:cubicBezTo>
                    <a:pt x="204503" y="321715"/>
                    <a:pt x="212319" y="655172"/>
                    <a:pt x="226647" y="812782"/>
                  </a:cubicBezTo>
                  <a:cubicBezTo>
                    <a:pt x="240975" y="970392"/>
                    <a:pt x="238370" y="1069388"/>
                    <a:pt x="265724" y="1133213"/>
                  </a:cubicBezTo>
                  <a:cubicBezTo>
                    <a:pt x="293078" y="1197038"/>
                    <a:pt x="348437" y="1216902"/>
                    <a:pt x="390770" y="119573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45" name="Ellipse 44">
            <a:extLst>
              <a:ext uri="{FF2B5EF4-FFF2-40B4-BE49-F238E27FC236}">
                <a16:creationId xmlns:a16="http://schemas.microsoft.com/office/drawing/2014/main" id="{A9CE92DE-A810-F189-5DE3-C3BFCB351A42}"/>
              </a:ext>
            </a:extLst>
          </p:cNvPr>
          <p:cNvSpPr/>
          <p:nvPr/>
        </p:nvSpPr>
        <p:spPr>
          <a:xfrm>
            <a:off x="8558811" y="2843686"/>
            <a:ext cx="1164493" cy="806710"/>
          </a:xfrm>
          <a:prstGeom prst="ellipse">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Textfeld 45">
            <a:extLst>
              <a:ext uri="{FF2B5EF4-FFF2-40B4-BE49-F238E27FC236}">
                <a16:creationId xmlns:a16="http://schemas.microsoft.com/office/drawing/2014/main" id="{ACB27FB1-5C2E-D75B-497D-F9420D0F2949}"/>
              </a:ext>
            </a:extLst>
          </p:cNvPr>
          <p:cNvSpPr txBox="1"/>
          <p:nvPr/>
        </p:nvSpPr>
        <p:spPr>
          <a:xfrm>
            <a:off x="9740036" y="2894726"/>
            <a:ext cx="372218" cy="769441"/>
          </a:xfrm>
          <a:prstGeom prst="rect">
            <a:avLst/>
          </a:prstGeom>
          <a:noFill/>
        </p:spPr>
        <p:txBody>
          <a:bodyPr wrap="none" rtlCol="0">
            <a:spAutoFit/>
          </a:bodyPr>
          <a:lstStyle/>
          <a:p>
            <a:r>
              <a:rPr lang="de-DE" sz="4400" b="1" dirty="0"/>
              <a:t>!</a:t>
            </a:r>
          </a:p>
        </p:txBody>
      </p:sp>
      <p:sp>
        <p:nvSpPr>
          <p:cNvPr id="47" name="Rechteck 46">
            <a:extLst>
              <a:ext uri="{FF2B5EF4-FFF2-40B4-BE49-F238E27FC236}">
                <a16:creationId xmlns:a16="http://schemas.microsoft.com/office/drawing/2014/main" id="{6B1106A4-5070-5479-8CF1-ED7538CE1146}"/>
              </a:ext>
            </a:extLst>
          </p:cNvPr>
          <p:cNvSpPr/>
          <p:nvPr/>
        </p:nvSpPr>
        <p:spPr>
          <a:xfrm>
            <a:off x="691981" y="5074450"/>
            <a:ext cx="1772041" cy="938719"/>
          </a:xfrm>
          <a:prstGeom prst="rect">
            <a:avLst/>
          </a:prstGeom>
        </p:spPr>
        <p:txBody>
          <a:bodyPr wrap="square">
            <a:spAutoFit/>
          </a:bodyPr>
          <a:lstStyle/>
          <a:p>
            <a:r>
              <a:rPr lang="de-DE" sz="1100" dirty="0"/>
              <a:t>Basic Color Terms: </a:t>
            </a:r>
            <a:r>
              <a:rPr lang="de-DE" sz="1100" dirty="0" err="1"/>
              <a:t>Their</a:t>
            </a:r>
            <a:r>
              <a:rPr lang="de-DE" sz="1100" dirty="0"/>
              <a:t> </a:t>
            </a:r>
            <a:r>
              <a:rPr lang="de-DE" sz="1100" dirty="0" err="1"/>
              <a:t>Universality</a:t>
            </a:r>
            <a:r>
              <a:rPr lang="de-DE" sz="1100" dirty="0"/>
              <a:t> and Evolution, </a:t>
            </a:r>
            <a:r>
              <a:rPr lang="en-US" sz="1100" dirty="0"/>
              <a:t>(1969) Brent Berlin and Paul Kay, (ISBN 1-57586-162-3) </a:t>
            </a:r>
            <a:endParaRPr lang="de-DE" sz="1100" dirty="0"/>
          </a:p>
        </p:txBody>
      </p:sp>
    </p:spTree>
    <p:extLst>
      <p:ext uri="{BB962C8B-B14F-4D97-AF65-F5344CB8AC3E}">
        <p14:creationId xmlns:p14="http://schemas.microsoft.com/office/powerpoint/2010/main" val="17477322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906E1D-5375-97F6-1300-E38C00F9D141}"/>
              </a:ext>
            </a:extLst>
          </p:cNvPr>
          <p:cNvSpPr>
            <a:spLocks noGrp="1"/>
          </p:cNvSpPr>
          <p:nvPr>
            <p:ph type="title"/>
          </p:nvPr>
        </p:nvSpPr>
        <p:spPr/>
        <p:txBody>
          <a:bodyPr>
            <a:normAutofit/>
          </a:bodyPr>
          <a:lstStyle/>
          <a:p>
            <a:r>
              <a:rPr lang="de-DE" dirty="0"/>
              <a:t>Sapir-</a:t>
            </a:r>
            <a:r>
              <a:rPr lang="de-DE" dirty="0" err="1"/>
              <a:t>Whorf</a:t>
            </a:r>
            <a:r>
              <a:rPr lang="de-DE" dirty="0"/>
              <a:t>-Hypothesis</a:t>
            </a:r>
          </a:p>
        </p:txBody>
      </p:sp>
      <p:sp>
        <p:nvSpPr>
          <p:cNvPr id="3" name="Fußzeilenplatzhalter 2">
            <a:extLst>
              <a:ext uri="{FF2B5EF4-FFF2-40B4-BE49-F238E27FC236}">
                <a16:creationId xmlns:a16="http://schemas.microsoft.com/office/drawing/2014/main" id="{26B0B825-D745-AE33-6321-EF02B0665DD5}"/>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FD7E556A-203E-FF69-274B-214D98B31DFD}"/>
              </a:ext>
            </a:extLst>
          </p:cNvPr>
          <p:cNvSpPr>
            <a:spLocks noGrp="1"/>
          </p:cNvSpPr>
          <p:nvPr>
            <p:ph type="sldNum" sz="quarter" idx="28"/>
          </p:nvPr>
        </p:nvSpPr>
        <p:spPr/>
        <p:txBody>
          <a:bodyPr/>
          <a:lstStyle/>
          <a:p>
            <a:fld id="{BA24374A-C3A8-471A-8837-3FC31668ABE5}" type="slidenum">
              <a:rPr lang="de-DE" smtClean="0"/>
              <a:pPr/>
              <a:t>48</a:t>
            </a:fld>
            <a:endParaRPr lang="de-DE" dirty="0"/>
          </a:p>
        </p:txBody>
      </p:sp>
      <p:sp>
        <p:nvSpPr>
          <p:cNvPr id="5" name="Textplatzhalter 4">
            <a:extLst>
              <a:ext uri="{FF2B5EF4-FFF2-40B4-BE49-F238E27FC236}">
                <a16:creationId xmlns:a16="http://schemas.microsoft.com/office/drawing/2014/main" id="{F866D721-C1FF-26D2-1791-2A83DF275762}"/>
              </a:ext>
            </a:extLst>
          </p:cNvPr>
          <p:cNvSpPr>
            <a:spLocks noGrp="1"/>
          </p:cNvSpPr>
          <p:nvPr>
            <p:ph type="body" sz="quarter" idx="21"/>
          </p:nvPr>
        </p:nvSpPr>
        <p:spPr/>
        <p:txBody>
          <a:bodyPr/>
          <a:lstStyle/>
          <a:p>
            <a:r>
              <a:rPr lang="en-US" sz="1400" dirty="0"/>
              <a:t>Vision</a:t>
            </a:r>
            <a:endParaRPr lang="de-DE" dirty="0"/>
          </a:p>
        </p:txBody>
      </p:sp>
      <p:sp>
        <p:nvSpPr>
          <p:cNvPr id="6" name="Textplatzhalter 5">
            <a:extLst>
              <a:ext uri="{FF2B5EF4-FFF2-40B4-BE49-F238E27FC236}">
                <a16:creationId xmlns:a16="http://schemas.microsoft.com/office/drawing/2014/main" id="{716ABE3D-EE15-0022-C926-85D27F7DFF59}"/>
              </a:ext>
            </a:extLst>
          </p:cNvPr>
          <p:cNvSpPr>
            <a:spLocks noGrp="1"/>
          </p:cNvSpPr>
          <p:nvPr>
            <p:ph type="body" sz="quarter" idx="29"/>
          </p:nvPr>
        </p:nvSpPr>
        <p:spPr/>
        <p:txBody>
          <a:bodyPr/>
          <a:lstStyle/>
          <a:p>
            <a:r>
              <a:rPr lang="en-US" dirty="0"/>
              <a:t>The </a:t>
            </a:r>
            <a:r>
              <a:rPr lang="en-US" b="1" dirty="0">
                <a:solidFill>
                  <a:schemeClr val="accent1"/>
                </a:solidFill>
              </a:rPr>
              <a:t>structure of a language affects</a:t>
            </a:r>
            <a:r>
              <a:rPr lang="en-US" dirty="0">
                <a:solidFill>
                  <a:schemeClr val="accent1"/>
                </a:solidFill>
              </a:rPr>
              <a:t> </a:t>
            </a:r>
            <a:r>
              <a:rPr lang="en-US" dirty="0"/>
              <a:t>world view and </a:t>
            </a:r>
            <a:r>
              <a:rPr lang="en-US" b="1" dirty="0">
                <a:solidFill>
                  <a:schemeClr val="accent1"/>
                </a:solidFill>
              </a:rPr>
              <a:t>perception</a:t>
            </a:r>
            <a:r>
              <a:rPr lang="en-US" dirty="0"/>
              <a:t> of a person</a:t>
            </a:r>
          </a:p>
          <a:p>
            <a:r>
              <a:rPr lang="en-US" dirty="0"/>
              <a:t>The human </a:t>
            </a:r>
            <a:r>
              <a:rPr lang="en-US" b="1" dirty="0">
                <a:solidFill>
                  <a:schemeClr val="accent1"/>
                </a:solidFill>
              </a:rPr>
              <a:t>perception is relative</a:t>
            </a:r>
            <a:r>
              <a:rPr lang="en-US" dirty="0">
                <a:solidFill>
                  <a:schemeClr val="accent1"/>
                </a:solidFill>
              </a:rPr>
              <a:t> </a:t>
            </a:r>
            <a:r>
              <a:rPr lang="en-US" dirty="0"/>
              <a:t>to the spoken </a:t>
            </a:r>
            <a:r>
              <a:rPr lang="en-US" b="1" dirty="0">
                <a:solidFill>
                  <a:schemeClr val="accent1"/>
                </a:solidFill>
              </a:rPr>
              <a:t>language</a:t>
            </a:r>
          </a:p>
          <a:p>
            <a:r>
              <a:rPr lang="en-US" dirty="0"/>
              <a:t>There is a </a:t>
            </a:r>
            <a:r>
              <a:rPr lang="en-US" b="1" dirty="0">
                <a:solidFill>
                  <a:schemeClr val="accent1"/>
                </a:solidFill>
              </a:rPr>
              <a:t>strong</a:t>
            </a:r>
            <a:r>
              <a:rPr lang="en-US" dirty="0"/>
              <a:t> and </a:t>
            </a:r>
            <a:r>
              <a:rPr lang="en-US" b="1" dirty="0">
                <a:solidFill>
                  <a:schemeClr val="accent1"/>
                </a:solidFill>
              </a:rPr>
              <a:t>weak</a:t>
            </a:r>
            <a:r>
              <a:rPr lang="en-US" dirty="0"/>
              <a:t> version in </a:t>
            </a:r>
            <a:r>
              <a:rPr lang="en-US" b="1" dirty="0">
                <a:solidFill>
                  <a:schemeClr val="accent1"/>
                </a:solidFill>
              </a:rPr>
              <a:t>linguistic relativity</a:t>
            </a:r>
          </a:p>
          <a:p>
            <a:pPr lvl="1"/>
            <a:r>
              <a:rPr lang="en-US" dirty="0"/>
              <a:t>strong: </a:t>
            </a:r>
            <a:r>
              <a:rPr lang="en-US" i="1" dirty="0"/>
              <a:t>“language determines thought and that linguistic categories limit and determine cognitive categories”</a:t>
            </a:r>
          </a:p>
          <a:p>
            <a:pPr lvl="1"/>
            <a:r>
              <a:rPr lang="de-DE" dirty="0" err="1"/>
              <a:t>weak</a:t>
            </a:r>
            <a:r>
              <a:rPr lang="de-DE" dirty="0"/>
              <a:t>: </a:t>
            </a:r>
            <a:r>
              <a:rPr lang="de-DE" i="1" dirty="0"/>
              <a:t>„</a:t>
            </a:r>
            <a:r>
              <a:rPr lang="en-US" i="1" dirty="0"/>
              <a:t>linguistic categories and usage only influence thought and decisions”</a:t>
            </a:r>
          </a:p>
          <a:p>
            <a:r>
              <a:rPr lang="en-US" dirty="0"/>
              <a:t>Racists often use the number of words for categories as a measure of intellectual superiority over others (which is wrong)</a:t>
            </a:r>
          </a:p>
          <a:p>
            <a:r>
              <a:rPr lang="en-US" dirty="0"/>
              <a:t>Perception does not only emerge with experience but also from the cultural need to distinguish it</a:t>
            </a:r>
            <a:endParaRPr lang="de-DE" dirty="0"/>
          </a:p>
          <a:p>
            <a:endParaRPr lang="de-DE" dirty="0"/>
          </a:p>
          <a:p>
            <a:endParaRPr lang="de-DE" dirty="0"/>
          </a:p>
        </p:txBody>
      </p:sp>
    </p:spTree>
    <p:extLst>
      <p:ext uri="{BB962C8B-B14F-4D97-AF65-F5344CB8AC3E}">
        <p14:creationId xmlns:p14="http://schemas.microsoft.com/office/powerpoint/2010/main" val="15561323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6C5960-CD7F-0D41-AFBD-6BDBA57D0C96}"/>
              </a:ext>
            </a:extLst>
          </p:cNvPr>
          <p:cNvSpPr>
            <a:spLocks noGrp="1"/>
          </p:cNvSpPr>
          <p:nvPr>
            <p:ph type="title"/>
          </p:nvPr>
        </p:nvSpPr>
        <p:spPr>
          <a:xfrm>
            <a:off x="695323" y="115889"/>
            <a:ext cx="10801350" cy="973136"/>
          </a:xfrm>
        </p:spPr>
        <p:txBody>
          <a:bodyPr/>
          <a:lstStyle/>
          <a:p>
            <a:r>
              <a:rPr lang="de-DE" dirty="0"/>
              <a:t>The Himba Tribe </a:t>
            </a:r>
            <a:r>
              <a:rPr lang="de-DE" dirty="0" err="1"/>
              <a:t>Example</a:t>
            </a:r>
            <a:endParaRPr lang="de-DE" dirty="0"/>
          </a:p>
        </p:txBody>
      </p:sp>
      <p:sp>
        <p:nvSpPr>
          <p:cNvPr id="3" name="Fußzeilenplatzhalter 2">
            <a:extLst>
              <a:ext uri="{FF2B5EF4-FFF2-40B4-BE49-F238E27FC236}">
                <a16:creationId xmlns:a16="http://schemas.microsoft.com/office/drawing/2014/main" id="{87218A5F-B27E-5B1E-BE8B-24EB353F4838}"/>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E2314C9C-75A9-8839-1C0C-ABF348AB92C9}"/>
              </a:ext>
            </a:extLst>
          </p:cNvPr>
          <p:cNvSpPr>
            <a:spLocks noGrp="1"/>
          </p:cNvSpPr>
          <p:nvPr>
            <p:ph type="sldNum" sz="quarter" idx="28"/>
          </p:nvPr>
        </p:nvSpPr>
        <p:spPr/>
        <p:txBody>
          <a:bodyPr/>
          <a:lstStyle/>
          <a:p>
            <a:fld id="{BA24374A-C3A8-471A-8837-3FC31668ABE5}" type="slidenum">
              <a:rPr lang="de-DE" smtClean="0"/>
              <a:pPr/>
              <a:t>49</a:t>
            </a:fld>
            <a:endParaRPr lang="de-DE" dirty="0"/>
          </a:p>
        </p:txBody>
      </p:sp>
      <p:sp>
        <p:nvSpPr>
          <p:cNvPr id="5" name="Textplatzhalter 4">
            <a:extLst>
              <a:ext uri="{FF2B5EF4-FFF2-40B4-BE49-F238E27FC236}">
                <a16:creationId xmlns:a16="http://schemas.microsoft.com/office/drawing/2014/main" id="{E16B8828-FD34-A13F-FDA9-A9525D70EB85}"/>
              </a:ext>
            </a:extLst>
          </p:cNvPr>
          <p:cNvSpPr>
            <a:spLocks noGrp="1"/>
          </p:cNvSpPr>
          <p:nvPr>
            <p:ph type="body" sz="quarter" idx="21"/>
          </p:nvPr>
        </p:nvSpPr>
        <p:spPr/>
        <p:txBody>
          <a:bodyPr/>
          <a:lstStyle/>
          <a:p>
            <a:r>
              <a:rPr lang="en-US" sz="1400" dirty="0"/>
              <a:t>Vision</a:t>
            </a:r>
            <a:endParaRPr lang="de-DE" dirty="0"/>
          </a:p>
        </p:txBody>
      </p:sp>
      <p:sp>
        <p:nvSpPr>
          <p:cNvPr id="6" name="Textplatzhalter 5">
            <a:extLst>
              <a:ext uri="{FF2B5EF4-FFF2-40B4-BE49-F238E27FC236}">
                <a16:creationId xmlns:a16="http://schemas.microsoft.com/office/drawing/2014/main" id="{93A36632-7CEF-58CA-0196-FB4E1238F684}"/>
              </a:ext>
            </a:extLst>
          </p:cNvPr>
          <p:cNvSpPr>
            <a:spLocks noGrp="1"/>
          </p:cNvSpPr>
          <p:nvPr>
            <p:ph type="body" sz="quarter" idx="29"/>
          </p:nvPr>
        </p:nvSpPr>
        <p:spPr/>
        <p:txBody>
          <a:bodyPr/>
          <a:lstStyle/>
          <a:p>
            <a:endParaRPr lang="de-DE"/>
          </a:p>
        </p:txBody>
      </p:sp>
      <p:pic>
        <p:nvPicPr>
          <p:cNvPr id="7" name="Picture 2" descr="https://tokanddeepthoughts.weebly.com/uploads/2/9/4/2/29420617/8746355_orig.jpg">
            <a:extLst>
              <a:ext uri="{FF2B5EF4-FFF2-40B4-BE49-F238E27FC236}">
                <a16:creationId xmlns:a16="http://schemas.microsoft.com/office/drawing/2014/main" id="{2948E9A7-0657-3D36-EC3E-54E776ED8807}"/>
              </a:ext>
            </a:extLst>
          </p:cNvPr>
          <p:cNvPicPr>
            <a:picLocks noChangeAspect="1" noChangeArrowheads="1"/>
          </p:cNvPicPr>
          <p:nvPr/>
        </p:nvPicPr>
        <p:blipFill>
          <a:blip r:embed="rId2">
            <a:clrChange>
              <a:clrFrom>
                <a:srgbClr val="F6F8F5"/>
              </a:clrFrom>
              <a:clrTo>
                <a:srgbClr val="F6F8F5">
                  <a:alpha val="0"/>
                </a:srgbClr>
              </a:clrTo>
            </a:clrChange>
            <a:extLst>
              <a:ext uri="{28A0092B-C50C-407E-A947-70E740481C1C}">
                <a14:useLocalDpi xmlns:a14="http://schemas.microsoft.com/office/drawing/2010/main" val="0"/>
              </a:ext>
            </a:extLst>
          </a:blip>
          <a:srcRect/>
          <a:stretch>
            <a:fillRect/>
          </a:stretch>
        </p:blipFill>
        <p:spPr bwMode="auto">
          <a:xfrm>
            <a:off x="3353627" y="1905624"/>
            <a:ext cx="5903846" cy="2845654"/>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82385A05-BF67-E300-9166-DD1BBE9414B6}"/>
              </a:ext>
            </a:extLst>
          </p:cNvPr>
          <p:cNvSpPr txBox="1"/>
          <p:nvPr/>
        </p:nvSpPr>
        <p:spPr>
          <a:xfrm>
            <a:off x="6813399" y="5169646"/>
            <a:ext cx="2121093" cy="646331"/>
          </a:xfrm>
          <a:prstGeom prst="rect">
            <a:avLst/>
          </a:prstGeom>
          <a:noFill/>
        </p:spPr>
        <p:txBody>
          <a:bodyPr wrap="none" rtlCol="0">
            <a:spAutoFit/>
          </a:bodyPr>
          <a:lstStyle/>
          <a:p>
            <a:pPr algn="ctr"/>
            <a:r>
              <a:rPr lang="de-DE" dirty="0" err="1"/>
              <a:t>Distinguishable</a:t>
            </a:r>
            <a:r>
              <a:rPr lang="de-DE" dirty="0"/>
              <a:t> </a:t>
            </a:r>
            <a:r>
              <a:rPr lang="de-DE" dirty="0" err="1"/>
              <a:t>by</a:t>
            </a:r>
            <a:r>
              <a:rPr lang="de-DE" dirty="0"/>
              <a:t> </a:t>
            </a:r>
          </a:p>
          <a:p>
            <a:pPr algn="ctr"/>
            <a:r>
              <a:rPr lang="de-DE" dirty="0"/>
              <a:t>English </a:t>
            </a:r>
            <a:r>
              <a:rPr lang="de-DE" dirty="0" err="1"/>
              <a:t>speakers</a:t>
            </a:r>
            <a:endParaRPr lang="de-DE" dirty="0"/>
          </a:p>
        </p:txBody>
      </p:sp>
      <p:sp>
        <p:nvSpPr>
          <p:cNvPr id="9" name="Textfeld 8">
            <a:extLst>
              <a:ext uri="{FF2B5EF4-FFF2-40B4-BE49-F238E27FC236}">
                <a16:creationId xmlns:a16="http://schemas.microsoft.com/office/drawing/2014/main" id="{AAC28E11-527C-B031-E59B-34AB75C7E878}"/>
              </a:ext>
            </a:extLst>
          </p:cNvPr>
          <p:cNvSpPr txBox="1"/>
          <p:nvPr/>
        </p:nvSpPr>
        <p:spPr>
          <a:xfrm>
            <a:off x="3777122" y="5169269"/>
            <a:ext cx="2121093" cy="646331"/>
          </a:xfrm>
          <a:prstGeom prst="rect">
            <a:avLst/>
          </a:prstGeom>
          <a:noFill/>
        </p:spPr>
        <p:txBody>
          <a:bodyPr wrap="none" rtlCol="0">
            <a:spAutoFit/>
          </a:bodyPr>
          <a:lstStyle/>
          <a:p>
            <a:pPr algn="ctr"/>
            <a:r>
              <a:rPr lang="de-DE" dirty="0" err="1"/>
              <a:t>Distinguishable</a:t>
            </a:r>
            <a:r>
              <a:rPr lang="de-DE" dirty="0"/>
              <a:t> </a:t>
            </a:r>
            <a:r>
              <a:rPr lang="de-DE" dirty="0" err="1"/>
              <a:t>by</a:t>
            </a:r>
            <a:r>
              <a:rPr lang="de-DE" dirty="0"/>
              <a:t> </a:t>
            </a:r>
          </a:p>
          <a:p>
            <a:pPr algn="ctr"/>
            <a:r>
              <a:rPr lang="de-DE" dirty="0" err="1"/>
              <a:t>Himba</a:t>
            </a:r>
            <a:r>
              <a:rPr lang="de-DE" dirty="0"/>
              <a:t> </a:t>
            </a:r>
            <a:r>
              <a:rPr lang="de-DE" dirty="0" err="1"/>
              <a:t>tribe</a:t>
            </a:r>
            <a:endParaRPr lang="de-DE" dirty="0"/>
          </a:p>
        </p:txBody>
      </p:sp>
    </p:spTree>
    <p:extLst>
      <p:ext uri="{BB962C8B-B14F-4D97-AF65-F5344CB8AC3E}">
        <p14:creationId xmlns:p14="http://schemas.microsoft.com/office/powerpoint/2010/main" val="4185573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ildplatzhalter 1">
            <a:extLst>
              <a:ext uri="{FF2B5EF4-FFF2-40B4-BE49-F238E27FC236}">
                <a16:creationId xmlns:a16="http://schemas.microsoft.com/office/drawing/2014/main" id="{17C0C4CD-75BA-A565-CF11-CA6ECD329EF6}"/>
              </a:ext>
            </a:extLst>
          </p:cNvPr>
          <p:cNvSpPr>
            <a:spLocks noGrp="1"/>
          </p:cNvSpPr>
          <p:nvPr>
            <p:ph type="pic" sz="quarter" idx="22"/>
          </p:nvPr>
        </p:nvSpPr>
        <p:spPr/>
        <p:txBody>
          <a:bodyPr/>
          <a:lstStyle/>
          <a:p>
            <a:endParaRPr lang="de-DE"/>
          </a:p>
        </p:txBody>
      </p:sp>
      <p:sp>
        <p:nvSpPr>
          <p:cNvPr id="3" name="Textplatzhalter 2">
            <a:extLst>
              <a:ext uri="{FF2B5EF4-FFF2-40B4-BE49-F238E27FC236}">
                <a16:creationId xmlns:a16="http://schemas.microsoft.com/office/drawing/2014/main" id="{4A741573-122F-EDE9-DD24-1C69A4344DBD}"/>
              </a:ext>
            </a:extLst>
          </p:cNvPr>
          <p:cNvSpPr>
            <a:spLocks noGrp="1"/>
          </p:cNvSpPr>
          <p:nvPr>
            <p:ph type="body" sz="quarter" idx="29"/>
          </p:nvPr>
        </p:nvSpPr>
        <p:spPr/>
        <p:txBody>
          <a:bodyPr/>
          <a:lstStyle/>
          <a:p>
            <a:endParaRPr lang="de-DE"/>
          </a:p>
        </p:txBody>
      </p:sp>
      <p:sp>
        <p:nvSpPr>
          <p:cNvPr id="4" name="Fußzeilenplatzhalter 3">
            <a:extLst>
              <a:ext uri="{FF2B5EF4-FFF2-40B4-BE49-F238E27FC236}">
                <a16:creationId xmlns:a16="http://schemas.microsoft.com/office/drawing/2014/main" id="{886998F5-EA70-A124-A0F4-8E91E39FE69A}"/>
              </a:ext>
            </a:extLst>
          </p:cNvPr>
          <p:cNvSpPr>
            <a:spLocks noGrp="1"/>
          </p:cNvSpPr>
          <p:nvPr>
            <p:ph type="ftr" sz="quarter" idx="31"/>
          </p:nvPr>
        </p:nvSpPr>
        <p:spPr/>
        <p:txBody>
          <a:bodyPr/>
          <a:lstStyle/>
          <a:p>
            <a:r>
              <a:rPr lang="de-DE"/>
              <a:t>Prof. Dr. Valentin Schwind</a:t>
            </a:r>
            <a:endParaRPr lang="de-DE" dirty="0"/>
          </a:p>
        </p:txBody>
      </p:sp>
      <p:sp>
        <p:nvSpPr>
          <p:cNvPr id="5" name="Foliennummernplatzhalter 4">
            <a:extLst>
              <a:ext uri="{FF2B5EF4-FFF2-40B4-BE49-F238E27FC236}">
                <a16:creationId xmlns:a16="http://schemas.microsoft.com/office/drawing/2014/main" id="{4D600852-7DD7-A2DC-231B-A12DD85E3273}"/>
              </a:ext>
            </a:extLst>
          </p:cNvPr>
          <p:cNvSpPr>
            <a:spLocks noGrp="1"/>
          </p:cNvSpPr>
          <p:nvPr>
            <p:ph type="sldNum" sz="quarter" idx="32"/>
          </p:nvPr>
        </p:nvSpPr>
        <p:spPr/>
        <p:txBody>
          <a:bodyPr/>
          <a:lstStyle/>
          <a:p>
            <a:fld id="{BA24374A-C3A8-471A-8837-3FC31668ABE5}" type="slidenum">
              <a:rPr lang="de-DE" smtClean="0"/>
              <a:pPr/>
              <a:t>5</a:t>
            </a:fld>
            <a:endParaRPr lang="de-DE" dirty="0"/>
          </a:p>
        </p:txBody>
      </p:sp>
      <p:sp>
        <p:nvSpPr>
          <p:cNvPr id="6" name="Textplatzhalter 5">
            <a:extLst>
              <a:ext uri="{FF2B5EF4-FFF2-40B4-BE49-F238E27FC236}">
                <a16:creationId xmlns:a16="http://schemas.microsoft.com/office/drawing/2014/main" id="{FB457A6D-998D-6214-7704-64C5EA8E0109}"/>
              </a:ext>
            </a:extLst>
          </p:cNvPr>
          <p:cNvSpPr>
            <a:spLocks noGrp="1"/>
          </p:cNvSpPr>
          <p:nvPr>
            <p:ph type="body" sz="quarter" idx="21"/>
          </p:nvPr>
        </p:nvSpPr>
        <p:spPr/>
        <p:txBody>
          <a:bodyPr/>
          <a:lstStyle/>
          <a:p>
            <a:endParaRPr lang="de-DE"/>
          </a:p>
        </p:txBody>
      </p:sp>
      <p:pic>
        <p:nvPicPr>
          <p:cNvPr id="7" name="Grafik 6">
            <a:extLst>
              <a:ext uri="{FF2B5EF4-FFF2-40B4-BE49-F238E27FC236}">
                <a16:creationId xmlns:a16="http://schemas.microsoft.com/office/drawing/2014/main" id="{2482F77C-8F83-7E2C-BF9D-783042BCD019}"/>
              </a:ext>
            </a:extLst>
          </p:cNvPr>
          <p:cNvPicPr>
            <a:picLocks noChangeAspect="1"/>
          </p:cNvPicPr>
          <p:nvPr/>
        </p:nvPicPr>
        <p:blipFill rotWithShape="1">
          <a:blip r:embed="rId2">
            <a:extLst>
              <a:ext uri="{28A0092B-C50C-407E-A947-70E740481C1C}">
                <a14:useLocalDpi xmlns:a14="http://schemas.microsoft.com/office/drawing/2010/main" val="0"/>
              </a:ext>
            </a:extLst>
          </a:blip>
          <a:srcRect t="61842" b="598"/>
          <a:stretch/>
        </p:blipFill>
        <p:spPr>
          <a:xfrm>
            <a:off x="-1" y="0"/>
            <a:ext cx="12192001" cy="6858000"/>
          </a:xfrm>
          <a:prstGeom prst="rect">
            <a:avLst/>
          </a:prstGeom>
        </p:spPr>
      </p:pic>
      <p:sp>
        <p:nvSpPr>
          <p:cNvPr id="8" name="Textfeld 7">
            <a:extLst>
              <a:ext uri="{FF2B5EF4-FFF2-40B4-BE49-F238E27FC236}">
                <a16:creationId xmlns:a16="http://schemas.microsoft.com/office/drawing/2014/main" id="{D8F0699B-52AD-F4B6-9355-40084B12CFA8}"/>
              </a:ext>
            </a:extLst>
          </p:cNvPr>
          <p:cNvSpPr txBox="1"/>
          <p:nvPr/>
        </p:nvSpPr>
        <p:spPr>
          <a:xfrm>
            <a:off x="4532110" y="5033674"/>
            <a:ext cx="3127779" cy="584775"/>
          </a:xfrm>
          <a:prstGeom prst="rect">
            <a:avLst/>
          </a:prstGeom>
          <a:noFill/>
        </p:spPr>
        <p:txBody>
          <a:bodyPr wrap="none" rtlCol="0">
            <a:spAutoFit/>
          </a:bodyPr>
          <a:lstStyle/>
          <a:p>
            <a:pPr algn="ctr"/>
            <a:r>
              <a:rPr lang="de-DE" sz="3200" b="1" dirty="0" err="1">
                <a:solidFill>
                  <a:schemeClr val="bg1"/>
                </a:solidFill>
              </a:rPr>
              <a:t>What</a:t>
            </a:r>
            <a:r>
              <a:rPr lang="de-DE" sz="3200" b="1" dirty="0">
                <a:solidFill>
                  <a:schemeClr val="bg1"/>
                </a:solidFill>
              </a:rPr>
              <a:t> </a:t>
            </a:r>
            <a:r>
              <a:rPr lang="de-DE" sz="3200" b="1" dirty="0" err="1">
                <a:solidFill>
                  <a:schemeClr val="bg1"/>
                </a:solidFill>
              </a:rPr>
              <a:t>is</a:t>
            </a:r>
            <a:r>
              <a:rPr lang="de-DE" sz="3200" b="1" dirty="0">
                <a:solidFill>
                  <a:schemeClr val="bg1"/>
                </a:solidFill>
              </a:rPr>
              <a:t> </a:t>
            </a:r>
            <a:r>
              <a:rPr lang="de-DE" sz="3200" b="1" dirty="0" err="1">
                <a:solidFill>
                  <a:schemeClr val="bg1"/>
                </a:solidFill>
              </a:rPr>
              <a:t>reality</a:t>
            </a:r>
            <a:r>
              <a:rPr lang="de-DE" sz="3200" b="1" dirty="0">
                <a:solidFill>
                  <a:schemeClr val="bg1"/>
                </a:solidFill>
              </a:rPr>
              <a:t>?</a:t>
            </a:r>
          </a:p>
        </p:txBody>
      </p:sp>
    </p:spTree>
    <p:extLst>
      <p:ext uri="{BB962C8B-B14F-4D97-AF65-F5344CB8AC3E}">
        <p14:creationId xmlns:p14="http://schemas.microsoft.com/office/powerpoint/2010/main" val="6916319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418BDD-13C0-D48F-5340-305D9FA325FB}"/>
              </a:ext>
            </a:extLst>
          </p:cNvPr>
          <p:cNvSpPr>
            <a:spLocks noGrp="1"/>
          </p:cNvSpPr>
          <p:nvPr>
            <p:ph type="title"/>
          </p:nvPr>
        </p:nvSpPr>
        <p:spPr/>
        <p:txBody>
          <a:bodyPr/>
          <a:lstStyle/>
          <a:p>
            <a:r>
              <a:rPr lang="de-DE" dirty="0"/>
              <a:t>The Dress</a:t>
            </a:r>
          </a:p>
        </p:txBody>
      </p:sp>
      <p:sp>
        <p:nvSpPr>
          <p:cNvPr id="3" name="Fußzeilenplatzhalter 2">
            <a:extLst>
              <a:ext uri="{FF2B5EF4-FFF2-40B4-BE49-F238E27FC236}">
                <a16:creationId xmlns:a16="http://schemas.microsoft.com/office/drawing/2014/main" id="{17530028-DA3E-FA8D-8250-0FB5553C9DD8}"/>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DAE009F1-0C1D-1E5B-3C56-C5D2C4ED8984}"/>
              </a:ext>
            </a:extLst>
          </p:cNvPr>
          <p:cNvSpPr>
            <a:spLocks noGrp="1"/>
          </p:cNvSpPr>
          <p:nvPr>
            <p:ph type="sldNum" sz="quarter" idx="28"/>
          </p:nvPr>
        </p:nvSpPr>
        <p:spPr/>
        <p:txBody>
          <a:bodyPr/>
          <a:lstStyle/>
          <a:p>
            <a:fld id="{BA24374A-C3A8-471A-8837-3FC31668ABE5}" type="slidenum">
              <a:rPr lang="de-DE" smtClean="0"/>
              <a:pPr/>
              <a:t>50</a:t>
            </a:fld>
            <a:endParaRPr lang="de-DE" dirty="0"/>
          </a:p>
        </p:txBody>
      </p:sp>
      <p:sp>
        <p:nvSpPr>
          <p:cNvPr id="5" name="Textplatzhalter 4">
            <a:extLst>
              <a:ext uri="{FF2B5EF4-FFF2-40B4-BE49-F238E27FC236}">
                <a16:creationId xmlns:a16="http://schemas.microsoft.com/office/drawing/2014/main" id="{93CC8DAE-5FE6-F47C-5D37-0110A35D78E4}"/>
              </a:ext>
            </a:extLst>
          </p:cNvPr>
          <p:cNvSpPr>
            <a:spLocks noGrp="1"/>
          </p:cNvSpPr>
          <p:nvPr>
            <p:ph type="body" sz="quarter" idx="21"/>
          </p:nvPr>
        </p:nvSpPr>
        <p:spPr/>
        <p:txBody>
          <a:bodyPr/>
          <a:lstStyle/>
          <a:p>
            <a:r>
              <a:rPr lang="en-US" sz="1400" dirty="0"/>
              <a:t>Vision</a:t>
            </a:r>
            <a:endParaRPr lang="de-DE" dirty="0"/>
          </a:p>
        </p:txBody>
      </p:sp>
      <p:sp>
        <p:nvSpPr>
          <p:cNvPr id="6" name="Textplatzhalter 5">
            <a:extLst>
              <a:ext uri="{FF2B5EF4-FFF2-40B4-BE49-F238E27FC236}">
                <a16:creationId xmlns:a16="http://schemas.microsoft.com/office/drawing/2014/main" id="{E8C60A21-A145-9D93-C520-DB5CC2D8699C}"/>
              </a:ext>
            </a:extLst>
          </p:cNvPr>
          <p:cNvSpPr>
            <a:spLocks noGrp="1"/>
          </p:cNvSpPr>
          <p:nvPr>
            <p:ph type="body" sz="quarter" idx="29"/>
          </p:nvPr>
        </p:nvSpPr>
        <p:spPr>
          <a:xfrm>
            <a:off x="695325" y="1449388"/>
            <a:ext cx="7827350" cy="4679950"/>
          </a:xfrm>
        </p:spPr>
        <p:txBody>
          <a:bodyPr>
            <a:normAutofit fontScale="92500"/>
          </a:bodyPr>
          <a:lstStyle/>
          <a:p>
            <a:r>
              <a:rPr lang="en-US" dirty="0"/>
              <a:t>A Tumblr user named “</a:t>
            </a:r>
            <a:r>
              <a:rPr lang="en-US" dirty="0" err="1"/>
              <a:t>Swiked</a:t>
            </a:r>
            <a:r>
              <a:rPr lang="en-US" dirty="0"/>
              <a:t>” posted a picture of a dress on the Internet on February 25, 2015</a:t>
            </a:r>
          </a:p>
          <a:p>
            <a:endParaRPr lang="en-US" dirty="0"/>
          </a:p>
          <a:p>
            <a:endParaRPr lang="en-US" dirty="0"/>
          </a:p>
          <a:p>
            <a:endParaRPr lang="en-US" dirty="0"/>
          </a:p>
          <a:p>
            <a:r>
              <a:rPr lang="en-US" dirty="0"/>
              <a:t>The dress was the subject of 4.4 million tweets within 24 hours</a:t>
            </a:r>
          </a:p>
          <a:p>
            <a:r>
              <a:rPr lang="en-US" dirty="0"/>
              <a:t>The actual colors were black and blue</a:t>
            </a:r>
          </a:p>
          <a:p>
            <a:r>
              <a:rPr lang="en-US" dirty="0"/>
              <a:t>However, many people do not agree and see white and gold</a:t>
            </a:r>
          </a:p>
          <a:p>
            <a:r>
              <a:rPr lang="en-US" dirty="0"/>
              <a:t>The image prompted many discussions on the </a:t>
            </a:r>
            <a:r>
              <a:rPr lang="en-US" dirty="0" err="1"/>
              <a:t>colour</a:t>
            </a:r>
            <a:r>
              <a:rPr lang="en-US" dirty="0"/>
              <a:t> and how they perceived the dress</a:t>
            </a:r>
            <a:r>
              <a:rPr lang="de-DE" dirty="0"/>
              <a:t> </a:t>
            </a:r>
          </a:p>
          <a:p>
            <a:endParaRPr lang="de-DE" dirty="0"/>
          </a:p>
        </p:txBody>
      </p:sp>
      <p:pic>
        <p:nvPicPr>
          <p:cNvPr id="9" name="Grafik 8">
            <a:extLst>
              <a:ext uri="{FF2B5EF4-FFF2-40B4-BE49-F238E27FC236}">
                <a16:creationId xmlns:a16="http://schemas.microsoft.com/office/drawing/2014/main" id="{0BB2E886-9BF3-EF97-3752-5F5070167866}"/>
              </a:ext>
            </a:extLst>
          </p:cNvPr>
          <p:cNvPicPr>
            <a:picLocks noChangeAspect="1"/>
          </p:cNvPicPr>
          <p:nvPr/>
        </p:nvPicPr>
        <p:blipFill>
          <a:blip r:embed="rId2"/>
          <a:stretch>
            <a:fillRect/>
          </a:stretch>
        </p:blipFill>
        <p:spPr>
          <a:xfrm>
            <a:off x="824523" y="2341827"/>
            <a:ext cx="7698152" cy="848890"/>
          </a:xfrm>
          <a:prstGeom prst="rect">
            <a:avLst/>
          </a:prstGeom>
        </p:spPr>
      </p:pic>
      <p:pic>
        <p:nvPicPr>
          <p:cNvPr id="10" name="Picture 2" descr="The Dress (viral phenomenon).png">
            <a:extLst>
              <a:ext uri="{FF2B5EF4-FFF2-40B4-BE49-F238E27FC236}">
                <a16:creationId xmlns:a16="http://schemas.microsoft.com/office/drawing/2014/main" id="{F0F7AD97-E4E4-D1DB-F746-B6E16DF66A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1874" y="762576"/>
            <a:ext cx="3642212" cy="4856283"/>
          </a:xfrm>
          <a:prstGeom prst="rect">
            <a:avLst/>
          </a:prstGeom>
          <a:noFill/>
          <a:extLst>
            <a:ext uri="{909E8E84-426E-40DD-AFC4-6F175D3DCCD1}">
              <a14:hiddenFill xmlns:a14="http://schemas.microsoft.com/office/drawing/2010/main">
                <a:solidFill>
                  <a:srgbClr val="FFFFFF"/>
                </a:solidFill>
              </a14:hiddenFill>
            </a:ext>
          </a:extLst>
        </p:spPr>
      </p:pic>
      <p:sp>
        <p:nvSpPr>
          <p:cNvPr id="11" name="Rechteck 10">
            <a:extLst>
              <a:ext uri="{FF2B5EF4-FFF2-40B4-BE49-F238E27FC236}">
                <a16:creationId xmlns:a16="http://schemas.microsoft.com/office/drawing/2014/main" id="{CB50349D-1E13-54D2-ACD9-0CCA191E4B14}"/>
              </a:ext>
            </a:extLst>
          </p:cNvPr>
          <p:cNvSpPr/>
          <p:nvPr/>
        </p:nvSpPr>
        <p:spPr>
          <a:xfrm>
            <a:off x="8651875" y="5618859"/>
            <a:ext cx="3642211" cy="369332"/>
          </a:xfrm>
          <a:prstGeom prst="rect">
            <a:avLst/>
          </a:prstGeom>
        </p:spPr>
        <p:txBody>
          <a:bodyPr wrap="square">
            <a:spAutoFit/>
          </a:bodyPr>
          <a:lstStyle/>
          <a:p>
            <a:r>
              <a:rPr lang="de-DE" sz="900" dirty="0"/>
              <a:t>The original </a:t>
            </a:r>
            <a:r>
              <a:rPr lang="de-DE" sz="900" dirty="0" err="1"/>
              <a:t>dress</a:t>
            </a:r>
            <a:r>
              <a:rPr lang="de-DE" sz="900" dirty="0"/>
              <a:t> </a:t>
            </a:r>
            <a:r>
              <a:rPr lang="de-DE" sz="900" dirty="0" err="1"/>
              <a:t>picture</a:t>
            </a:r>
            <a:r>
              <a:rPr lang="de-DE" sz="900" dirty="0"/>
              <a:t>, Roman Originals, </a:t>
            </a:r>
            <a:r>
              <a:rPr lang="de-DE" sz="900" dirty="0">
                <a:hlinkClick r:id="rId4"/>
              </a:rPr>
              <a:t>https://en.wikipedia.org/wiki/The_dress</a:t>
            </a:r>
            <a:endParaRPr lang="de-DE" sz="900" dirty="0"/>
          </a:p>
        </p:txBody>
      </p:sp>
    </p:spTree>
    <p:extLst>
      <p:ext uri="{BB962C8B-B14F-4D97-AF65-F5344CB8AC3E}">
        <p14:creationId xmlns:p14="http://schemas.microsoft.com/office/powerpoint/2010/main" val="37952808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418BDD-13C0-D48F-5340-305D9FA325FB}"/>
              </a:ext>
            </a:extLst>
          </p:cNvPr>
          <p:cNvSpPr>
            <a:spLocks noGrp="1"/>
          </p:cNvSpPr>
          <p:nvPr>
            <p:ph type="title"/>
          </p:nvPr>
        </p:nvSpPr>
        <p:spPr/>
        <p:txBody>
          <a:bodyPr/>
          <a:lstStyle/>
          <a:p>
            <a:r>
              <a:rPr lang="de-DE" dirty="0"/>
              <a:t>The Dress</a:t>
            </a:r>
          </a:p>
        </p:txBody>
      </p:sp>
      <p:sp>
        <p:nvSpPr>
          <p:cNvPr id="3" name="Fußzeilenplatzhalter 2">
            <a:extLst>
              <a:ext uri="{FF2B5EF4-FFF2-40B4-BE49-F238E27FC236}">
                <a16:creationId xmlns:a16="http://schemas.microsoft.com/office/drawing/2014/main" id="{17530028-DA3E-FA8D-8250-0FB5553C9DD8}"/>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DAE009F1-0C1D-1E5B-3C56-C5D2C4ED8984}"/>
              </a:ext>
            </a:extLst>
          </p:cNvPr>
          <p:cNvSpPr>
            <a:spLocks noGrp="1"/>
          </p:cNvSpPr>
          <p:nvPr>
            <p:ph type="sldNum" sz="quarter" idx="28"/>
          </p:nvPr>
        </p:nvSpPr>
        <p:spPr/>
        <p:txBody>
          <a:bodyPr/>
          <a:lstStyle/>
          <a:p>
            <a:fld id="{BA24374A-C3A8-471A-8837-3FC31668ABE5}" type="slidenum">
              <a:rPr lang="de-DE" smtClean="0"/>
              <a:pPr/>
              <a:t>51</a:t>
            </a:fld>
            <a:endParaRPr lang="de-DE" dirty="0"/>
          </a:p>
        </p:txBody>
      </p:sp>
      <p:sp>
        <p:nvSpPr>
          <p:cNvPr id="5" name="Textplatzhalter 4">
            <a:extLst>
              <a:ext uri="{FF2B5EF4-FFF2-40B4-BE49-F238E27FC236}">
                <a16:creationId xmlns:a16="http://schemas.microsoft.com/office/drawing/2014/main" id="{93CC8DAE-5FE6-F47C-5D37-0110A35D78E4}"/>
              </a:ext>
            </a:extLst>
          </p:cNvPr>
          <p:cNvSpPr>
            <a:spLocks noGrp="1"/>
          </p:cNvSpPr>
          <p:nvPr>
            <p:ph type="body" sz="quarter" idx="21"/>
          </p:nvPr>
        </p:nvSpPr>
        <p:spPr/>
        <p:txBody>
          <a:bodyPr/>
          <a:lstStyle/>
          <a:p>
            <a:r>
              <a:rPr lang="en-US" sz="1400" dirty="0"/>
              <a:t>Vision</a:t>
            </a:r>
            <a:endParaRPr lang="de-DE" dirty="0"/>
          </a:p>
        </p:txBody>
      </p:sp>
      <p:sp>
        <p:nvSpPr>
          <p:cNvPr id="6" name="Textplatzhalter 5">
            <a:extLst>
              <a:ext uri="{FF2B5EF4-FFF2-40B4-BE49-F238E27FC236}">
                <a16:creationId xmlns:a16="http://schemas.microsoft.com/office/drawing/2014/main" id="{E8C60A21-A145-9D93-C520-DB5CC2D8699C}"/>
              </a:ext>
            </a:extLst>
          </p:cNvPr>
          <p:cNvSpPr>
            <a:spLocks noGrp="1"/>
          </p:cNvSpPr>
          <p:nvPr>
            <p:ph type="body" sz="quarter" idx="29"/>
          </p:nvPr>
        </p:nvSpPr>
        <p:spPr>
          <a:xfrm>
            <a:off x="695325" y="1449388"/>
            <a:ext cx="7827350" cy="4679950"/>
          </a:xfrm>
        </p:spPr>
        <p:txBody>
          <a:bodyPr>
            <a:normAutofit/>
          </a:bodyPr>
          <a:lstStyle/>
          <a:p>
            <a:r>
              <a:rPr lang="en-US" b="1" dirty="0">
                <a:solidFill>
                  <a:schemeClr val="accent1"/>
                </a:solidFill>
              </a:rPr>
              <a:t>57%</a:t>
            </a:r>
            <a:r>
              <a:rPr lang="en-US" dirty="0">
                <a:solidFill>
                  <a:schemeClr val="accent1"/>
                </a:solidFill>
              </a:rPr>
              <a:t> </a:t>
            </a:r>
            <a:r>
              <a:rPr lang="en-US" dirty="0"/>
              <a:t>see the dress as </a:t>
            </a:r>
            <a:r>
              <a:rPr lang="en-US" b="1" dirty="0">
                <a:solidFill>
                  <a:schemeClr val="accent1"/>
                </a:solidFill>
              </a:rPr>
              <a:t>blue and black</a:t>
            </a:r>
          </a:p>
          <a:p>
            <a:r>
              <a:rPr lang="en-US" b="1" dirty="0">
                <a:solidFill>
                  <a:schemeClr val="accent1"/>
                </a:solidFill>
              </a:rPr>
              <a:t>30%</a:t>
            </a:r>
            <a:r>
              <a:rPr lang="en-US" dirty="0"/>
              <a:t> see it as </a:t>
            </a:r>
            <a:r>
              <a:rPr lang="en-US" b="1" dirty="0">
                <a:solidFill>
                  <a:schemeClr val="accent1"/>
                </a:solidFill>
              </a:rPr>
              <a:t>white and gold</a:t>
            </a:r>
          </a:p>
          <a:p>
            <a:r>
              <a:rPr lang="en-US" b="1" dirty="0">
                <a:solidFill>
                  <a:schemeClr val="accent1"/>
                </a:solidFill>
              </a:rPr>
              <a:t>11%</a:t>
            </a:r>
            <a:r>
              <a:rPr lang="en-US" dirty="0">
                <a:solidFill>
                  <a:schemeClr val="accent1"/>
                </a:solidFill>
              </a:rPr>
              <a:t> </a:t>
            </a:r>
            <a:r>
              <a:rPr lang="en-US" dirty="0"/>
              <a:t>see it as </a:t>
            </a:r>
            <a:r>
              <a:rPr lang="en-US" b="1" dirty="0">
                <a:solidFill>
                  <a:schemeClr val="accent1"/>
                </a:solidFill>
              </a:rPr>
              <a:t>blue and brown</a:t>
            </a:r>
          </a:p>
          <a:p>
            <a:r>
              <a:rPr lang="en-US" b="1" dirty="0">
                <a:solidFill>
                  <a:schemeClr val="accent1"/>
                </a:solidFill>
              </a:rPr>
              <a:t>10%</a:t>
            </a:r>
            <a:r>
              <a:rPr lang="en-US" dirty="0">
                <a:solidFill>
                  <a:schemeClr val="accent1"/>
                </a:solidFill>
              </a:rPr>
              <a:t> </a:t>
            </a:r>
            <a:r>
              <a:rPr lang="en-US" dirty="0"/>
              <a:t>can </a:t>
            </a:r>
            <a:r>
              <a:rPr lang="en-US" b="1" dirty="0">
                <a:solidFill>
                  <a:schemeClr val="accent1"/>
                </a:solidFill>
              </a:rPr>
              <a:t>switch</a:t>
            </a:r>
            <a:r>
              <a:rPr lang="en-US" dirty="0"/>
              <a:t> between any of the color combinations</a:t>
            </a:r>
          </a:p>
          <a:p>
            <a:r>
              <a:rPr lang="en-US" dirty="0"/>
              <a:t>People either discount</a:t>
            </a:r>
          </a:p>
          <a:p>
            <a:pPr lvl="1"/>
            <a:r>
              <a:rPr lang="en-US" dirty="0"/>
              <a:t>the blue side, in which case they end up seeing </a:t>
            </a:r>
            <a:r>
              <a:rPr lang="en-US" b="1" dirty="0">
                <a:solidFill>
                  <a:schemeClr val="accent1"/>
                </a:solidFill>
              </a:rPr>
              <a:t>white and gold </a:t>
            </a:r>
          </a:p>
          <a:p>
            <a:pPr lvl="1"/>
            <a:r>
              <a:rPr lang="en-US" dirty="0"/>
              <a:t>the gold side, in which case they end up with </a:t>
            </a:r>
            <a:r>
              <a:rPr lang="en-US" b="1" dirty="0">
                <a:solidFill>
                  <a:schemeClr val="accent1"/>
                </a:solidFill>
              </a:rPr>
              <a:t>blue and black</a:t>
            </a:r>
            <a:endParaRPr lang="de-DE" b="1" dirty="0">
              <a:solidFill>
                <a:schemeClr val="accent1"/>
              </a:solidFill>
            </a:endParaRPr>
          </a:p>
          <a:p>
            <a:r>
              <a:rPr lang="en-US" dirty="0"/>
              <a:t>Women and older people disproportionately see the dress as white and gold </a:t>
            </a:r>
            <a:endParaRPr lang="de-DE" dirty="0"/>
          </a:p>
        </p:txBody>
      </p:sp>
      <p:pic>
        <p:nvPicPr>
          <p:cNvPr id="10" name="Picture 2" descr="The Dress (viral phenomenon).png">
            <a:extLst>
              <a:ext uri="{FF2B5EF4-FFF2-40B4-BE49-F238E27FC236}">
                <a16:creationId xmlns:a16="http://schemas.microsoft.com/office/drawing/2014/main" id="{F0F7AD97-E4E4-D1DB-F746-B6E16DF66A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51874" y="762576"/>
            <a:ext cx="3642212" cy="4856283"/>
          </a:xfrm>
          <a:prstGeom prst="rect">
            <a:avLst/>
          </a:prstGeom>
          <a:noFill/>
          <a:extLst>
            <a:ext uri="{909E8E84-426E-40DD-AFC4-6F175D3DCCD1}">
              <a14:hiddenFill xmlns:a14="http://schemas.microsoft.com/office/drawing/2010/main">
                <a:solidFill>
                  <a:srgbClr val="FFFFFF"/>
                </a:solidFill>
              </a14:hiddenFill>
            </a:ext>
          </a:extLst>
        </p:spPr>
      </p:pic>
      <p:sp>
        <p:nvSpPr>
          <p:cNvPr id="11" name="Rechteck 10">
            <a:extLst>
              <a:ext uri="{FF2B5EF4-FFF2-40B4-BE49-F238E27FC236}">
                <a16:creationId xmlns:a16="http://schemas.microsoft.com/office/drawing/2014/main" id="{CB50349D-1E13-54D2-ACD9-0CCA191E4B14}"/>
              </a:ext>
            </a:extLst>
          </p:cNvPr>
          <p:cNvSpPr/>
          <p:nvPr/>
        </p:nvSpPr>
        <p:spPr>
          <a:xfrm>
            <a:off x="8651875" y="5618859"/>
            <a:ext cx="3642211" cy="369332"/>
          </a:xfrm>
          <a:prstGeom prst="rect">
            <a:avLst/>
          </a:prstGeom>
        </p:spPr>
        <p:txBody>
          <a:bodyPr wrap="square">
            <a:spAutoFit/>
          </a:bodyPr>
          <a:lstStyle/>
          <a:p>
            <a:r>
              <a:rPr lang="de-DE" sz="900" dirty="0"/>
              <a:t>The original </a:t>
            </a:r>
            <a:r>
              <a:rPr lang="de-DE" sz="900" dirty="0" err="1"/>
              <a:t>dress</a:t>
            </a:r>
            <a:r>
              <a:rPr lang="de-DE" sz="900" dirty="0"/>
              <a:t> </a:t>
            </a:r>
            <a:r>
              <a:rPr lang="de-DE" sz="900" dirty="0" err="1"/>
              <a:t>picture</a:t>
            </a:r>
            <a:r>
              <a:rPr lang="de-DE" sz="900" dirty="0"/>
              <a:t>, Roman Originals, </a:t>
            </a:r>
            <a:r>
              <a:rPr lang="de-DE" sz="900" dirty="0">
                <a:hlinkClick r:id="rId3"/>
              </a:rPr>
              <a:t>https://en.wikipedia.org/wiki/The_dress</a:t>
            </a:r>
            <a:endParaRPr lang="de-DE" sz="900" dirty="0"/>
          </a:p>
        </p:txBody>
      </p:sp>
    </p:spTree>
    <p:extLst>
      <p:ext uri="{BB962C8B-B14F-4D97-AF65-F5344CB8AC3E}">
        <p14:creationId xmlns:p14="http://schemas.microsoft.com/office/powerpoint/2010/main" val="17186555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D97BE4-E9EA-A6C7-750D-F58E811C67D0}"/>
              </a:ext>
            </a:extLst>
          </p:cNvPr>
          <p:cNvSpPr>
            <a:spLocks noGrp="1"/>
          </p:cNvSpPr>
          <p:nvPr>
            <p:ph type="title"/>
          </p:nvPr>
        </p:nvSpPr>
        <p:spPr/>
        <p:txBody>
          <a:bodyPr/>
          <a:lstStyle/>
          <a:p>
            <a:r>
              <a:rPr lang="de-DE" dirty="0" err="1"/>
              <a:t>Chromatic</a:t>
            </a:r>
            <a:r>
              <a:rPr lang="de-DE" dirty="0"/>
              <a:t> Adaption</a:t>
            </a:r>
          </a:p>
        </p:txBody>
      </p:sp>
      <p:sp>
        <p:nvSpPr>
          <p:cNvPr id="3" name="Fußzeilenplatzhalter 2">
            <a:extLst>
              <a:ext uri="{FF2B5EF4-FFF2-40B4-BE49-F238E27FC236}">
                <a16:creationId xmlns:a16="http://schemas.microsoft.com/office/drawing/2014/main" id="{A7CFDA4A-906F-3552-5FF8-0213F568A812}"/>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7202FE9A-FCB4-353E-13F4-2D58F6EF0902}"/>
              </a:ext>
            </a:extLst>
          </p:cNvPr>
          <p:cNvSpPr>
            <a:spLocks noGrp="1"/>
          </p:cNvSpPr>
          <p:nvPr>
            <p:ph type="sldNum" sz="quarter" idx="28"/>
          </p:nvPr>
        </p:nvSpPr>
        <p:spPr/>
        <p:txBody>
          <a:bodyPr/>
          <a:lstStyle/>
          <a:p>
            <a:fld id="{BA24374A-C3A8-471A-8837-3FC31668ABE5}" type="slidenum">
              <a:rPr lang="de-DE" smtClean="0"/>
              <a:pPr/>
              <a:t>52</a:t>
            </a:fld>
            <a:endParaRPr lang="de-DE" dirty="0"/>
          </a:p>
        </p:txBody>
      </p:sp>
      <p:sp>
        <p:nvSpPr>
          <p:cNvPr id="5" name="Textplatzhalter 4">
            <a:extLst>
              <a:ext uri="{FF2B5EF4-FFF2-40B4-BE49-F238E27FC236}">
                <a16:creationId xmlns:a16="http://schemas.microsoft.com/office/drawing/2014/main" id="{20929FC1-B346-D11A-660F-738DB05CE164}"/>
              </a:ext>
            </a:extLst>
          </p:cNvPr>
          <p:cNvSpPr>
            <a:spLocks noGrp="1"/>
          </p:cNvSpPr>
          <p:nvPr>
            <p:ph type="body" sz="quarter" idx="21"/>
          </p:nvPr>
        </p:nvSpPr>
        <p:spPr/>
        <p:txBody>
          <a:bodyPr/>
          <a:lstStyle/>
          <a:p>
            <a:r>
              <a:rPr lang="en-US" sz="1400" dirty="0"/>
              <a:t>Vision</a:t>
            </a:r>
            <a:endParaRPr lang="de-DE" dirty="0"/>
          </a:p>
        </p:txBody>
      </p:sp>
      <p:sp>
        <p:nvSpPr>
          <p:cNvPr id="6" name="Textplatzhalter 5">
            <a:extLst>
              <a:ext uri="{FF2B5EF4-FFF2-40B4-BE49-F238E27FC236}">
                <a16:creationId xmlns:a16="http://schemas.microsoft.com/office/drawing/2014/main" id="{9DB3750A-A523-9A31-3597-53BA4442389F}"/>
              </a:ext>
            </a:extLst>
          </p:cNvPr>
          <p:cNvSpPr>
            <a:spLocks noGrp="1"/>
          </p:cNvSpPr>
          <p:nvPr>
            <p:ph type="body" sz="quarter" idx="29"/>
          </p:nvPr>
        </p:nvSpPr>
        <p:spPr>
          <a:xfrm>
            <a:off x="695325" y="1449388"/>
            <a:ext cx="6349674" cy="4679950"/>
          </a:xfrm>
        </p:spPr>
        <p:txBody>
          <a:bodyPr>
            <a:normAutofit fontScale="92500" lnSpcReduction="20000"/>
          </a:bodyPr>
          <a:lstStyle/>
          <a:p>
            <a:r>
              <a:rPr lang="en-US" dirty="0"/>
              <a:t>The </a:t>
            </a:r>
            <a:r>
              <a:rPr lang="en-US" b="1" dirty="0">
                <a:solidFill>
                  <a:schemeClr val="accent1"/>
                </a:solidFill>
              </a:rPr>
              <a:t>biggest known individual difference </a:t>
            </a:r>
            <a:r>
              <a:rPr lang="en-US" dirty="0"/>
              <a:t>in vision </a:t>
            </a:r>
            <a:r>
              <a:rPr lang="en-US" b="1" dirty="0">
                <a:solidFill>
                  <a:schemeClr val="accent1"/>
                </a:solidFill>
              </a:rPr>
              <a:t>after the red-green blindness</a:t>
            </a:r>
          </a:p>
          <a:p>
            <a:r>
              <a:rPr lang="de-DE" dirty="0"/>
              <a:t>The </a:t>
            </a:r>
            <a:r>
              <a:rPr lang="de-DE" dirty="0" err="1"/>
              <a:t>effect</a:t>
            </a:r>
            <a:r>
              <a:rPr lang="de-DE" dirty="0"/>
              <a:t> </a:t>
            </a:r>
            <a:r>
              <a:rPr lang="de-DE" b="1" dirty="0">
                <a:solidFill>
                  <a:schemeClr val="accent1"/>
                </a:solidFill>
              </a:rPr>
              <a:t>was </a:t>
            </a:r>
            <a:r>
              <a:rPr lang="de-DE" b="1" dirty="0" err="1">
                <a:solidFill>
                  <a:schemeClr val="accent1"/>
                </a:solidFill>
              </a:rPr>
              <a:t>unknown</a:t>
            </a:r>
            <a:r>
              <a:rPr lang="de-DE" b="1" dirty="0">
                <a:solidFill>
                  <a:schemeClr val="accent1"/>
                </a:solidFill>
              </a:rPr>
              <a:t> </a:t>
            </a:r>
            <a:r>
              <a:rPr lang="de-DE" b="1" dirty="0" err="1">
                <a:solidFill>
                  <a:schemeClr val="accent1"/>
                </a:solidFill>
              </a:rPr>
              <a:t>until</a:t>
            </a:r>
            <a:r>
              <a:rPr lang="de-DE" b="1" dirty="0">
                <a:solidFill>
                  <a:schemeClr val="accent1"/>
                </a:solidFill>
              </a:rPr>
              <a:t> „</a:t>
            </a:r>
            <a:r>
              <a:rPr lang="de-DE" b="1" dirty="0" err="1">
                <a:solidFill>
                  <a:schemeClr val="accent1"/>
                </a:solidFill>
              </a:rPr>
              <a:t>the</a:t>
            </a:r>
            <a:r>
              <a:rPr lang="de-DE" b="1" dirty="0">
                <a:solidFill>
                  <a:schemeClr val="accent1"/>
                </a:solidFill>
              </a:rPr>
              <a:t> </a:t>
            </a:r>
            <a:r>
              <a:rPr lang="de-DE" b="1" dirty="0" err="1">
                <a:solidFill>
                  <a:schemeClr val="accent1"/>
                </a:solidFill>
              </a:rPr>
              <a:t>dress</a:t>
            </a:r>
            <a:r>
              <a:rPr lang="de-DE" b="1" dirty="0">
                <a:solidFill>
                  <a:schemeClr val="accent1"/>
                </a:solidFill>
              </a:rPr>
              <a:t>“</a:t>
            </a:r>
            <a:r>
              <a:rPr lang="de-DE" dirty="0"/>
              <a:t> </a:t>
            </a:r>
          </a:p>
          <a:p>
            <a:pPr lvl="1"/>
            <a:r>
              <a:rPr lang="de-DE" dirty="0" err="1"/>
              <a:t>Mainly</a:t>
            </a:r>
            <a:r>
              <a:rPr lang="de-DE" dirty="0"/>
              <a:t> </a:t>
            </a:r>
            <a:r>
              <a:rPr lang="de-DE" dirty="0" err="1"/>
              <a:t>occurs</a:t>
            </a:r>
            <a:r>
              <a:rPr lang="de-DE" dirty="0"/>
              <a:t> </a:t>
            </a:r>
            <a:r>
              <a:rPr lang="de-DE" dirty="0" err="1"/>
              <a:t>with</a:t>
            </a:r>
            <a:r>
              <a:rPr lang="de-DE" dirty="0"/>
              <a:t> </a:t>
            </a:r>
            <a:r>
              <a:rPr lang="de-DE" dirty="0" err="1"/>
              <a:t>blue</a:t>
            </a:r>
            <a:r>
              <a:rPr lang="de-DE" dirty="0"/>
              <a:t> </a:t>
            </a:r>
            <a:r>
              <a:rPr lang="de-DE" dirty="0" err="1"/>
              <a:t>colors</a:t>
            </a:r>
            <a:endParaRPr lang="de-DE" dirty="0"/>
          </a:p>
          <a:p>
            <a:r>
              <a:rPr lang="en-US" dirty="0"/>
              <a:t>The phenomenon has a connection to </a:t>
            </a:r>
            <a:r>
              <a:rPr lang="en-US" b="1" dirty="0">
                <a:solidFill>
                  <a:schemeClr val="accent1"/>
                </a:solidFill>
              </a:rPr>
              <a:t>how the brain processes the various hues of a daylight sky and depends if someone is regularly exposed to the blue sky</a:t>
            </a:r>
          </a:p>
          <a:p>
            <a:pPr lvl="1"/>
            <a:r>
              <a:rPr lang="en-US" dirty="0"/>
              <a:t>Vision is trying to discount the chromatic bias of the daylight axis</a:t>
            </a:r>
          </a:p>
          <a:p>
            <a:pPr lvl="1"/>
            <a:r>
              <a:rPr lang="en-US" dirty="0"/>
              <a:t>People who see white and gold show increased activity in the frontal and parietal regions of the brain</a:t>
            </a:r>
          </a:p>
          <a:p>
            <a:pPr marL="357188" lvl="1" indent="0">
              <a:buNone/>
            </a:pPr>
            <a:r>
              <a:rPr lang="en-US" dirty="0">
                <a:sym typeface="Wingdings" panose="05000000000000000000" pitchFamily="2" charset="2"/>
              </a:rPr>
              <a:t> Areas </a:t>
            </a:r>
            <a:r>
              <a:rPr lang="en-US" dirty="0"/>
              <a:t>critical in higher cognition activities</a:t>
            </a:r>
            <a:endParaRPr lang="de-DE" dirty="0"/>
          </a:p>
        </p:txBody>
      </p:sp>
      <p:pic>
        <p:nvPicPr>
          <p:cNvPr id="7" name="Picture 2" descr="https://upload.wikimedia.org/wikipedia/commons/thumb/a/a3/Wikipe-tan_wearing_The_Dress_reduced.svg/1920px-Wikipe-tan_wearing_The_Dress_reduced.svg.png">
            <a:extLst>
              <a:ext uri="{FF2B5EF4-FFF2-40B4-BE49-F238E27FC236}">
                <a16:creationId xmlns:a16="http://schemas.microsoft.com/office/drawing/2014/main" id="{EB35E981-6CE6-CA4B-7C27-F63F31BBEC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4999" y="1818893"/>
            <a:ext cx="4991425" cy="3743569"/>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7">
            <a:extLst>
              <a:ext uri="{FF2B5EF4-FFF2-40B4-BE49-F238E27FC236}">
                <a16:creationId xmlns:a16="http://schemas.microsoft.com/office/drawing/2014/main" id="{9B83AEF6-9B9D-0BED-CBC7-95F68F2C59AA}"/>
              </a:ext>
            </a:extLst>
          </p:cNvPr>
          <p:cNvSpPr/>
          <p:nvPr/>
        </p:nvSpPr>
        <p:spPr>
          <a:xfrm>
            <a:off x="7044999" y="5641099"/>
            <a:ext cx="4991425" cy="261610"/>
          </a:xfrm>
          <a:prstGeom prst="rect">
            <a:avLst/>
          </a:prstGeom>
        </p:spPr>
        <p:txBody>
          <a:bodyPr wrap="square">
            <a:spAutoFit/>
          </a:bodyPr>
          <a:lstStyle/>
          <a:p>
            <a:r>
              <a:rPr lang="de-DE" sz="1100" dirty="0" err="1"/>
              <a:t>Wikipe</a:t>
            </a:r>
            <a:r>
              <a:rPr lang="de-DE" sz="1100" dirty="0"/>
              <a:t>-tan </a:t>
            </a:r>
            <a:r>
              <a:rPr lang="de-DE" sz="1100" dirty="0" err="1"/>
              <a:t>wearing</a:t>
            </a:r>
            <a:r>
              <a:rPr lang="de-DE" sz="1100" dirty="0"/>
              <a:t> The Dress </a:t>
            </a:r>
            <a:r>
              <a:rPr lang="de-DE" sz="1100" dirty="0">
                <a:hlinkClick r:id="rId3"/>
              </a:rPr>
              <a:t>https://en.wikipedia.org/wiki/The_dress</a:t>
            </a:r>
            <a:endParaRPr lang="de-DE" sz="1100" dirty="0"/>
          </a:p>
        </p:txBody>
      </p:sp>
    </p:spTree>
    <p:extLst>
      <p:ext uri="{BB962C8B-B14F-4D97-AF65-F5344CB8AC3E}">
        <p14:creationId xmlns:p14="http://schemas.microsoft.com/office/powerpoint/2010/main" val="13108285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DF7B7E-DB4D-7E8D-6C03-989857FA7BA4}"/>
              </a:ext>
            </a:extLst>
          </p:cNvPr>
          <p:cNvSpPr>
            <a:spLocks noGrp="1"/>
          </p:cNvSpPr>
          <p:nvPr>
            <p:ph type="title"/>
          </p:nvPr>
        </p:nvSpPr>
        <p:spPr/>
        <p:txBody>
          <a:bodyPr/>
          <a:lstStyle/>
          <a:p>
            <a:r>
              <a:rPr lang="de-DE" dirty="0"/>
              <a:t>Color Depth</a:t>
            </a:r>
          </a:p>
        </p:txBody>
      </p:sp>
      <p:sp>
        <p:nvSpPr>
          <p:cNvPr id="3" name="Fußzeilenplatzhalter 2">
            <a:extLst>
              <a:ext uri="{FF2B5EF4-FFF2-40B4-BE49-F238E27FC236}">
                <a16:creationId xmlns:a16="http://schemas.microsoft.com/office/drawing/2014/main" id="{C0CE3F2C-11F6-231B-5A3A-1BCCE95E97FB}"/>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E71A07D8-D113-262C-D696-6611FE8F1525}"/>
              </a:ext>
            </a:extLst>
          </p:cNvPr>
          <p:cNvSpPr>
            <a:spLocks noGrp="1"/>
          </p:cNvSpPr>
          <p:nvPr>
            <p:ph type="sldNum" sz="quarter" idx="28"/>
          </p:nvPr>
        </p:nvSpPr>
        <p:spPr/>
        <p:txBody>
          <a:bodyPr/>
          <a:lstStyle/>
          <a:p>
            <a:fld id="{BA24374A-C3A8-471A-8837-3FC31668ABE5}" type="slidenum">
              <a:rPr lang="de-DE" smtClean="0"/>
              <a:pPr/>
              <a:t>53</a:t>
            </a:fld>
            <a:endParaRPr lang="de-DE" dirty="0"/>
          </a:p>
        </p:txBody>
      </p:sp>
      <p:sp>
        <p:nvSpPr>
          <p:cNvPr id="5" name="Textplatzhalter 4">
            <a:extLst>
              <a:ext uri="{FF2B5EF4-FFF2-40B4-BE49-F238E27FC236}">
                <a16:creationId xmlns:a16="http://schemas.microsoft.com/office/drawing/2014/main" id="{9E66B34E-49EC-79AA-84BF-4280086CDBA4}"/>
              </a:ext>
            </a:extLst>
          </p:cNvPr>
          <p:cNvSpPr>
            <a:spLocks noGrp="1"/>
          </p:cNvSpPr>
          <p:nvPr>
            <p:ph type="body" sz="quarter" idx="21"/>
          </p:nvPr>
        </p:nvSpPr>
        <p:spPr/>
        <p:txBody>
          <a:bodyPr/>
          <a:lstStyle/>
          <a:p>
            <a:r>
              <a:rPr lang="en-US" sz="1400" dirty="0"/>
              <a:t>Vision</a:t>
            </a:r>
            <a:endParaRPr lang="de-DE" dirty="0"/>
          </a:p>
        </p:txBody>
      </p:sp>
      <p:sp>
        <p:nvSpPr>
          <p:cNvPr id="6" name="Textplatzhalter 5">
            <a:extLst>
              <a:ext uri="{FF2B5EF4-FFF2-40B4-BE49-F238E27FC236}">
                <a16:creationId xmlns:a16="http://schemas.microsoft.com/office/drawing/2014/main" id="{DE2BAF67-FD59-52FB-2691-981A4145DEE8}"/>
              </a:ext>
            </a:extLst>
          </p:cNvPr>
          <p:cNvSpPr>
            <a:spLocks noGrp="1"/>
          </p:cNvSpPr>
          <p:nvPr>
            <p:ph type="body" sz="quarter" idx="29"/>
          </p:nvPr>
        </p:nvSpPr>
        <p:spPr/>
        <p:txBody>
          <a:bodyPr/>
          <a:lstStyle/>
          <a:p>
            <a:r>
              <a:rPr lang="de-DE" dirty="0"/>
              <a:t>1 Bit: 2 </a:t>
            </a:r>
            <a:r>
              <a:rPr lang="de-DE" dirty="0" err="1"/>
              <a:t>colors</a:t>
            </a:r>
            <a:r>
              <a:rPr lang="de-DE" dirty="0"/>
              <a:t> (Binary </a:t>
            </a:r>
            <a:r>
              <a:rPr lang="de-DE" dirty="0" err="1"/>
              <a:t>images</a:t>
            </a:r>
            <a:r>
              <a:rPr lang="de-DE" dirty="0"/>
              <a:t>, LCDs)</a:t>
            </a:r>
          </a:p>
          <a:p>
            <a:r>
              <a:rPr lang="de-DE" dirty="0"/>
              <a:t>4 Bit: 16 </a:t>
            </a:r>
            <a:r>
              <a:rPr lang="de-DE" dirty="0" err="1"/>
              <a:t>colors</a:t>
            </a:r>
            <a:r>
              <a:rPr lang="de-DE" dirty="0"/>
              <a:t> (EGA-GPUs)</a:t>
            </a:r>
          </a:p>
          <a:p>
            <a:r>
              <a:rPr lang="de-DE" dirty="0"/>
              <a:t>6 Bit: 64 </a:t>
            </a:r>
            <a:r>
              <a:rPr lang="de-DE" dirty="0" err="1"/>
              <a:t>colors</a:t>
            </a:r>
            <a:r>
              <a:rPr lang="de-DE" dirty="0"/>
              <a:t> (Amiga 64)</a:t>
            </a:r>
          </a:p>
          <a:p>
            <a:r>
              <a:rPr lang="de-DE" dirty="0"/>
              <a:t>16 Bit: 65.536 </a:t>
            </a:r>
            <a:r>
              <a:rPr lang="de-DE" dirty="0" err="1"/>
              <a:t>colors</a:t>
            </a:r>
            <a:r>
              <a:rPr lang="de-DE" dirty="0"/>
              <a:t> (High Color Mode, Windows 95)</a:t>
            </a:r>
          </a:p>
          <a:p>
            <a:r>
              <a:rPr lang="de-DE" b="1" dirty="0">
                <a:solidFill>
                  <a:schemeClr val="accent1"/>
                </a:solidFill>
              </a:rPr>
              <a:t>20 Bit: 1.048.576 </a:t>
            </a:r>
            <a:r>
              <a:rPr lang="de-DE" b="1" dirty="0" err="1">
                <a:solidFill>
                  <a:schemeClr val="accent1"/>
                </a:solidFill>
              </a:rPr>
              <a:t>colors</a:t>
            </a:r>
            <a:r>
              <a:rPr lang="de-DE" b="1" dirty="0">
                <a:solidFill>
                  <a:schemeClr val="accent1"/>
                </a:solidFill>
              </a:rPr>
              <a:t> (</a:t>
            </a:r>
            <a:r>
              <a:rPr lang="de-DE" b="1" dirty="0" err="1">
                <a:solidFill>
                  <a:schemeClr val="accent1"/>
                </a:solidFill>
              </a:rPr>
              <a:t>number</a:t>
            </a:r>
            <a:r>
              <a:rPr lang="de-DE" b="1" dirty="0">
                <a:solidFill>
                  <a:schemeClr val="accent1"/>
                </a:solidFill>
              </a:rPr>
              <a:t> of </a:t>
            </a:r>
            <a:r>
              <a:rPr lang="de-DE" b="1" dirty="0" err="1">
                <a:solidFill>
                  <a:schemeClr val="accent1"/>
                </a:solidFill>
              </a:rPr>
              <a:t>colors</a:t>
            </a:r>
            <a:r>
              <a:rPr lang="de-DE" b="1" dirty="0">
                <a:solidFill>
                  <a:schemeClr val="accent1"/>
                </a:solidFill>
              </a:rPr>
              <a:t> </a:t>
            </a:r>
            <a:r>
              <a:rPr lang="de-DE" b="1" dirty="0" err="1">
                <a:solidFill>
                  <a:schemeClr val="accent1"/>
                </a:solidFill>
              </a:rPr>
              <a:t>humans</a:t>
            </a:r>
            <a:r>
              <a:rPr lang="de-DE" b="1" dirty="0">
                <a:solidFill>
                  <a:schemeClr val="accent1"/>
                </a:solidFill>
              </a:rPr>
              <a:t> </a:t>
            </a:r>
            <a:r>
              <a:rPr lang="de-DE" b="1" dirty="0" err="1">
                <a:solidFill>
                  <a:schemeClr val="accent1"/>
                </a:solidFill>
              </a:rPr>
              <a:t>can</a:t>
            </a:r>
            <a:r>
              <a:rPr lang="de-DE" b="1" dirty="0">
                <a:solidFill>
                  <a:schemeClr val="accent1"/>
                </a:solidFill>
              </a:rPr>
              <a:t> </a:t>
            </a:r>
            <a:r>
              <a:rPr lang="de-DE" b="1" dirty="0" err="1">
                <a:solidFill>
                  <a:schemeClr val="accent1"/>
                </a:solidFill>
              </a:rPr>
              <a:t>distinguish</a:t>
            </a:r>
            <a:r>
              <a:rPr lang="de-DE" b="1" dirty="0">
                <a:solidFill>
                  <a:schemeClr val="accent1"/>
                </a:solidFill>
              </a:rPr>
              <a:t>)</a:t>
            </a:r>
          </a:p>
          <a:p>
            <a:r>
              <a:rPr lang="de-DE" dirty="0"/>
              <a:t>24 Bit: 16.777.216 </a:t>
            </a:r>
            <a:r>
              <a:rPr lang="de-DE" dirty="0" err="1"/>
              <a:t>colors</a:t>
            </a:r>
            <a:r>
              <a:rPr lang="de-DE" dirty="0"/>
              <a:t> (True Color Mode, Windows 2000)</a:t>
            </a:r>
          </a:p>
          <a:p>
            <a:r>
              <a:rPr lang="de-DE" dirty="0"/>
              <a:t>30 Bit: 1.073.741.824 </a:t>
            </a:r>
            <a:r>
              <a:rPr lang="de-DE" dirty="0" err="1"/>
              <a:t>colors</a:t>
            </a:r>
            <a:r>
              <a:rPr lang="de-DE" dirty="0"/>
              <a:t> (Deep Color, HDR)</a:t>
            </a:r>
          </a:p>
          <a:p>
            <a:r>
              <a:rPr lang="de-DE" dirty="0"/>
              <a:t>36 Bit: 68.719.476.736 </a:t>
            </a:r>
            <a:r>
              <a:rPr lang="de-DE" dirty="0" err="1"/>
              <a:t>colors</a:t>
            </a:r>
            <a:r>
              <a:rPr lang="de-DE" dirty="0"/>
              <a:t> (</a:t>
            </a:r>
            <a:r>
              <a:rPr lang="en-US" dirty="0"/>
              <a:t>Deep Color, HDR10+, Dolby Vision</a:t>
            </a:r>
            <a:r>
              <a:rPr lang="de-DE" dirty="0"/>
              <a:t>)</a:t>
            </a:r>
          </a:p>
          <a:p>
            <a:pPr marL="0" indent="0">
              <a:buNone/>
            </a:pPr>
            <a:endParaRPr lang="de-DE" dirty="0"/>
          </a:p>
          <a:p>
            <a:endParaRPr lang="de-DE" dirty="0"/>
          </a:p>
          <a:p>
            <a:endParaRPr lang="de-DE" dirty="0"/>
          </a:p>
        </p:txBody>
      </p:sp>
    </p:spTree>
    <p:extLst>
      <p:ext uri="{BB962C8B-B14F-4D97-AF65-F5344CB8AC3E}">
        <p14:creationId xmlns:p14="http://schemas.microsoft.com/office/powerpoint/2010/main" val="34505772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4993DF-0007-D241-38B1-9AC729937646}"/>
              </a:ext>
            </a:extLst>
          </p:cNvPr>
          <p:cNvSpPr>
            <a:spLocks noGrp="1"/>
          </p:cNvSpPr>
          <p:nvPr>
            <p:ph type="title"/>
          </p:nvPr>
        </p:nvSpPr>
        <p:spPr/>
        <p:txBody>
          <a:bodyPr/>
          <a:lstStyle/>
          <a:p>
            <a:endParaRPr lang="de-DE"/>
          </a:p>
        </p:txBody>
      </p:sp>
      <p:sp>
        <p:nvSpPr>
          <p:cNvPr id="3" name="Fußzeilenplatzhalter 2">
            <a:extLst>
              <a:ext uri="{FF2B5EF4-FFF2-40B4-BE49-F238E27FC236}">
                <a16:creationId xmlns:a16="http://schemas.microsoft.com/office/drawing/2014/main" id="{421DED15-3E50-524D-74A7-80A3E6FEA60C}"/>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A254EDB5-EB1F-FED3-5159-0A315E31BAF8}"/>
              </a:ext>
            </a:extLst>
          </p:cNvPr>
          <p:cNvSpPr>
            <a:spLocks noGrp="1"/>
          </p:cNvSpPr>
          <p:nvPr>
            <p:ph type="sldNum" sz="quarter" idx="28"/>
          </p:nvPr>
        </p:nvSpPr>
        <p:spPr/>
        <p:txBody>
          <a:bodyPr/>
          <a:lstStyle/>
          <a:p>
            <a:fld id="{BA24374A-C3A8-471A-8837-3FC31668ABE5}" type="slidenum">
              <a:rPr lang="de-DE" smtClean="0"/>
              <a:pPr/>
              <a:t>54</a:t>
            </a:fld>
            <a:endParaRPr lang="de-DE" dirty="0"/>
          </a:p>
        </p:txBody>
      </p:sp>
      <p:sp>
        <p:nvSpPr>
          <p:cNvPr id="5" name="Textplatzhalter 4">
            <a:extLst>
              <a:ext uri="{FF2B5EF4-FFF2-40B4-BE49-F238E27FC236}">
                <a16:creationId xmlns:a16="http://schemas.microsoft.com/office/drawing/2014/main" id="{93390F99-FA19-D649-1FCC-27774CC6981D}"/>
              </a:ext>
            </a:extLst>
          </p:cNvPr>
          <p:cNvSpPr>
            <a:spLocks noGrp="1"/>
          </p:cNvSpPr>
          <p:nvPr>
            <p:ph type="body" sz="quarter" idx="21"/>
          </p:nvPr>
        </p:nvSpPr>
        <p:spPr/>
        <p:txBody>
          <a:bodyPr/>
          <a:lstStyle/>
          <a:p>
            <a:r>
              <a:rPr lang="en-US" sz="1400" dirty="0"/>
              <a:t>Vision</a:t>
            </a:r>
            <a:endParaRPr lang="de-DE" dirty="0"/>
          </a:p>
        </p:txBody>
      </p:sp>
      <p:sp>
        <p:nvSpPr>
          <p:cNvPr id="6" name="Textplatzhalter 5">
            <a:extLst>
              <a:ext uri="{FF2B5EF4-FFF2-40B4-BE49-F238E27FC236}">
                <a16:creationId xmlns:a16="http://schemas.microsoft.com/office/drawing/2014/main" id="{5FA424DC-E6BF-393E-CB52-AFDF0B1E8207}"/>
              </a:ext>
            </a:extLst>
          </p:cNvPr>
          <p:cNvSpPr>
            <a:spLocks noGrp="1"/>
          </p:cNvSpPr>
          <p:nvPr>
            <p:ph type="body" sz="quarter" idx="29"/>
          </p:nvPr>
        </p:nvSpPr>
        <p:spPr/>
        <p:txBody>
          <a:bodyPr/>
          <a:lstStyle/>
          <a:p>
            <a:endParaRPr lang="de-DE"/>
          </a:p>
        </p:txBody>
      </p:sp>
      <p:pic>
        <p:nvPicPr>
          <p:cNvPr id="7" name="Picture 4" descr="Ein Bild, das Text, Himmel, Berg, Anzeige enthält.&#10;&#10;Automatisch generierte Beschreibung">
            <a:extLst>
              <a:ext uri="{FF2B5EF4-FFF2-40B4-BE49-F238E27FC236}">
                <a16:creationId xmlns:a16="http://schemas.microsoft.com/office/drawing/2014/main" id="{C73F340C-11D2-E18B-C03F-5070A8743C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3739" y="887245"/>
            <a:ext cx="8114323" cy="5242093"/>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6310FB51-2699-5064-C966-748A36D9031D}"/>
              </a:ext>
            </a:extLst>
          </p:cNvPr>
          <p:cNvSpPr txBox="1"/>
          <p:nvPr/>
        </p:nvSpPr>
        <p:spPr>
          <a:xfrm rot="1737585">
            <a:off x="9575909" y="-219025"/>
            <a:ext cx="1484702" cy="2646878"/>
          </a:xfrm>
          <a:prstGeom prst="rect">
            <a:avLst/>
          </a:prstGeom>
          <a:noFill/>
        </p:spPr>
        <p:txBody>
          <a:bodyPr wrap="none" rtlCol="0">
            <a:spAutoFit/>
          </a:bodyPr>
          <a:lstStyle/>
          <a:p>
            <a:r>
              <a:rPr lang="de-DE" sz="16600" b="1" dirty="0"/>
              <a:t>?</a:t>
            </a:r>
          </a:p>
        </p:txBody>
      </p:sp>
    </p:spTree>
    <p:extLst>
      <p:ext uri="{BB962C8B-B14F-4D97-AF65-F5344CB8AC3E}">
        <p14:creationId xmlns:p14="http://schemas.microsoft.com/office/powerpoint/2010/main" val="16693678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5A26BC-114B-7903-CBCC-3DA2B8BFF50A}"/>
              </a:ext>
            </a:extLst>
          </p:cNvPr>
          <p:cNvSpPr>
            <a:spLocks noGrp="1"/>
          </p:cNvSpPr>
          <p:nvPr>
            <p:ph type="title"/>
          </p:nvPr>
        </p:nvSpPr>
        <p:spPr/>
        <p:txBody>
          <a:bodyPr/>
          <a:lstStyle/>
          <a:p>
            <a:r>
              <a:rPr lang="de-DE" dirty="0"/>
              <a:t>Dynamic Range</a:t>
            </a:r>
          </a:p>
        </p:txBody>
      </p:sp>
      <p:sp>
        <p:nvSpPr>
          <p:cNvPr id="3" name="Fußzeilenplatzhalter 2">
            <a:extLst>
              <a:ext uri="{FF2B5EF4-FFF2-40B4-BE49-F238E27FC236}">
                <a16:creationId xmlns:a16="http://schemas.microsoft.com/office/drawing/2014/main" id="{5C6763FE-EDDA-15D8-58E4-E5F003D0B6D8}"/>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1A2E79BF-1108-9F40-E641-8F1734FB6714}"/>
              </a:ext>
            </a:extLst>
          </p:cNvPr>
          <p:cNvSpPr>
            <a:spLocks noGrp="1"/>
          </p:cNvSpPr>
          <p:nvPr>
            <p:ph type="sldNum" sz="quarter" idx="28"/>
          </p:nvPr>
        </p:nvSpPr>
        <p:spPr/>
        <p:txBody>
          <a:bodyPr/>
          <a:lstStyle/>
          <a:p>
            <a:fld id="{BA24374A-C3A8-471A-8837-3FC31668ABE5}" type="slidenum">
              <a:rPr lang="de-DE" smtClean="0"/>
              <a:pPr/>
              <a:t>55</a:t>
            </a:fld>
            <a:endParaRPr lang="de-DE" dirty="0"/>
          </a:p>
        </p:txBody>
      </p:sp>
      <p:sp>
        <p:nvSpPr>
          <p:cNvPr id="5" name="Textplatzhalter 4">
            <a:extLst>
              <a:ext uri="{FF2B5EF4-FFF2-40B4-BE49-F238E27FC236}">
                <a16:creationId xmlns:a16="http://schemas.microsoft.com/office/drawing/2014/main" id="{C49F3E02-A5C4-7264-09ED-BD4ACB396CC1}"/>
              </a:ext>
            </a:extLst>
          </p:cNvPr>
          <p:cNvSpPr>
            <a:spLocks noGrp="1"/>
          </p:cNvSpPr>
          <p:nvPr>
            <p:ph type="body" sz="quarter" idx="21"/>
          </p:nvPr>
        </p:nvSpPr>
        <p:spPr/>
        <p:txBody>
          <a:bodyPr/>
          <a:lstStyle/>
          <a:p>
            <a:r>
              <a:rPr lang="en-US" sz="1400" dirty="0"/>
              <a:t>Vision</a:t>
            </a:r>
            <a:endParaRPr lang="de-DE" dirty="0"/>
          </a:p>
        </p:txBody>
      </p:sp>
      <p:sp>
        <p:nvSpPr>
          <p:cNvPr id="6" name="Textplatzhalter 5">
            <a:extLst>
              <a:ext uri="{FF2B5EF4-FFF2-40B4-BE49-F238E27FC236}">
                <a16:creationId xmlns:a16="http://schemas.microsoft.com/office/drawing/2014/main" id="{56BE8A61-E22B-6C53-E3A4-66C6D6B01DD2}"/>
              </a:ext>
            </a:extLst>
          </p:cNvPr>
          <p:cNvSpPr>
            <a:spLocks noGrp="1"/>
          </p:cNvSpPr>
          <p:nvPr>
            <p:ph type="body" sz="quarter" idx="29"/>
          </p:nvPr>
        </p:nvSpPr>
        <p:spPr/>
        <p:txBody>
          <a:bodyPr>
            <a:normAutofit/>
          </a:bodyPr>
          <a:lstStyle/>
          <a:p>
            <a:r>
              <a:rPr lang="en-US" dirty="0"/>
              <a:t>Human </a:t>
            </a:r>
            <a:r>
              <a:rPr lang="en-US" b="1" dirty="0">
                <a:solidFill>
                  <a:schemeClr val="accent1"/>
                </a:solidFill>
              </a:rPr>
              <a:t>vision</a:t>
            </a:r>
            <a:r>
              <a:rPr lang="en-US" dirty="0"/>
              <a:t> is capable of </a:t>
            </a:r>
            <a:r>
              <a:rPr lang="en-US" b="1" dirty="0">
                <a:solidFill>
                  <a:schemeClr val="accent1"/>
                </a:solidFill>
              </a:rPr>
              <a:t>adapting to light conditions</a:t>
            </a:r>
            <a:r>
              <a:rPr lang="en-US" dirty="0">
                <a:solidFill>
                  <a:schemeClr val="accent1"/>
                </a:solidFill>
              </a:rPr>
              <a:t> </a:t>
            </a:r>
            <a:r>
              <a:rPr lang="en-US" dirty="0"/>
              <a:t>that range over nearly ten orders (10</a:t>
            </a:r>
            <a:r>
              <a:rPr lang="en-US" baseline="30000" dirty="0"/>
              <a:t>1</a:t>
            </a:r>
            <a:r>
              <a:rPr lang="en-US" dirty="0"/>
              <a:t>-10</a:t>
            </a:r>
            <a:r>
              <a:rPr lang="en-US" baseline="30000" dirty="0"/>
              <a:t>10</a:t>
            </a:r>
            <a:r>
              <a:rPr lang="en-US" dirty="0"/>
              <a:t>)</a:t>
            </a:r>
            <a:r>
              <a:rPr lang="en-US" baseline="30000" dirty="0"/>
              <a:t> </a:t>
            </a:r>
            <a:r>
              <a:rPr lang="en-US" dirty="0"/>
              <a:t> </a:t>
            </a:r>
          </a:p>
          <a:p>
            <a:r>
              <a:rPr lang="en-US" dirty="0"/>
              <a:t>Humans </a:t>
            </a:r>
            <a:r>
              <a:rPr lang="en-US" b="1" dirty="0">
                <a:solidFill>
                  <a:schemeClr val="accent1"/>
                </a:solidFill>
              </a:rPr>
              <a:t>cannot perform these feats of perception at both extremes </a:t>
            </a:r>
            <a:r>
              <a:rPr lang="en-US" dirty="0"/>
              <a:t>of the scale at the same time</a:t>
            </a:r>
          </a:p>
          <a:p>
            <a:pPr lvl="1"/>
            <a:r>
              <a:rPr lang="en-US" b="1" dirty="0">
                <a:solidFill>
                  <a:schemeClr val="accent1"/>
                </a:solidFill>
              </a:rPr>
              <a:t>Up to about 1:1,000,000</a:t>
            </a:r>
            <a:r>
              <a:rPr lang="en-US" b="1" baseline="30000" dirty="0">
                <a:solidFill>
                  <a:schemeClr val="accent1"/>
                </a:solidFill>
              </a:rPr>
              <a:t> </a:t>
            </a:r>
            <a:r>
              <a:rPr lang="en-US" b="1" dirty="0">
                <a:solidFill>
                  <a:schemeClr val="accent1"/>
                </a:solidFill>
              </a:rPr>
              <a:t>are simultaneously visible </a:t>
            </a:r>
            <a:r>
              <a:rPr lang="en-US" dirty="0"/>
              <a:t>(daylight conditions). </a:t>
            </a:r>
          </a:p>
          <a:p>
            <a:pPr lvl="1"/>
            <a:r>
              <a:rPr lang="en-US" dirty="0"/>
              <a:t>Humans </a:t>
            </a:r>
            <a:r>
              <a:rPr lang="en-US" b="1" dirty="0">
                <a:solidFill>
                  <a:schemeClr val="accent1"/>
                </a:solidFill>
              </a:rPr>
              <a:t>continually “record” images with different color ranges</a:t>
            </a:r>
            <a:r>
              <a:rPr lang="en-US" b="1" dirty="0"/>
              <a:t> </a:t>
            </a:r>
            <a:r>
              <a:rPr lang="en-US" dirty="0"/>
              <a:t>and combine them into one complete </a:t>
            </a:r>
            <a:r>
              <a:rPr lang="en-US" b="1" dirty="0">
                <a:solidFill>
                  <a:schemeClr val="accent1"/>
                </a:solidFill>
              </a:rPr>
              <a:t>mental high dynamic range image </a:t>
            </a:r>
            <a:r>
              <a:rPr lang="en-US" dirty="0"/>
              <a:t>of the scene</a:t>
            </a:r>
          </a:p>
          <a:p>
            <a:pPr lvl="1"/>
            <a:r>
              <a:rPr lang="en-US" dirty="0"/>
              <a:t>A in a moonless night, humans perceive stars with 1:1,000,000,000 (90 dB) of the illumination they would have on a bright sunny day </a:t>
            </a:r>
          </a:p>
          <a:p>
            <a:pPr lvl="2"/>
            <a:r>
              <a:rPr lang="en-US" dirty="0"/>
              <a:t>No camera has this dynamic range</a:t>
            </a:r>
            <a:endParaRPr lang="de-DE" dirty="0"/>
          </a:p>
          <a:p>
            <a:pPr lvl="2"/>
            <a:r>
              <a:rPr lang="en-US" dirty="0"/>
              <a:t>However, the eyes don't see more detail after staring at something &gt; 10-15 seconds.</a:t>
            </a:r>
            <a:endParaRPr lang="de-DE" dirty="0"/>
          </a:p>
          <a:p>
            <a:endParaRPr lang="de-DE" dirty="0"/>
          </a:p>
        </p:txBody>
      </p:sp>
    </p:spTree>
    <p:extLst>
      <p:ext uri="{BB962C8B-B14F-4D97-AF65-F5344CB8AC3E}">
        <p14:creationId xmlns:p14="http://schemas.microsoft.com/office/powerpoint/2010/main" val="9186587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714F00-CAEC-DB4C-D1F5-CE0DD18A7A01}"/>
              </a:ext>
            </a:extLst>
          </p:cNvPr>
          <p:cNvSpPr>
            <a:spLocks noGrp="1"/>
          </p:cNvSpPr>
          <p:nvPr>
            <p:ph type="title"/>
          </p:nvPr>
        </p:nvSpPr>
        <p:spPr/>
        <p:txBody>
          <a:bodyPr/>
          <a:lstStyle/>
          <a:p>
            <a:r>
              <a:rPr lang="de-DE" dirty="0"/>
              <a:t>Dynamic Range &amp; Tone Mapping</a:t>
            </a:r>
          </a:p>
        </p:txBody>
      </p:sp>
      <p:sp>
        <p:nvSpPr>
          <p:cNvPr id="3" name="Fußzeilenplatzhalter 2">
            <a:extLst>
              <a:ext uri="{FF2B5EF4-FFF2-40B4-BE49-F238E27FC236}">
                <a16:creationId xmlns:a16="http://schemas.microsoft.com/office/drawing/2014/main" id="{0AF98812-E65C-E120-F47A-C4F39A5F680C}"/>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EAC51734-A3C4-DA03-6BFE-B4CE1FD4AF27}"/>
              </a:ext>
            </a:extLst>
          </p:cNvPr>
          <p:cNvSpPr>
            <a:spLocks noGrp="1"/>
          </p:cNvSpPr>
          <p:nvPr>
            <p:ph type="sldNum" sz="quarter" idx="28"/>
          </p:nvPr>
        </p:nvSpPr>
        <p:spPr/>
        <p:txBody>
          <a:bodyPr/>
          <a:lstStyle/>
          <a:p>
            <a:fld id="{BA24374A-C3A8-471A-8837-3FC31668ABE5}" type="slidenum">
              <a:rPr lang="de-DE" smtClean="0"/>
              <a:pPr/>
              <a:t>56</a:t>
            </a:fld>
            <a:endParaRPr lang="de-DE" dirty="0"/>
          </a:p>
        </p:txBody>
      </p:sp>
      <p:sp>
        <p:nvSpPr>
          <p:cNvPr id="5" name="Textplatzhalter 4">
            <a:extLst>
              <a:ext uri="{FF2B5EF4-FFF2-40B4-BE49-F238E27FC236}">
                <a16:creationId xmlns:a16="http://schemas.microsoft.com/office/drawing/2014/main" id="{6E3FE077-0834-EA8B-2867-3ABE947FE5CF}"/>
              </a:ext>
            </a:extLst>
          </p:cNvPr>
          <p:cNvSpPr>
            <a:spLocks noGrp="1"/>
          </p:cNvSpPr>
          <p:nvPr>
            <p:ph type="body" sz="quarter" idx="21"/>
          </p:nvPr>
        </p:nvSpPr>
        <p:spPr/>
        <p:txBody>
          <a:bodyPr/>
          <a:lstStyle/>
          <a:p>
            <a:r>
              <a:rPr lang="en-US" sz="1400" dirty="0"/>
              <a:t>Vision</a:t>
            </a:r>
            <a:endParaRPr lang="de-DE" dirty="0"/>
          </a:p>
        </p:txBody>
      </p:sp>
      <p:sp>
        <p:nvSpPr>
          <p:cNvPr id="6" name="Textplatzhalter 5">
            <a:extLst>
              <a:ext uri="{FF2B5EF4-FFF2-40B4-BE49-F238E27FC236}">
                <a16:creationId xmlns:a16="http://schemas.microsoft.com/office/drawing/2014/main" id="{8CBB2627-9121-A05A-5811-78B0513FAF41}"/>
              </a:ext>
            </a:extLst>
          </p:cNvPr>
          <p:cNvSpPr>
            <a:spLocks noGrp="1"/>
          </p:cNvSpPr>
          <p:nvPr>
            <p:ph type="body" sz="quarter" idx="29"/>
          </p:nvPr>
        </p:nvSpPr>
        <p:spPr>
          <a:xfrm>
            <a:off x="695325" y="1449388"/>
            <a:ext cx="5978963" cy="4679950"/>
          </a:xfrm>
        </p:spPr>
        <p:txBody>
          <a:bodyPr>
            <a:normAutofit lnSpcReduction="10000"/>
          </a:bodyPr>
          <a:lstStyle/>
          <a:p>
            <a:r>
              <a:rPr lang="es-ES" b="1" dirty="0">
                <a:solidFill>
                  <a:schemeClr val="accent1"/>
                </a:solidFill>
              </a:rPr>
              <a:t>Digital Cinema Cameras </a:t>
            </a:r>
            <a:r>
              <a:rPr lang="es-ES" dirty="0"/>
              <a:t>(e.g., Red Weapon 8k)</a:t>
            </a:r>
            <a:r>
              <a:rPr lang="de-DE" dirty="0"/>
              <a:t> </a:t>
            </a:r>
            <a:r>
              <a:rPr lang="de-DE" dirty="0" err="1"/>
              <a:t>are</a:t>
            </a:r>
            <a:r>
              <a:rPr lang="de-DE" dirty="0"/>
              <a:t> </a:t>
            </a:r>
            <a:r>
              <a:rPr lang="de-DE" dirty="0" err="1"/>
              <a:t>able</a:t>
            </a:r>
            <a:r>
              <a:rPr lang="de-DE" dirty="0"/>
              <a:t> to </a:t>
            </a:r>
            <a:r>
              <a:rPr lang="de-DE" b="1" dirty="0" err="1">
                <a:solidFill>
                  <a:schemeClr val="accent1"/>
                </a:solidFill>
              </a:rPr>
              <a:t>capture</a:t>
            </a:r>
            <a:r>
              <a:rPr lang="de-DE" dirty="0"/>
              <a:t> multiple </a:t>
            </a:r>
            <a:r>
              <a:rPr lang="de-DE" dirty="0" err="1"/>
              <a:t>stops</a:t>
            </a:r>
            <a:r>
              <a:rPr lang="de-DE" dirty="0"/>
              <a:t> to </a:t>
            </a:r>
            <a:r>
              <a:rPr lang="de-DE" dirty="0" err="1"/>
              <a:t>capture</a:t>
            </a:r>
            <a:r>
              <a:rPr lang="de-DE" dirty="0"/>
              <a:t> a </a:t>
            </a:r>
            <a:r>
              <a:rPr lang="de-DE" b="1" dirty="0" err="1">
                <a:solidFill>
                  <a:schemeClr val="accent1"/>
                </a:solidFill>
              </a:rPr>
              <a:t>dynamic</a:t>
            </a:r>
            <a:r>
              <a:rPr lang="de-DE" b="1" dirty="0">
                <a:solidFill>
                  <a:schemeClr val="accent1"/>
                </a:solidFill>
              </a:rPr>
              <a:t> </a:t>
            </a:r>
            <a:r>
              <a:rPr lang="de-DE" b="1" dirty="0" err="1">
                <a:solidFill>
                  <a:schemeClr val="accent1"/>
                </a:solidFill>
              </a:rPr>
              <a:t>range</a:t>
            </a:r>
            <a:endParaRPr lang="de-DE" b="1" dirty="0">
              <a:solidFill>
                <a:schemeClr val="accent1"/>
              </a:solidFill>
            </a:endParaRPr>
          </a:p>
          <a:p>
            <a:r>
              <a:rPr lang="de-DE" dirty="0" err="1"/>
              <a:t>Some</a:t>
            </a:r>
            <a:r>
              <a:rPr lang="de-DE" dirty="0"/>
              <a:t> </a:t>
            </a:r>
            <a:r>
              <a:rPr lang="de-DE" dirty="0" err="1"/>
              <a:t>displays</a:t>
            </a:r>
            <a:r>
              <a:rPr lang="de-DE" dirty="0"/>
              <a:t> </a:t>
            </a:r>
            <a:r>
              <a:rPr lang="de-DE" dirty="0" err="1"/>
              <a:t>are</a:t>
            </a:r>
            <a:r>
              <a:rPr lang="de-DE" dirty="0"/>
              <a:t> </a:t>
            </a:r>
            <a:r>
              <a:rPr lang="de-DE" dirty="0" err="1"/>
              <a:t>able</a:t>
            </a:r>
            <a:r>
              <a:rPr lang="de-DE" dirty="0"/>
              <a:t> to </a:t>
            </a:r>
            <a:r>
              <a:rPr lang="de-DE" dirty="0" err="1"/>
              <a:t>map</a:t>
            </a:r>
            <a:r>
              <a:rPr lang="de-DE" dirty="0"/>
              <a:t> </a:t>
            </a:r>
            <a:r>
              <a:rPr lang="de-DE" dirty="0" err="1"/>
              <a:t>the</a:t>
            </a:r>
            <a:r>
              <a:rPr lang="de-DE" dirty="0"/>
              <a:t> </a:t>
            </a:r>
            <a:r>
              <a:rPr lang="de-DE" dirty="0" err="1"/>
              <a:t>dynamic</a:t>
            </a:r>
            <a:r>
              <a:rPr lang="de-DE" dirty="0"/>
              <a:t> </a:t>
            </a:r>
            <a:r>
              <a:rPr lang="de-DE" dirty="0" err="1"/>
              <a:t>range</a:t>
            </a:r>
            <a:r>
              <a:rPr lang="de-DE" dirty="0"/>
              <a:t> (15 </a:t>
            </a:r>
            <a:r>
              <a:rPr lang="de-DE" dirty="0" err="1"/>
              <a:t>stops</a:t>
            </a:r>
            <a:r>
              <a:rPr lang="de-DE" dirty="0"/>
              <a:t>) of </a:t>
            </a:r>
            <a:r>
              <a:rPr lang="de-DE" dirty="0" err="1"/>
              <a:t>the</a:t>
            </a:r>
            <a:r>
              <a:rPr lang="de-DE" dirty="0"/>
              <a:t> human </a:t>
            </a:r>
            <a:r>
              <a:rPr lang="de-DE" dirty="0" err="1"/>
              <a:t>eye</a:t>
            </a:r>
            <a:r>
              <a:rPr lang="de-DE" dirty="0"/>
              <a:t> (21 </a:t>
            </a:r>
            <a:r>
              <a:rPr lang="de-DE" dirty="0" err="1"/>
              <a:t>stops</a:t>
            </a:r>
            <a:r>
              <a:rPr lang="de-DE" dirty="0"/>
              <a:t>)</a:t>
            </a:r>
          </a:p>
          <a:p>
            <a:r>
              <a:rPr lang="de-DE" dirty="0"/>
              <a:t>Images </a:t>
            </a:r>
            <a:r>
              <a:rPr lang="de-DE" dirty="0" err="1"/>
              <a:t>or</a:t>
            </a:r>
            <a:r>
              <a:rPr lang="de-DE" dirty="0"/>
              <a:t> </a:t>
            </a:r>
            <a:r>
              <a:rPr lang="de-DE" dirty="0" err="1"/>
              <a:t>videos</a:t>
            </a:r>
            <a:r>
              <a:rPr lang="de-DE" dirty="0"/>
              <a:t> </a:t>
            </a:r>
            <a:r>
              <a:rPr lang="de-DE" dirty="0" err="1"/>
              <a:t>need</a:t>
            </a:r>
            <a:r>
              <a:rPr lang="de-DE" dirty="0"/>
              <a:t> a </a:t>
            </a:r>
            <a:r>
              <a:rPr lang="de-DE" dirty="0" err="1"/>
              <a:t>downsampling</a:t>
            </a:r>
            <a:r>
              <a:rPr lang="de-DE" dirty="0"/>
              <a:t> of </a:t>
            </a:r>
            <a:r>
              <a:rPr lang="de-DE" dirty="0" err="1"/>
              <a:t>the</a:t>
            </a:r>
            <a:r>
              <a:rPr lang="de-DE" dirty="0"/>
              <a:t> </a:t>
            </a:r>
            <a:r>
              <a:rPr lang="de-DE" dirty="0" err="1"/>
              <a:t>dynamic</a:t>
            </a:r>
            <a:r>
              <a:rPr lang="de-DE" dirty="0"/>
              <a:t> </a:t>
            </a:r>
            <a:r>
              <a:rPr lang="de-DE" dirty="0" err="1"/>
              <a:t>range</a:t>
            </a:r>
            <a:r>
              <a:rPr lang="de-DE" dirty="0"/>
              <a:t> to fit </a:t>
            </a:r>
            <a:r>
              <a:rPr lang="de-DE" dirty="0" err="1"/>
              <a:t>the</a:t>
            </a:r>
            <a:r>
              <a:rPr lang="de-DE" dirty="0"/>
              <a:t> </a:t>
            </a:r>
            <a:r>
              <a:rPr lang="de-DE" dirty="0" err="1"/>
              <a:t>dynamic</a:t>
            </a:r>
            <a:r>
              <a:rPr lang="de-DE" dirty="0"/>
              <a:t> </a:t>
            </a:r>
            <a:r>
              <a:rPr lang="de-DE" dirty="0" err="1"/>
              <a:t>range</a:t>
            </a:r>
            <a:r>
              <a:rPr lang="de-DE" dirty="0"/>
              <a:t> of </a:t>
            </a:r>
            <a:r>
              <a:rPr lang="de-DE" dirty="0" err="1"/>
              <a:t>the</a:t>
            </a:r>
            <a:r>
              <a:rPr lang="de-DE" dirty="0"/>
              <a:t> </a:t>
            </a:r>
            <a:r>
              <a:rPr lang="de-DE" dirty="0" err="1"/>
              <a:t>display</a:t>
            </a:r>
            <a:endParaRPr lang="de-DE" dirty="0"/>
          </a:p>
          <a:p>
            <a:r>
              <a:rPr lang="de-DE" dirty="0"/>
              <a:t>Tone </a:t>
            </a:r>
            <a:r>
              <a:rPr lang="de-DE" dirty="0" err="1"/>
              <a:t>mapping</a:t>
            </a:r>
            <a:r>
              <a:rPr lang="de-DE" dirty="0"/>
              <a:t> </a:t>
            </a:r>
            <a:r>
              <a:rPr lang="de-DE" dirty="0" err="1"/>
              <a:t>uses</a:t>
            </a:r>
            <a:r>
              <a:rPr lang="de-DE" dirty="0"/>
              <a:t> a</a:t>
            </a:r>
            <a:r>
              <a:rPr lang="en-US" dirty="0"/>
              <a:t> combination of multiple exposures of the same scene</a:t>
            </a:r>
          </a:p>
          <a:p>
            <a:r>
              <a:rPr lang="en-US" dirty="0"/>
              <a:t>Retains details in light and dark areas</a:t>
            </a:r>
            <a:endParaRPr lang="de-DE" dirty="0"/>
          </a:p>
          <a:p>
            <a:endParaRPr lang="de-DE" dirty="0"/>
          </a:p>
        </p:txBody>
      </p:sp>
      <p:pic>
        <p:nvPicPr>
          <p:cNvPr id="7" name="Picture 8" descr="HDR processed with layers">
            <a:extLst>
              <a:ext uri="{FF2B5EF4-FFF2-40B4-BE49-F238E27FC236}">
                <a16:creationId xmlns:a16="http://schemas.microsoft.com/office/drawing/2014/main" id="{5276176F-53D2-D0E2-8D40-54C0A2F4CD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7622" y="1230077"/>
            <a:ext cx="1681090" cy="11203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HDR processed with layers">
            <a:extLst>
              <a:ext uri="{FF2B5EF4-FFF2-40B4-BE49-F238E27FC236}">
                <a16:creationId xmlns:a16="http://schemas.microsoft.com/office/drawing/2014/main" id="{2A4467E9-7F01-2643-2DEC-DE129720E3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9910" y="1230078"/>
            <a:ext cx="1681090" cy="11203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HDR processed with layers">
            <a:extLst>
              <a:ext uri="{FF2B5EF4-FFF2-40B4-BE49-F238E27FC236}">
                <a16:creationId xmlns:a16="http://schemas.microsoft.com/office/drawing/2014/main" id="{97D02C8A-E602-7F83-742B-5BA706A11F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55334" y="1230077"/>
            <a:ext cx="1681090" cy="11203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HDR processed with layers">
            <a:extLst>
              <a:ext uri="{FF2B5EF4-FFF2-40B4-BE49-F238E27FC236}">
                <a16:creationId xmlns:a16="http://schemas.microsoft.com/office/drawing/2014/main" id="{C8FE5C55-36A3-42E9-3256-7EEEA7C393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9910" y="2404913"/>
            <a:ext cx="5176514" cy="3444630"/>
          </a:xfrm>
          <a:prstGeom prst="rect">
            <a:avLst/>
          </a:prstGeom>
          <a:noFill/>
          <a:extLst>
            <a:ext uri="{909E8E84-426E-40DD-AFC4-6F175D3DCCD1}">
              <a14:hiddenFill xmlns:a14="http://schemas.microsoft.com/office/drawing/2010/main">
                <a:solidFill>
                  <a:srgbClr val="FFFFFF"/>
                </a:solidFill>
              </a14:hiddenFill>
            </a:ext>
          </a:extLst>
        </p:spPr>
      </p:pic>
      <p:sp>
        <p:nvSpPr>
          <p:cNvPr id="11" name="Rechteck 10">
            <a:extLst>
              <a:ext uri="{FF2B5EF4-FFF2-40B4-BE49-F238E27FC236}">
                <a16:creationId xmlns:a16="http://schemas.microsoft.com/office/drawing/2014/main" id="{582E201C-084C-B638-43FC-9C6A5AB7DBFB}"/>
              </a:ext>
            </a:extLst>
          </p:cNvPr>
          <p:cNvSpPr/>
          <p:nvPr/>
        </p:nvSpPr>
        <p:spPr>
          <a:xfrm>
            <a:off x="6859910" y="5903997"/>
            <a:ext cx="3618298" cy="253916"/>
          </a:xfrm>
          <a:prstGeom prst="rect">
            <a:avLst/>
          </a:prstGeom>
        </p:spPr>
        <p:txBody>
          <a:bodyPr wrap="none">
            <a:spAutoFit/>
          </a:bodyPr>
          <a:lstStyle/>
          <a:p>
            <a:r>
              <a:rPr lang="de-DE" sz="1050" dirty="0"/>
              <a:t>© </a:t>
            </a:r>
            <a:r>
              <a:rPr lang="de-DE" sz="1050" dirty="0" err="1"/>
              <a:t>Bartłomiej</a:t>
            </a:r>
            <a:r>
              <a:rPr lang="de-DE" sz="1050" dirty="0"/>
              <a:t> </a:t>
            </a:r>
            <a:r>
              <a:rPr lang="de-DE" sz="1050" dirty="0" err="1"/>
              <a:t>Okonek</a:t>
            </a:r>
            <a:r>
              <a:rPr lang="de-DE" sz="1050" dirty="0"/>
              <a:t> </a:t>
            </a:r>
            <a:r>
              <a:rPr lang="de-DE" sz="1050" dirty="0">
                <a:hlinkClick r:id="rId6"/>
              </a:rPr>
              <a:t>https://www.easyhdr.com/examples/</a:t>
            </a:r>
            <a:endParaRPr lang="de-DE" sz="1050" dirty="0"/>
          </a:p>
        </p:txBody>
      </p:sp>
      <p:cxnSp>
        <p:nvCxnSpPr>
          <p:cNvPr id="12" name="Gerade Verbindung mit Pfeil 11">
            <a:extLst>
              <a:ext uri="{FF2B5EF4-FFF2-40B4-BE49-F238E27FC236}">
                <a16:creationId xmlns:a16="http://schemas.microsoft.com/office/drawing/2014/main" id="{D59F39F5-6040-1CBF-0C80-5CDD109C64BC}"/>
              </a:ext>
            </a:extLst>
          </p:cNvPr>
          <p:cNvCxnSpPr>
            <a:cxnSpLocks/>
          </p:cNvCxnSpPr>
          <p:nvPr/>
        </p:nvCxnSpPr>
        <p:spPr>
          <a:xfrm>
            <a:off x="7542681" y="1278809"/>
            <a:ext cx="812697" cy="143086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Gerade Verbindung mit Pfeil 12">
            <a:extLst>
              <a:ext uri="{FF2B5EF4-FFF2-40B4-BE49-F238E27FC236}">
                <a16:creationId xmlns:a16="http://schemas.microsoft.com/office/drawing/2014/main" id="{E0CE4621-EB1E-9BB5-4C79-82DE8C3974C4}"/>
              </a:ext>
            </a:extLst>
          </p:cNvPr>
          <p:cNvCxnSpPr>
            <a:cxnSpLocks/>
          </p:cNvCxnSpPr>
          <p:nvPr/>
        </p:nvCxnSpPr>
        <p:spPr>
          <a:xfrm>
            <a:off x="9448169" y="1931394"/>
            <a:ext cx="0" cy="256018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Gerade Verbindung mit Pfeil 13">
            <a:extLst>
              <a:ext uri="{FF2B5EF4-FFF2-40B4-BE49-F238E27FC236}">
                <a16:creationId xmlns:a16="http://schemas.microsoft.com/office/drawing/2014/main" id="{E03EF3BD-54F5-584D-3FC8-7E16467D9414}"/>
              </a:ext>
            </a:extLst>
          </p:cNvPr>
          <p:cNvCxnSpPr>
            <a:cxnSpLocks/>
          </p:cNvCxnSpPr>
          <p:nvPr/>
        </p:nvCxnSpPr>
        <p:spPr>
          <a:xfrm flipH="1">
            <a:off x="10355334" y="2264197"/>
            <a:ext cx="1070806" cy="332935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11918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041FBB-06FA-D428-1252-0A4F95A696B3}"/>
              </a:ext>
            </a:extLst>
          </p:cNvPr>
          <p:cNvSpPr>
            <a:spLocks noGrp="1"/>
          </p:cNvSpPr>
          <p:nvPr>
            <p:ph type="title"/>
          </p:nvPr>
        </p:nvSpPr>
        <p:spPr/>
        <p:txBody>
          <a:bodyPr/>
          <a:lstStyle/>
          <a:p>
            <a:r>
              <a:rPr lang="de-DE" dirty="0"/>
              <a:t>Motion </a:t>
            </a:r>
            <a:r>
              <a:rPr lang="de-DE" dirty="0" err="1"/>
              <a:t>Perception</a:t>
            </a:r>
            <a:endParaRPr lang="de-DE" dirty="0"/>
          </a:p>
        </p:txBody>
      </p:sp>
      <p:sp>
        <p:nvSpPr>
          <p:cNvPr id="3" name="Fußzeilenplatzhalter 2">
            <a:extLst>
              <a:ext uri="{FF2B5EF4-FFF2-40B4-BE49-F238E27FC236}">
                <a16:creationId xmlns:a16="http://schemas.microsoft.com/office/drawing/2014/main" id="{D52DD816-E285-268B-8392-27454EDDE8BA}"/>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2E8ED620-8E06-5917-6C90-AF1A2BAA02FF}"/>
              </a:ext>
            </a:extLst>
          </p:cNvPr>
          <p:cNvSpPr>
            <a:spLocks noGrp="1"/>
          </p:cNvSpPr>
          <p:nvPr>
            <p:ph type="sldNum" sz="quarter" idx="28"/>
          </p:nvPr>
        </p:nvSpPr>
        <p:spPr/>
        <p:txBody>
          <a:bodyPr/>
          <a:lstStyle/>
          <a:p>
            <a:fld id="{BA24374A-C3A8-471A-8837-3FC31668ABE5}" type="slidenum">
              <a:rPr lang="de-DE" smtClean="0"/>
              <a:pPr/>
              <a:t>57</a:t>
            </a:fld>
            <a:endParaRPr lang="de-DE" dirty="0"/>
          </a:p>
        </p:txBody>
      </p:sp>
      <p:sp>
        <p:nvSpPr>
          <p:cNvPr id="5" name="Textplatzhalter 4">
            <a:extLst>
              <a:ext uri="{FF2B5EF4-FFF2-40B4-BE49-F238E27FC236}">
                <a16:creationId xmlns:a16="http://schemas.microsoft.com/office/drawing/2014/main" id="{E07B2EA2-1AE3-5D20-7118-DCAF1E97621F}"/>
              </a:ext>
            </a:extLst>
          </p:cNvPr>
          <p:cNvSpPr>
            <a:spLocks noGrp="1"/>
          </p:cNvSpPr>
          <p:nvPr>
            <p:ph type="body" sz="quarter" idx="21"/>
          </p:nvPr>
        </p:nvSpPr>
        <p:spPr/>
        <p:txBody>
          <a:bodyPr/>
          <a:lstStyle/>
          <a:p>
            <a:r>
              <a:rPr lang="en-US" sz="1400" dirty="0"/>
              <a:t>Vision</a:t>
            </a:r>
            <a:endParaRPr lang="de-DE" dirty="0"/>
          </a:p>
        </p:txBody>
      </p:sp>
      <p:sp>
        <p:nvSpPr>
          <p:cNvPr id="6" name="Textplatzhalter 5">
            <a:extLst>
              <a:ext uri="{FF2B5EF4-FFF2-40B4-BE49-F238E27FC236}">
                <a16:creationId xmlns:a16="http://schemas.microsoft.com/office/drawing/2014/main" id="{4D1642E1-2495-F31F-5E74-58D843B112EF}"/>
              </a:ext>
            </a:extLst>
          </p:cNvPr>
          <p:cNvSpPr>
            <a:spLocks noGrp="1"/>
          </p:cNvSpPr>
          <p:nvPr>
            <p:ph type="body" sz="quarter" idx="29"/>
          </p:nvPr>
        </p:nvSpPr>
        <p:spPr/>
        <p:txBody>
          <a:bodyPr/>
          <a:lstStyle/>
          <a:p>
            <a:pPr marL="457200" indent="-457200">
              <a:buFont typeface="+mj-lt"/>
              <a:buAutoNum type="arabicPeriod"/>
            </a:pPr>
            <a:r>
              <a:rPr lang="en-US" b="1" dirty="0">
                <a:solidFill>
                  <a:schemeClr val="accent1"/>
                </a:solidFill>
              </a:rPr>
              <a:t>Detecting dangers</a:t>
            </a:r>
            <a:r>
              <a:rPr lang="en-US" b="1" dirty="0"/>
              <a:t>: </a:t>
            </a:r>
            <a:r>
              <a:rPr lang="en-US" dirty="0"/>
              <a:t>animals/humans recognize when an attacker moves </a:t>
            </a:r>
          </a:p>
          <a:p>
            <a:pPr marL="457200" indent="-457200">
              <a:buFont typeface="+mj-lt"/>
              <a:buAutoNum type="arabicPeriod"/>
            </a:pPr>
            <a:r>
              <a:rPr lang="en-US" b="1" dirty="0">
                <a:solidFill>
                  <a:schemeClr val="accent1"/>
                </a:solidFill>
              </a:rPr>
              <a:t>Create attention</a:t>
            </a:r>
            <a:r>
              <a:rPr lang="en-US" b="1" dirty="0"/>
              <a:t>:</a:t>
            </a:r>
            <a:r>
              <a:rPr lang="en-US" dirty="0"/>
              <a:t> attention is focused on motion. If you are in a large group, you can draw attention to yourself by waving</a:t>
            </a:r>
          </a:p>
          <a:p>
            <a:pPr marL="457200" indent="-457200">
              <a:buFont typeface="+mj-lt"/>
              <a:buAutoNum type="arabicPeriod"/>
            </a:pPr>
            <a:r>
              <a:rPr lang="en-US" b="1" dirty="0">
                <a:solidFill>
                  <a:schemeClr val="accent1"/>
                </a:solidFill>
              </a:rPr>
              <a:t>Detecting objects</a:t>
            </a:r>
            <a:r>
              <a:rPr lang="en-US" dirty="0"/>
              <a:t>: an object can stand out from its background or helps to make its shape more recognizable</a:t>
            </a:r>
          </a:p>
          <a:p>
            <a:pPr marL="457200" indent="-457200">
              <a:buFont typeface="+mj-lt"/>
              <a:buAutoNum type="arabicPeriod"/>
            </a:pPr>
            <a:r>
              <a:rPr lang="en-US" b="1" dirty="0">
                <a:solidFill>
                  <a:schemeClr val="accent1"/>
                </a:solidFill>
              </a:rPr>
              <a:t>Information about environment</a:t>
            </a:r>
            <a:r>
              <a:rPr lang="en-US" dirty="0"/>
              <a:t>: gestures, for example, can give hints about the intensity of a conversation </a:t>
            </a:r>
          </a:p>
          <a:p>
            <a:pPr marL="457200" indent="-457200">
              <a:buFont typeface="+mj-lt"/>
              <a:buAutoNum type="arabicPeriod"/>
            </a:pPr>
            <a:r>
              <a:rPr lang="en-US" b="1" dirty="0">
                <a:solidFill>
                  <a:schemeClr val="accent1"/>
                </a:solidFill>
              </a:rPr>
              <a:t>Spatial perception</a:t>
            </a:r>
            <a:r>
              <a:rPr lang="en-US" dirty="0"/>
              <a:t>: our brain also uses the movement information for spatial perception (e.g. motion parallax)</a:t>
            </a:r>
            <a:endParaRPr lang="de-DE" dirty="0"/>
          </a:p>
          <a:p>
            <a:endParaRPr lang="de-DE" dirty="0"/>
          </a:p>
        </p:txBody>
      </p:sp>
    </p:spTree>
    <p:extLst>
      <p:ext uri="{BB962C8B-B14F-4D97-AF65-F5344CB8AC3E}">
        <p14:creationId xmlns:p14="http://schemas.microsoft.com/office/powerpoint/2010/main" val="22711516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4007D1-7399-8E67-CD07-1D9D82C87AF9}"/>
              </a:ext>
            </a:extLst>
          </p:cNvPr>
          <p:cNvSpPr>
            <a:spLocks noGrp="1"/>
          </p:cNvSpPr>
          <p:nvPr>
            <p:ph type="title"/>
          </p:nvPr>
        </p:nvSpPr>
        <p:spPr/>
        <p:txBody>
          <a:bodyPr/>
          <a:lstStyle/>
          <a:p>
            <a:r>
              <a:rPr lang="de-DE" dirty="0"/>
              <a:t>Flicker Fusion Threshold</a:t>
            </a:r>
          </a:p>
        </p:txBody>
      </p:sp>
      <p:sp>
        <p:nvSpPr>
          <p:cNvPr id="3" name="Fußzeilenplatzhalter 2">
            <a:extLst>
              <a:ext uri="{FF2B5EF4-FFF2-40B4-BE49-F238E27FC236}">
                <a16:creationId xmlns:a16="http://schemas.microsoft.com/office/drawing/2014/main" id="{26F1295E-C403-6B62-E7EF-143AC884B990}"/>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BB972E94-CCFA-8CC0-BC26-73A217987A34}"/>
              </a:ext>
            </a:extLst>
          </p:cNvPr>
          <p:cNvSpPr>
            <a:spLocks noGrp="1"/>
          </p:cNvSpPr>
          <p:nvPr>
            <p:ph type="sldNum" sz="quarter" idx="28"/>
          </p:nvPr>
        </p:nvSpPr>
        <p:spPr/>
        <p:txBody>
          <a:bodyPr/>
          <a:lstStyle/>
          <a:p>
            <a:fld id="{BA24374A-C3A8-471A-8837-3FC31668ABE5}" type="slidenum">
              <a:rPr lang="de-DE" smtClean="0"/>
              <a:pPr/>
              <a:t>58</a:t>
            </a:fld>
            <a:endParaRPr lang="de-DE" dirty="0"/>
          </a:p>
        </p:txBody>
      </p:sp>
      <p:sp>
        <p:nvSpPr>
          <p:cNvPr id="5" name="Textplatzhalter 4">
            <a:extLst>
              <a:ext uri="{FF2B5EF4-FFF2-40B4-BE49-F238E27FC236}">
                <a16:creationId xmlns:a16="http://schemas.microsoft.com/office/drawing/2014/main" id="{E4A71B4E-3704-D46A-5CD9-289B593C35BF}"/>
              </a:ext>
            </a:extLst>
          </p:cNvPr>
          <p:cNvSpPr>
            <a:spLocks noGrp="1"/>
          </p:cNvSpPr>
          <p:nvPr>
            <p:ph type="body" sz="quarter" idx="21"/>
          </p:nvPr>
        </p:nvSpPr>
        <p:spPr/>
        <p:txBody>
          <a:bodyPr/>
          <a:lstStyle/>
          <a:p>
            <a:r>
              <a:rPr lang="en-US" sz="1400" dirty="0"/>
              <a:t>Vision</a:t>
            </a:r>
            <a:endParaRPr lang="de-DE" dirty="0"/>
          </a:p>
        </p:txBody>
      </p:sp>
      <p:sp>
        <p:nvSpPr>
          <p:cNvPr id="6" name="Textplatzhalter 5">
            <a:extLst>
              <a:ext uri="{FF2B5EF4-FFF2-40B4-BE49-F238E27FC236}">
                <a16:creationId xmlns:a16="http://schemas.microsoft.com/office/drawing/2014/main" id="{ECFE6BBE-4C29-E563-E06E-6350D6B59BAD}"/>
              </a:ext>
            </a:extLst>
          </p:cNvPr>
          <p:cNvSpPr>
            <a:spLocks noGrp="1"/>
          </p:cNvSpPr>
          <p:nvPr>
            <p:ph type="body" sz="quarter" idx="29"/>
          </p:nvPr>
        </p:nvSpPr>
        <p:spPr>
          <a:xfrm>
            <a:off x="695325" y="1449388"/>
            <a:ext cx="7956549" cy="4679950"/>
          </a:xfrm>
        </p:spPr>
        <p:txBody>
          <a:bodyPr>
            <a:normAutofit lnSpcReduction="10000"/>
          </a:bodyPr>
          <a:lstStyle/>
          <a:p>
            <a:r>
              <a:rPr lang="en-US" dirty="0"/>
              <a:t>The </a:t>
            </a:r>
            <a:r>
              <a:rPr lang="en-US" b="1" dirty="0">
                <a:solidFill>
                  <a:schemeClr val="accent1"/>
                </a:solidFill>
              </a:rPr>
              <a:t>frequency</a:t>
            </a:r>
            <a:r>
              <a:rPr lang="en-US" dirty="0"/>
              <a:t> at which an intermittent light stimulus </a:t>
            </a:r>
            <a:r>
              <a:rPr lang="en-US" b="1" dirty="0">
                <a:solidFill>
                  <a:schemeClr val="accent1"/>
                </a:solidFill>
              </a:rPr>
              <a:t>appears to be steady </a:t>
            </a:r>
          </a:p>
          <a:p>
            <a:r>
              <a:rPr lang="en-US" dirty="0"/>
              <a:t>Cathode ray tube (CRT) displays are usually operated at a vertical scan rate of 60 Hz, which often resulted in noticeable flicker</a:t>
            </a:r>
          </a:p>
          <a:p>
            <a:pPr lvl="1"/>
            <a:r>
              <a:rPr lang="en-US" dirty="0"/>
              <a:t>Many systems allowed increasing the rate to higher values such as 72, 75 or 100 Hz to avoid this problem</a:t>
            </a:r>
          </a:p>
          <a:p>
            <a:pPr lvl="1"/>
            <a:r>
              <a:rPr lang="en-US" dirty="0"/>
              <a:t>Most people do not detect flicker above 400 Hz</a:t>
            </a:r>
          </a:p>
          <a:p>
            <a:pPr lvl="1"/>
            <a:r>
              <a:rPr lang="en-US" dirty="0"/>
              <a:t>Depends on the wavelength and photoreceptor cells</a:t>
            </a:r>
          </a:p>
          <a:p>
            <a:r>
              <a:rPr lang="en-US" dirty="0"/>
              <a:t>Other display technologies do not flicker noticeably, so the frame rate is less important</a:t>
            </a:r>
          </a:p>
          <a:p>
            <a:pPr lvl="1"/>
            <a:r>
              <a:rPr lang="en-US" dirty="0"/>
              <a:t>negligible for LEDs or TFT Displays</a:t>
            </a:r>
            <a:endParaRPr lang="de-DE" dirty="0"/>
          </a:p>
        </p:txBody>
      </p:sp>
      <p:pic>
        <p:nvPicPr>
          <p:cNvPr id="8" name="Grafik 7">
            <a:extLst>
              <a:ext uri="{FF2B5EF4-FFF2-40B4-BE49-F238E27FC236}">
                <a16:creationId xmlns:a16="http://schemas.microsoft.com/office/drawing/2014/main" id="{12061B93-6195-AA10-422F-7DDDF9AFA1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766050" y="2335212"/>
            <a:ext cx="4057650" cy="2286000"/>
          </a:xfrm>
          <a:prstGeom prst="rect">
            <a:avLst/>
          </a:prstGeom>
        </p:spPr>
      </p:pic>
    </p:spTree>
    <p:extLst>
      <p:ext uri="{BB962C8B-B14F-4D97-AF65-F5344CB8AC3E}">
        <p14:creationId xmlns:p14="http://schemas.microsoft.com/office/powerpoint/2010/main" val="24433918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27C326-C4AF-261A-2EFF-EE36E6BF4A17}"/>
              </a:ext>
            </a:extLst>
          </p:cNvPr>
          <p:cNvSpPr>
            <a:spLocks noGrp="1"/>
          </p:cNvSpPr>
          <p:nvPr>
            <p:ph type="title"/>
          </p:nvPr>
        </p:nvSpPr>
        <p:spPr/>
        <p:txBody>
          <a:bodyPr/>
          <a:lstStyle/>
          <a:p>
            <a:r>
              <a:rPr lang="de-DE" dirty="0"/>
              <a:t>Motion </a:t>
            </a:r>
            <a:r>
              <a:rPr lang="de-DE" dirty="0" err="1"/>
              <a:t>Perception</a:t>
            </a:r>
            <a:endParaRPr lang="de-DE" dirty="0"/>
          </a:p>
        </p:txBody>
      </p:sp>
      <p:sp>
        <p:nvSpPr>
          <p:cNvPr id="3" name="Fußzeilenplatzhalter 2">
            <a:extLst>
              <a:ext uri="{FF2B5EF4-FFF2-40B4-BE49-F238E27FC236}">
                <a16:creationId xmlns:a16="http://schemas.microsoft.com/office/drawing/2014/main" id="{77D6D2BF-547C-D1EC-3CF8-75B08C1EA515}"/>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34ED884A-B0B2-6276-EA22-D601850EA314}"/>
              </a:ext>
            </a:extLst>
          </p:cNvPr>
          <p:cNvSpPr>
            <a:spLocks noGrp="1"/>
          </p:cNvSpPr>
          <p:nvPr>
            <p:ph type="sldNum" sz="quarter" idx="28"/>
          </p:nvPr>
        </p:nvSpPr>
        <p:spPr/>
        <p:txBody>
          <a:bodyPr/>
          <a:lstStyle/>
          <a:p>
            <a:fld id="{BA24374A-C3A8-471A-8837-3FC31668ABE5}" type="slidenum">
              <a:rPr lang="de-DE" smtClean="0"/>
              <a:pPr/>
              <a:t>59</a:t>
            </a:fld>
            <a:endParaRPr lang="de-DE" dirty="0"/>
          </a:p>
        </p:txBody>
      </p:sp>
      <p:sp>
        <p:nvSpPr>
          <p:cNvPr id="5" name="Textplatzhalter 4">
            <a:extLst>
              <a:ext uri="{FF2B5EF4-FFF2-40B4-BE49-F238E27FC236}">
                <a16:creationId xmlns:a16="http://schemas.microsoft.com/office/drawing/2014/main" id="{3836CD79-88D0-25F0-30A4-3012A4495108}"/>
              </a:ext>
            </a:extLst>
          </p:cNvPr>
          <p:cNvSpPr>
            <a:spLocks noGrp="1"/>
          </p:cNvSpPr>
          <p:nvPr>
            <p:ph type="body" sz="quarter" idx="21"/>
          </p:nvPr>
        </p:nvSpPr>
        <p:spPr/>
        <p:txBody>
          <a:bodyPr/>
          <a:lstStyle/>
          <a:p>
            <a:r>
              <a:rPr lang="en-US" sz="1400" dirty="0"/>
              <a:t>Vision</a:t>
            </a:r>
            <a:endParaRPr lang="de-DE" dirty="0"/>
          </a:p>
        </p:txBody>
      </p:sp>
      <p:sp>
        <p:nvSpPr>
          <p:cNvPr id="6" name="Textplatzhalter 5">
            <a:extLst>
              <a:ext uri="{FF2B5EF4-FFF2-40B4-BE49-F238E27FC236}">
                <a16:creationId xmlns:a16="http://schemas.microsoft.com/office/drawing/2014/main" id="{75A2A4F6-BDD6-4B25-98FD-6043E58280BB}"/>
              </a:ext>
            </a:extLst>
          </p:cNvPr>
          <p:cNvSpPr>
            <a:spLocks noGrp="1"/>
          </p:cNvSpPr>
          <p:nvPr>
            <p:ph type="body" sz="quarter" idx="29"/>
          </p:nvPr>
        </p:nvSpPr>
        <p:spPr/>
        <p:txBody>
          <a:bodyPr>
            <a:normAutofit/>
          </a:bodyPr>
          <a:lstStyle/>
          <a:p>
            <a:r>
              <a:rPr lang="en-US" b="1" dirty="0">
                <a:solidFill>
                  <a:schemeClr val="accent1"/>
                </a:solidFill>
              </a:rPr>
              <a:t>Perception of movement distinguish between short-range and long-range distances</a:t>
            </a:r>
            <a:r>
              <a:rPr lang="en-US" dirty="0"/>
              <a:t> of the movement jumps</a:t>
            </a:r>
          </a:p>
          <a:p>
            <a:r>
              <a:rPr lang="en-US" b="1" dirty="0">
                <a:solidFill>
                  <a:schemeClr val="accent1"/>
                </a:solidFill>
              </a:rPr>
              <a:t>Short-range distance</a:t>
            </a:r>
            <a:r>
              <a:rPr lang="en-US" dirty="0">
                <a:solidFill>
                  <a:schemeClr val="accent1"/>
                </a:solidFill>
              </a:rPr>
              <a:t> </a:t>
            </a:r>
            <a:r>
              <a:rPr lang="en-US" dirty="0"/>
              <a:t>(small viewing angles) </a:t>
            </a:r>
          </a:p>
          <a:p>
            <a:pPr lvl="1"/>
            <a:r>
              <a:rPr lang="en-US" dirty="0"/>
              <a:t>first-order: movement derived directly from luminance changes</a:t>
            </a:r>
          </a:p>
          <a:p>
            <a:pPr lvl="1"/>
            <a:r>
              <a:rPr lang="en-US" dirty="0"/>
              <a:t>second-order: movement derived from structural or contrast changes</a:t>
            </a:r>
          </a:p>
          <a:p>
            <a:r>
              <a:rPr lang="en-US" b="1" dirty="0">
                <a:solidFill>
                  <a:schemeClr val="accent1"/>
                </a:solidFill>
              </a:rPr>
              <a:t>Long-range distance</a:t>
            </a:r>
            <a:r>
              <a:rPr lang="en-US" dirty="0">
                <a:solidFill>
                  <a:schemeClr val="accent1"/>
                </a:solidFill>
              </a:rPr>
              <a:t> </a:t>
            </a:r>
            <a:r>
              <a:rPr lang="en-US" dirty="0"/>
              <a:t>(large viewing angles) </a:t>
            </a:r>
            <a:endParaRPr lang="en-US" b="1" dirty="0"/>
          </a:p>
          <a:p>
            <a:pPr lvl="1"/>
            <a:r>
              <a:rPr lang="en-US" dirty="0"/>
              <a:t>third-order: The movement is derived from the change of any object features and do not depend on low but on a high-leveled order cognitive mechanism in the human brain</a:t>
            </a:r>
          </a:p>
          <a:p>
            <a:r>
              <a:rPr lang="en-US" dirty="0"/>
              <a:t>The exact causes and thresholds between short- and long-range distance are still unclear!</a:t>
            </a:r>
          </a:p>
          <a:p>
            <a:pPr lvl="1"/>
            <a:r>
              <a:rPr lang="en-US" dirty="0"/>
              <a:t>There are two known motion percepts: </a:t>
            </a:r>
            <a:r>
              <a:rPr lang="en-US" b="1" dirty="0">
                <a:solidFill>
                  <a:schemeClr val="accent1"/>
                </a:solidFill>
              </a:rPr>
              <a:t>the beta movement </a:t>
            </a:r>
            <a:r>
              <a:rPr lang="en-US" dirty="0"/>
              <a:t>and the </a:t>
            </a:r>
            <a:r>
              <a:rPr lang="en-US" b="1" dirty="0">
                <a:solidFill>
                  <a:schemeClr val="accent1"/>
                </a:solidFill>
              </a:rPr>
              <a:t>phi phenomenon </a:t>
            </a:r>
            <a:endParaRPr lang="de-DE" dirty="0"/>
          </a:p>
        </p:txBody>
      </p:sp>
    </p:spTree>
    <p:extLst>
      <p:ext uri="{BB962C8B-B14F-4D97-AF65-F5344CB8AC3E}">
        <p14:creationId xmlns:p14="http://schemas.microsoft.com/office/powerpoint/2010/main" val="31468546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8F194D8B-CEAB-4F08-A0AE-2B53D9ABEAE4}"/>
              </a:ext>
            </a:extLst>
          </p:cNvPr>
          <p:cNvSpPr>
            <a:spLocks noGrp="1"/>
          </p:cNvSpPr>
          <p:nvPr>
            <p:ph type="title"/>
          </p:nvPr>
        </p:nvSpPr>
        <p:spPr/>
        <p:txBody>
          <a:bodyPr/>
          <a:lstStyle/>
          <a:p>
            <a:r>
              <a:rPr lang="de-DE" dirty="0"/>
              <a:t>Reality</a:t>
            </a:r>
          </a:p>
        </p:txBody>
      </p:sp>
      <p:sp>
        <p:nvSpPr>
          <p:cNvPr id="4" name="Fußzeilenplatzhalter 3">
            <a:extLst>
              <a:ext uri="{FF2B5EF4-FFF2-40B4-BE49-F238E27FC236}">
                <a16:creationId xmlns:a16="http://schemas.microsoft.com/office/drawing/2014/main" id="{240619CA-B7E6-4EC4-8B2A-02360BF742A8}"/>
              </a:ext>
            </a:extLst>
          </p:cNvPr>
          <p:cNvSpPr>
            <a:spLocks noGrp="1"/>
          </p:cNvSpPr>
          <p:nvPr>
            <p:ph type="ftr" sz="quarter" idx="27"/>
          </p:nvPr>
        </p:nvSpPr>
        <p:spPr/>
        <p:txBody>
          <a:bodyPr/>
          <a:lstStyle/>
          <a:p>
            <a:r>
              <a:rPr lang="de-DE"/>
              <a:t>Prof. Dr. Valentin Schwind</a:t>
            </a:r>
            <a:endParaRPr lang="de-DE" dirty="0"/>
          </a:p>
        </p:txBody>
      </p:sp>
      <p:sp>
        <p:nvSpPr>
          <p:cNvPr id="5" name="Foliennummernplatzhalter 4">
            <a:extLst>
              <a:ext uri="{FF2B5EF4-FFF2-40B4-BE49-F238E27FC236}">
                <a16:creationId xmlns:a16="http://schemas.microsoft.com/office/drawing/2014/main" id="{A0BAE16D-27FC-1CE4-1303-7A310EF76A6F}"/>
              </a:ext>
            </a:extLst>
          </p:cNvPr>
          <p:cNvSpPr>
            <a:spLocks noGrp="1"/>
          </p:cNvSpPr>
          <p:nvPr>
            <p:ph type="sldNum" sz="quarter" idx="28"/>
          </p:nvPr>
        </p:nvSpPr>
        <p:spPr/>
        <p:txBody>
          <a:bodyPr/>
          <a:lstStyle/>
          <a:p>
            <a:fld id="{BA24374A-C3A8-471A-8837-3FC31668ABE5}" type="slidenum">
              <a:rPr lang="de-DE" smtClean="0"/>
              <a:pPr/>
              <a:t>6</a:t>
            </a:fld>
            <a:endParaRPr lang="de-DE" dirty="0"/>
          </a:p>
        </p:txBody>
      </p:sp>
      <p:sp>
        <p:nvSpPr>
          <p:cNvPr id="13" name="Textplatzhalter 12">
            <a:extLst>
              <a:ext uri="{FF2B5EF4-FFF2-40B4-BE49-F238E27FC236}">
                <a16:creationId xmlns:a16="http://schemas.microsoft.com/office/drawing/2014/main" id="{9020CBC3-781E-CD7C-3402-A89B0F47D3AB}"/>
              </a:ext>
            </a:extLst>
          </p:cNvPr>
          <p:cNvSpPr>
            <a:spLocks noGrp="1"/>
          </p:cNvSpPr>
          <p:nvPr>
            <p:ph type="body" sz="quarter" idx="21"/>
          </p:nvPr>
        </p:nvSpPr>
        <p:spPr/>
        <p:txBody>
          <a:bodyPr/>
          <a:lstStyle/>
          <a:p>
            <a:r>
              <a:rPr lang="en-US" sz="1400" dirty="0"/>
              <a:t>Perception</a:t>
            </a:r>
            <a:endParaRPr lang="de-DE" dirty="0"/>
          </a:p>
        </p:txBody>
      </p:sp>
      <p:sp>
        <p:nvSpPr>
          <p:cNvPr id="9" name="Textplatzhalter 8">
            <a:extLst>
              <a:ext uri="{FF2B5EF4-FFF2-40B4-BE49-F238E27FC236}">
                <a16:creationId xmlns:a16="http://schemas.microsoft.com/office/drawing/2014/main" id="{3F35A744-ED41-82C2-1C3C-597D39081682}"/>
              </a:ext>
            </a:extLst>
          </p:cNvPr>
          <p:cNvSpPr>
            <a:spLocks noGrp="1"/>
          </p:cNvSpPr>
          <p:nvPr>
            <p:ph type="body" sz="quarter" idx="29"/>
          </p:nvPr>
        </p:nvSpPr>
        <p:spPr/>
        <p:txBody>
          <a:bodyPr>
            <a:normAutofit/>
          </a:bodyPr>
          <a:lstStyle/>
          <a:p>
            <a:r>
              <a:rPr lang="de-DE" b="1" dirty="0" err="1">
                <a:solidFill>
                  <a:schemeClr val="accent1"/>
                </a:solidFill>
              </a:rPr>
              <a:t>Requires</a:t>
            </a:r>
            <a:r>
              <a:rPr lang="de-DE" b="1" dirty="0">
                <a:solidFill>
                  <a:schemeClr val="accent1"/>
                </a:solidFill>
              </a:rPr>
              <a:t> </a:t>
            </a:r>
            <a:r>
              <a:rPr lang="de-DE" b="1" dirty="0" err="1">
                <a:solidFill>
                  <a:schemeClr val="accent1"/>
                </a:solidFill>
              </a:rPr>
              <a:t>existence</a:t>
            </a:r>
            <a:r>
              <a:rPr lang="de-DE" b="1" dirty="0">
                <a:solidFill>
                  <a:schemeClr val="accent1"/>
                </a:solidFill>
              </a:rPr>
              <a:t> of </a:t>
            </a:r>
            <a:r>
              <a:rPr lang="de-DE" b="1" dirty="0" err="1">
                <a:solidFill>
                  <a:schemeClr val="accent1"/>
                </a:solidFill>
              </a:rPr>
              <a:t>one‘s</a:t>
            </a:r>
            <a:r>
              <a:rPr lang="de-DE" b="1" dirty="0">
                <a:solidFill>
                  <a:schemeClr val="accent1"/>
                </a:solidFill>
              </a:rPr>
              <a:t> </a:t>
            </a:r>
            <a:r>
              <a:rPr lang="de-DE" b="1" dirty="0" err="1">
                <a:solidFill>
                  <a:schemeClr val="accent1"/>
                </a:solidFill>
              </a:rPr>
              <a:t>self</a:t>
            </a:r>
            <a:r>
              <a:rPr lang="de-DE" b="1" dirty="0">
                <a:solidFill>
                  <a:schemeClr val="accent1"/>
                </a:solidFill>
              </a:rPr>
              <a:t> </a:t>
            </a:r>
          </a:p>
          <a:p>
            <a:r>
              <a:rPr lang="en-US" dirty="0"/>
              <a:t>The </a:t>
            </a:r>
            <a:r>
              <a:rPr lang="en-US" b="1" dirty="0">
                <a:solidFill>
                  <a:schemeClr val="accent1"/>
                </a:solidFill>
              </a:rPr>
              <a:t>aggregate of all that is real or existent </a:t>
            </a:r>
          </a:p>
          <a:p>
            <a:pPr lvl="1"/>
            <a:r>
              <a:rPr lang="en-US" dirty="0"/>
              <a:t>opposed to that which is imaginary</a:t>
            </a:r>
          </a:p>
          <a:p>
            <a:r>
              <a:rPr lang="en-US" dirty="0"/>
              <a:t>Our understanding of “reality” includes physical objects</a:t>
            </a:r>
          </a:p>
          <a:p>
            <a:pPr lvl="1"/>
            <a:r>
              <a:rPr lang="en-US" dirty="0"/>
              <a:t>However, reality is for humans </a:t>
            </a:r>
            <a:r>
              <a:rPr lang="en-US" b="1" dirty="0">
                <a:solidFill>
                  <a:schemeClr val="accent1"/>
                </a:solidFill>
              </a:rPr>
              <a:t>fundamentally immaterial </a:t>
            </a:r>
            <a:r>
              <a:rPr lang="en-US" dirty="0"/>
              <a:t>(e.g., idealism, some numbers, and hypothetical entities)</a:t>
            </a:r>
          </a:p>
          <a:p>
            <a:pPr lvl="1"/>
            <a:r>
              <a:rPr lang="en-US" dirty="0"/>
              <a:t>The fields concerned with the real world belong to the </a:t>
            </a:r>
            <a:r>
              <a:rPr lang="en-US" b="1" dirty="0">
                <a:solidFill>
                  <a:schemeClr val="accent1"/>
                </a:solidFill>
              </a:rPr>
              <a:t>empirical science </a:t>
            </a:r>
            <a:r>
              <a:rPr lang="en-US" dirty="0"/>
              <a:t>as sources and methods to objectively investigate reality</a:t>
            </a:r>
          </a:p>
          <a:p>
            <a:r>
              <a:rPr lang="en-US" dirty="0"/>
              <a:t>Does reality truly exist?</a:t>
            </a:r>
          </a:p>
          <a:p>
            <a:pPr lvl="1"/>
            <a:r>
              <a:rPr lang="en-US" dirty="0"/>
              <a:t>Quantum physicists would say: reality is defined when you measure it</a:t>
            </a:r>
          </a:p>
          <a:p>
            <a:r>
              <a:rPr lang="en-US" dirty="0"/>
              <a:t>In our everyday life, </a:t>
            </a:r>
            <a:r>
              <a:rPr lang="en-US" b="1" dirty="0">
                <a:solidFill>
                  <a:schemeClr val="accent1"/>
                </a:solidFill>
              </a:rPr>
              <a:t>perception determines reality</a:t>
            </a:r>
            <a:endParaRPr lang="de-DE" b="1" dirty="0">
              <a:solidFill>
                <a:schemeClr val="accent1"/>
              </a:solidFill>
            </a:endParaRPr>
          </a:p>
        </p:txBody>
      </p:sp>
    </p:spTree>
    <p:extLst>
      <p:ext uri="{BB962C8B-B14F-4D97-AF65-F5344CB8AC3E}">
        <p14:creationId xmlns:p14="http://schemas.microsoft.com/office/powerpoint/2010/main" val="2901762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512CC4-DD57-8EE2-BF4D-D30AD13C5756}"/>
              </a:ext>
            </a:extLst>
          </p:cNvPr>
          <p:cNvSpPr>
            <a:spLocks noGrp="1"/>
          </p:cNvSpPr>
          <p:nvPr>
            <p:ph type="title"/>
          </p:nvPr>
        </p:nvSpPr>
        <p:spPr/>
        <p:txBody>
          <a:bodyPr/>
          <a:lstStyle/>
          <a:p>
            <a:r>
              <a:rPr lang="de-DE" dirty="0"/>
              <a:t>Beta Movement </a:t>
            </a:r>
          </a:p>
        </p:txBody>
      </p:sp>
      <p:sp>
        <p:nvSpPr>
          <p:cNvPr id="3" name="Fußzeilenplatzhalter 2">
            <a:extLst>
              <a:ext uri="{FF2B5EF4-FFF2-40B4-BE49-F238E27FC236}">
                <a16:creationId xmlns:a16="http://schemas.microsoft.com/office/drawing/2014/main" id="{675BB07F-C41C-26C6-93F7-B43176117CE0}"/>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5F23EAD9-4D0D-BCC6-FA59-24B6577CC718}"/>
              </a:ext>
            </a:extLst>
          </p:cNvPr>
          <p:cNvSpPr>
            <a:spLocks noGrp="1"/>
          </p:cNvSpPr>
          <p:nvPr>
            <p:ph type="sldNum" sz="quarter" idx="28"/>
          </p:nvPr>
        </p:nvSpPr>
        <p:spPr/>
        <p:txBody>
          <a:bodyPr/>
          <a:lstStyle/>
          <a:p>
            <a:fld id="{BA24374A-C3A8-471A-8837-3FC31668ABE5}" type="slidenum">
              <a:rPr lang="de-DE" smtClean="0"/>
              <a:pPr/>
              <a:t>60</a:t>
            </a:fld>
            <a:endParaRPr lang="de-DE" dirty="0"/>
          </a:p>
        </p:txBody>
      </p:sp>
      <p:sp>
        <p:nvSpPr>
          <p:cNvPr id="5" name="Textplatzhalter 4">
            <a:extLst>
              <a:ext uri="{FF2B5EF4-FFF2-40B4-BE49-F238E27FC236}">
                <a16:creationId xmlns:a16="http://schemas.microsoft.com/office/drawing/2014/main" id="{D84D8B7B-5D86-4E3D-6D49-7BD73C548EF7}"/>
              </a:ext>
            </a:extLst>
          </p:cNvPr>
          <p:cNvSpPr>
            <a:spLocks noGrp="1"/>
          </p:cNvSpPr>
          <p:nvPr>
            <p:ph type="body" sz="quarter" idx="21"/>
          </p:nvPr>
        </p:nvSpPr>
        <p:spPr/>
        <p:txBody>
          <a:bodyPr/>
          <a:lstStyle/>
          <a:p>
            <a:r>
              <a:rPr lang="en-US" sz="1400" dirty="0"/>
              <a:t>Vision</a:t>
            </a:r>
            <a:endParaRPr lang="de-DE" dirty="0"/>
          </a:p>
        </p:txBody>
      </p:sp>
      <p:sp>
        <p:nvSpPr>
          <p:cNvPr id="6" name="Textplatzhalter 5">
            <a:extLst>
              <a:ext uri="{FF2B5EF4-FFF2-40B4-BE49-F238E27FC236}">
                <a16:creationId xmlns:a16="http://schemas.microsoft.com/office/drawing/2014/main" id="{8ADC9208-1668-3153-F6FC-F43B0A891567}"/>
              </a:ext>
            </a:extLst>
          </p:cNvPr>
          <p:cNvSpPr>
            <a:spLocks noGrp="1"/>
          </p:cNvSpPr>
          <p:nvPr>
            <p:ph type="body" sz="quarter" idx="29"/>
          </p:nvPr>
        </p:nvSpPr>
        <p:spPr>
          <a:xfrm>
            <a:off x="695325" y="1449388"/>
            <a:ext cx="7473315" cy="4679950"/>
          </a:xfrm>
        </p:spPr>
        <p:txBody>
          <a:bodyPr>
            <a:normAutofit lnSpcReduction="10000"/>
          </a:bodyPr>
          <a:lstStyle/>
          <a:p>
            <a:r>
              <a:rPr lang="de-DE" dirty="0"/>
              <a:t>D</a:t>
            </a:r>
            <a:r>
              <a:rPr lang="en-US" dirty="0"/>
              <a:t>escribes </a:t>
            </a:r>
            <a:r>
              <a:rPr lang="en-US" b="1" dirty="0">
                <a:solidFill>
                  <a:schemeClr val="accent1"/>
                </a:solidFill>
              </a:rPr>
              <a:t>an apparent movement </a:t>
            </a:r>
            <a:r>
              <a:rPr lang="en-US" dirty="0"/>
              <a:t>of an object, whose physical properties (shape, size, color) are identical to the properties of stationary targets</a:t>
            </a:r>
            <a:endParaRPr lang="en-US" b="1" dirty="0"/>
          </a:p>
          <a:p>
            <a:r>
              <a:rPr lang="en-US" b="1" dirty="0">
                <a:solidFill>
                  <a:schemeClr val="accent1"/>
                </a:solidFill>
              </a:rPr>
              <a:t>Two stimuli </a:t>
            </a:r>
            <a:r>
              <a:rPr lang="en-US" dirty="0"/>
              <a:t>a + b appear in succession, but are perceived as the </a:t>
            </a:r>
            <a:r>
              <a:rPr lang="en-US" b="1" dirty="0">
                <a:solidFill>
                  <a:schemeClr val="accent1"/>
                </a:solidFill>
              </a:rPr>
              <a:t>motion of a single object</a:t>
            </a:r>
          </a:p>
          <a:p>
            <a:pPr lvl="1"/>
            <a:r>
              <a:rPr lang="en-US" dirty="0"/>
              <a:t>A series of static images on a screen </a:t>
            </a:r>
            <a:r>
              <a:rPr lang="en-US" b="1" dirty="0">
                <a:solidFill>
                  <a:schemeClr val="accent1"/>
                </a:solidFill>
              </a:rPr>
              <a:t>creates the optical illusion of movement</a:t>
            </a:r>
          </a:p>
          <a:p>
            <a:r>
              <a:rPr lang="en-US" dirty="0"/>
              <a:t>Occurs when the frame rate is about </a:t>
            </a:r>
            <a:r>
              <a:rPr lang="en-US" b="1" dirty="0">
                <a:solidFill>
                  <a:schemeClr val="accent1"/>
                </a:solidFill>
              </a:rPr>
              <a:t>10 to 12 images per second</a:t>
            </a:r>
            <a:r>
              <a:rPr lang="en-US" dirty="0">
                <a:solidFill>
                  <a:schemeClr val="accent1"/>
                </a:solidFill>
              </a:rPr>
              <a:t> </a:t>
            </a:r>
          </a:p>
          <a:p>
            <a:pPr lvl="1"/>
            <a:r>
              <a:rPr lang="en-US" b="1" dirty="0">
                <a:solidFill>
                  <a:schemeClr val="accent1"/>
                </a:solidFill>
              </a:rPr>
              <a:t>Value must be above the number of </a:t>
            </a:r>
            <a:r>
              <a:rPr lang="en-US" b="1" dirty="0" err="1">
                <a:solidFill>
                  <a:schemeClr val="accent1"/>
                </a:solidFill>
              </a:rPr>
              <a:t>microsaccades</a:t>
            </a:r>
            <a:r>
              <a:rPr lang="en-US" b="1" dirty="0">
                <a:solidFill>
                  <a:schemeClr val="accent1"/>
                </a:solidFill>
              </a:rPr>
              <a:t> </a:t>
            </a:r>
            <a:r>
              <a:rPr lang="en-US" dirty="0"/>
              <a:t>that can occur in 1 second</a:t>
            </a:r>
          </a:p>
          <a:p>
            <a:r>
              <a:rPr lang="de-DE" dirty="0" err="1"/>
              <a:t>Does</a:t>
            </a:r>
            <a:r>
              <a:rPr lang="de-DE" dirty="0"/>
              <a:t> not fully </a:t>
            </a:r>
            <a:r>
              <a:rPr lang="de-DE" dirty="0" err="1"/>
              <a:t>explain</a:t>
            </a:r>
            <a:r>
              <a:rPr lang="de-DE" dirty="0"/>
              <a:t> </a:t>
            </a:r>
            <a:r>
              <a:rPr lang="de-DE" dirty="0" err="1"/>
              <a:t>the</a:t>
            </a:r>
            <a:r>
              <a:rPr lang="de-DE" dirty="0"/>
              <a:t> </a:t>
            </a:r>
            <a:r>
              <a:rPr lang="en-US" dirty="0"/>
              <a:t>apparent motion in film</a:t>
            </a:r>
            <a:endParaRPr lang="de-DE" dirty="0"/>
          </a:p>
        </p:txBody>
      </p:sp>
      <p:sp>
        <p:nvSpPr>
          <p:cNvPr id="7" name="Rechteck 6">
            <a:extLst>
              <a:ext uri="{FF2B5EF4-FFF2-40B4-BE49-F238E27FC236}">
                <a16:creationId xmlns:a16="http://schemas.microsoft.com/office/drawing/2014/main" id="{DCFFCC9B-A8AA-C8F7-61AD-2271A9A77B77}"/>
              </a:ext>
            </a:extLst>
          </p:cNvPr>
          <p:cNvSpPr/>
          <p:nvPr/>
        </p:nvSpPr>
        <p:spPr>
          <a:xfrm>
            <a:off x="8956431" y="5564811"/>
            <a:ext cx="2133600" cy="415498"/>
          </a:xfrm>
          <a:prstGeom prst="rect">
            <a:avLst/>
          </a:prstGeom>
        </p:spPr>
        <p:txBody>
          <a:bodyPr wrap="square">
            <a:spAutoFit/>
          </a:bodyPr>
          <a:lstStyle/>
          <a:p>
            <a:r>
              <a:rPr lang="de-DE" sz="1050" dirty="0"/>
              <a:t>Image source: visual-memory.co.uk </a:t>
            </a:r>
            <a:r>
              <a:rPr lang="de-DE" sz="1050" dirty="0">
                <a:hlinkClick r:id="rId2"/>
              </a:rPr>
              <a:t>Beta </a:t>
            </a:r>
            <a:r>
              <a:rPr lang="de-DE" sz="1050" dirty="0" err="1">
                <a:hlinkClick r:id="rId2"/>
              </a:rPr>
              <a:t>movement</a:t>
            </a:r>
            <a:r>
              <a:rPr lang="de-DE" sz="1050" dirty="0"/>
              <a:t>  </a:t>
            </a:r>
            <a:endParaRPr lang="de-DE" sz="500" dirty="0"/>
          </a:p>
        </p:txBody>
      </p:sp>
      <p:pic>
        <p:nvPicPr>
          <p:cNvPr id="8" name="Picture 8" descr="Beta movement-still image">
            <a:extLst>
              <a:ext uri="{FF2B5EF4-FFF2-40B4-BE49-F238E27FC236}">
                <a16:creationId xmlns:a16="http://schemas.microsoft.com/office/drawing/2014/main" id="{A61528F1-C85A-2044-607E-AA9989D5BE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6829" y="1089025"/>
            <a:ext cx="2756587" cy="22052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Beta movement">
            <a:extLst>
              <a:ext uri="{FF2B5EF4-FFF2-40B4-BE49-F238E27FC236}">
                <a16:creationId xmlns:a16="http://schemas.microsoft.com/office/drawing/2014/main" id="{9299671B-D3CE-E955-FCC1-7ADD5341BAD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036829" y="3326918"/>
            <a:ext cx="2756587" cy="2205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0894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608508-C208-573C-CEBA-BCD8972BC321}"/>
              </a:ext>
            </a:extLst>
          </p:cNvPr>
          <p:cNvSpPr>
            <a:spLocks noGrp="1"/>
          </p:cNvSpPr>
          <p:nvPr>
            <p:ph type="title"/>
          </p:nvPr>
        </p:nvSpPr>
        <p:spPr/>
        <p:txBody>
          <a:bodyPr/>
          <a:lstStyle/>
          <a:p>
            <a:r>
              <a:rPr lang="de-DE" dirty="0"/>
              <a:t>Phi </a:t>
            </a:r>
            <a:r>
              <a:rPr lang="de-DE" dirty="0" err="1"/>
              <a:t>Phenomenon</a:t>
            </a:r>
            <a:endParaRPr lang="de-DE" dirty="0"/>
          </a:p>
        </p:txBody>
      </p:sp>
      <p:sp>
        <p:nvSpPr>
          <p:cNvPr id="3" name="Fußzeilenplatzhalter 2">
            <a:extLst>
              <a:ext uri="{FF2B5EF4-FFF2-40B4-BE49-F238E27FC236}">
                <a16:creationId xmlns:a16="http://schemas.microsoft.com/office/drawing/2014/main" id="{D700B599-EFFB-EE4C-FF00-F01207B92BE5}"/>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ECF87485-4D07-4A83-7B47-6A71BACF76AA}"/>
              </a:ext>
            </a:extLst>
          </p:cNvPr>
          <p:cNvSpPr>
            <a:spLocks noGrp="1"/>
          </p:cNvSpPr>
          <p:nvPr>
            <p:ph type="sldNum" sz="quarter" idx="28"/>
          </p:nvPr>
        </p:nvSpPr>
        <p:spPr/>
        <p:txBody>
          <a:bodyPr/>
          <a:lstStyle/>
          <a:p>
            <a:fld id="{BA24374A-C3A8-471A-8837-3FC31668ABE5}" type="slidenum">
              <a:rPr lang="de-DE" smtClean="0"/>
              <a:pPr/>
              <a:t>61</a:t>
            </a:fld>
            <a:endParaRPr lang="de-DE" dirty="0"/>
          </a:p>
        </p:txBody>
      </p:sp>
      <p:sp>
        <p:nvSpPr>
          <p:cNvPr id="5" name="Textplatzhalter 4">
            <a:extLst>
              <a:ext uri="{FF2B5EF4-FFF2-40B4-BE49-F238E27FC236}">
                <a16:creationId xmlns:a16="http://schemas.microsoft.com/office/drawing/2014/main" id="{1B97EA00-5FE0-C79D-376D-73945121A302}"/>
              </a:ext>
            </a:extLst>
          </p:cNvPr>
          <p:cNvSpPr>
            <a:spLocks noGrp="1"/>
          </p:cNvSpPr>
          <p:nvPr>
            <p:ph type="body" sz="quarter" idx="21"/>
          </p:nvPr>
        </p:nvSpPr>
        <p:spPr/>
        <p:txBody>
          <a:bodyPr/>
          <a:lstStyle/>
          <a:p>
            <a:r>
              <a:rPr lang="en-US" sz="1400" dirty="0"/>
              <a:t>Vision</a:t>
            </a:r>
            <a:endParaRPr lang="de-DE" dirty="0"/>
          </a:p>
        </p:txBody>
      </p:sp>
      <p:sp>
        <p:nvSpPr>
          <p:cNvPr id="6" name="Textplatzhalter 5">
            <a:extLst>
              <a:ext uri="{FF2B5EF4-FFF2-40B4-BE49-F238E27FC236}">
                <a16:creationId xmlns:a16="http://schemas.microsoft.com/office/drawing/2014/main" id="{EC90CE7A-A949-DE90-7E80-5459847836AA}"/>
              </a:ext>
            </a:extLst>
          </p:cNvPr>
          <p:cNvSpPr>
            <a:spLocks noGrp="1"/>
          </p:cNvSpPr>
          <p:nvPr>
            <p:ph type="body" sz="quarter" idx="29"/>
          </p:nvPr>
        </p:nvSpPr>
        <p:spPr>
          <a:xfrm>
            <a:off x="695325" y="1449388"/>
            <a:ext cx="7640955" cy="4679950"/>
          </a:xfrm>
        </p:spPr>
        <p:txBody>
          <a:bodyPr>
            <a:normAutofit lnSpcReduction="10000"/>
          </a:bodyPr>
          <a:lstStyle/>
          <a:p>
            <a:r>
              <a:rPr lang="en-US" b="1" dirty="0">
                <a:solidFill>
                  <a:schemeClr val="accent1"/>
                </a:solidFill>
              </a:rPr>
              <a:t>Occurs at faster frame rates</a:t>
            </a:r>
            <a:r>
              <a:rPr lang="en-US" dirty="0"/>
              <a:t>, and if the distance between the stimuli is in a certain limit (with high individual differences)</a:t>
            </a:r>
          </a:p>
          <a:p>
            <a:r>
              <a:rPr lang="en-US" b="1" dirty="0">
                <a:solidFill>
                  <a:schemeClr val="accent1"/>
                </a:solidFill>
              </a:rPr>
              <a:t>Two stimuli </a:t>
            </a:r>
            <a:r>
              <a:rPr lang="en-US" dirty="0"/>
              <a:t>a + b appear in succession, but are </a:t>
            </a:r>
            <a:r>
              <a:rPr lang="en-US" b="1" dirty="0">
                <a:solidFill>
                  <a:schemeClr val="accent1"/>
                </a:solidFill>
              </a:rPr>
              <a:t>perceived as the motion of a vague shadowy something </a:t>
            </a:r>
            <a:r>
              <a:rPr lang="en-US" dirty="0"/>
              <a:t>passing (a over b)</a:t>
            </a:r>
          </a:p>
          <a:p>
            <a:pPr lvl="1"/>
            <a:r>
              <a:rPr lang="en-US" b="1" dirty="0">
                <a:solidFill>
                  <a:schemeClr val="accent1"/>
                </a:solidFill>
              </a:rPr>
              <a:t>An illusory ”object” with the same </a:t>
            </a:r>
            <a:r>
              <a:rPr lang="en-US" b="1" dirty="0" err="1">
                <a:solidFill>
                  <a:schemeClr val="accent1"/>
                </a:solidFill>
              </a:rPr>
              <a:t>colour</a:t>
            </a:r>
            <a:r>
              <a:rPr lang="en-US" b="1" dirty="0">
                <a:solidFill>
                  <a:schemeClr val="accent1"/>
                </a:solidFill>
              </a:rPr>
              <a:t> as the background is seen moving</a:t>
            </a:r>
            <a:r>
              <a:rPr lang="en-US" dirty="0">
                <a:solidFill>
                  <a:schemeClr val="accent1"/>
                </a:solidFill>
              </a:rPr>
              <a:t> </a:t>
            </a:r>
            <a:r>
              <a:rPr lang="en-US" dirty="0"/>
              <a:t>between the two stimuli </a:t>
            </a:r>
          </a:p>
          <a:p>
            <a:pPr lvl="1"/>
            <a:r>
              <a:rPr lang="en-US" dirty="0"/>
              <a:t>Perceived as </a:t>
            </a:r>
            <a:r>
              <a:rPr lang="en-US" b="1" dirty="0">
                <a:solidFill>
                  <a:schemeClr val="accent1"/>
                </a:solidFill>
              </a:rPr>
              <a:t>“pure” motion</a:t>
            </a:r>
            <a:r>
              <a:rPr lang="en-US" dirty="0">
                <a:solidFill>
                  <a:schemeClr val="accent1"/>
                </a:solidFill>
              </a:rPr>
              <a:t> </a:t>
            </a:r>
            <a:r>
              <a:rPr lang="en-US" dirty="0"/>
              <a:t>uncontaminated (as in beta movement) by form cues</a:t>
            </a:r>
          </a:p>
          <a:p>
            <a:r>
              <a:rPr lang="en-US" dirty="0"/>
              <a:t>The whole process is </a:t>
            </a:r>
            <a:r>
              <a:rPr lang="en-US" b="1" dirty="0">
                <a:solidFill>
                  <a:schemeClr val="accent1"/>
                </a:solidFill>
              </a:rPr>
              <a:t>not well understood</a:t>
            </a:r>
          </a:p>
          <a:p>
            <a:r>
              <a:rPr lang="de-DE" dirty="0" err="1"/>
              <a:t>Does</a:t>
            </a:r>
            <a:r>
              <a:rPr lang="de-DE" dirty="0"/>
              <a:t> not fully </a:t>
            </a:r>
            <a:r>
              <a:rPr lang="de-DE" dirty="0" err="1"/>
              <a:t>explain</a:t>
            </a:r>
            <a:r>
              <a:rPr lang="de-DE" dirty="0"/>
              <a:t> </a:t>
            </a:r>
            <a:r>
              <a:rPr lang="de-DE" dirty="0" err="1"/>
              <a:t>the</a:t>
            </a:r>
            <a:r>
              <a:rPr lang="de-DE" dirty="0"/>
              <a:t> </a:t>
            </a:r>
            <a:r>
              <a:rPr lang="en-US" dirty="0"/>
              <a:t>apparent motion in film</a:t>
            </a:r>
            <a:endParaRPr lang="de-DE" dirty="0"/>
          </a:p>
          <a:p>
            <a:endParaRPr lang="de-DE" dirty="0"/>
          </a:p>
        </p:txBody>
      </p:sp>
      <p:sp>
        <p:nvSpPr>
          <p:cNvPr id="7" name="Rechteck 6">
            <a:extLst>
              <a:ext uri="{FF2B5EF4-FFF2-40B4-BE49-F238E27FC236}">
                <a16:creationId xmlns:a16="http://schemas.microsoft.com/office/drawing/2014/main" id="{12531802-3F39-ED13-07DB-B2FBD479A55B}"/>
              </a:ext>
            </a:extLst>
          </p:cNvPr>
          <p:cNvSpPr/>
          <p:nvPr/>
        </p:nvSpPr>
        <p:spPr>
          <a:xfrm>
            <a:off x="8956431" y="5579295"/>
            <a:ext cx="2133600" cy="415498"/>
          </a:xfrm>
          <a:prstGeom prst="rect">
            <a:avLst/>
          </a:prstGeom>
        </p:spPr>
        <p:txBody>
          <a:bodyPr wrap="square">
            <a:spAutoFit/>
          </a:bodyPr>
          <a:lstStyle/>
          <a:p>
            <a:r>
              <a:rPr lang="de-DE" sz="1050" dirty="0"/>
              <a:t>Image source: visual-memory.co.uk </a:t>
            </a:r>
            <a:r>
              <a:rPr lang="de-DE" sz="1050" dirty="0">
                <a:hlinkClick r:id="rId2"/>
              </a:rPr>
              <a:t>Beta </a:t>
            </a:r>
            <a:r>
              <a:rPr lang="de-DE" sz="1050" dirty="0" err="1">
                <a:hlinkClick r:id="rId2"/>
              </a:rPr>
              <a:t>movement</a:t>
            </a:r>
            <a:r>
              <a:rPr lang="de-DE" sz="1050" dirty="0"/>
              <a:t>  </a:t>
            </a:r>
            <a:endParaRPr lang="de-DE" sz="500" dirty="0"/>
          </a:p>
        </p:txBody>
      </p:sp>
      <p:pic>
        <p:nvPicPr>
          <p:cNvPr id="8" name="Picture 8" descr="Beta movement-still image">
            <a:extLst>
              <a:ext uri="{FF2B5EF4-FFF2-40B4-BE49-F238E27FC236}">
                <a16:creationId xmlns:a16="http://schemas.microsoft.com/office/drawing/2014/main" id="{76C16831-1D4F-3622-3EC7-E0B20C4331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6829" y="1089025"/>
            <a:ext cx="2756587" cy="22052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hi phenomenon">
            <a:extLst>
              <a:ext uri="{FF2B5EF4-FFF2-40B4-BE49-F238E27FC236}">
                <a16:creationId xmlns:a16="http://schemas.microsoft.com/office/drawing/2014/main" id="{442C6210-FD84-EA1A-97C4-F1B972F3BFA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036829" y="3334160"/>
            <a:ext cx="2756587" cy="2205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05251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6B12FF-160C-4FB5-B225-7DB3718E5621}"/>
              </a:ext>
            </a:extLst>
          </p:cNvPr>
          <p:cNvSpPr>
            <a:spLocks noGrp="1"/>
          </p:cNvSpPr>
          <p:nvPr>
            <p:ph type="title"/>
          </p:nvPr>
        </p:nvSpPr>
        <p:spPr/>
        <p:txBody>
          <a:bodyPr/>
          <a:lstStyle/>
          <a:p>
            <a:r>
              <a:rPr lang="de-DE" dirty="0"/>
              <a:t>Eye and Head Movement </a:t>
            </a:r>
            <a:r>
              <a:rPr lang="de-DE" dirty="0" err="1"/>
              <a:t>Correction</a:t>
            </a:r>
            <a:endParaRPr lang="de-DE" dirty="0"/>
          </a:p>
        </p:txBody>
      </p:sp>
      <p:sp>
        <p:nvSpPr>
          <p:cNvPr id="3" name="Fußzeilenplatzhalter 2">
            <a:extLst>
              <a:ext uri="{FF2B5EF4-FFF2-40B4-BE49-F238E27FC236}">
                <a16:creationId xmlns:a16="http://schemas.microsoft.com/office/drawing/2014/main" id="{AFFB576C-3A75-59C0-5C04-59BE5E3926C4}"/>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F9488287-5766-B56C-08E9-515E6423AE70}"/>
              </a:ext>
            </a:extLst>
          </p:cNvPr>
          <p:cNvSpPr>
            <a:spLocks noGrp="1"/>
          </p:cNvSpPr>
          <p:nvPr>
            <p:ph type="sldNum" sz="quarter" idx="28"/>
          </p:nvPr>
        </p:nvSpPr>
        <p:spPr/>
        <p:txBody>
          <a:bodyPr/>
          <a:lstStyle/>
          <a:p>
            <a:fld id="{BA24374A-C3A8-471A-8837-3FC31668ABE5}" type="slidenum">
              <a:rPr lang="de-DE" smtClean="0"/>
              <a:pPr/>
              <a:t>62</a:t>
            </a:fld>
            <a:endParaRPr lang="de-DE" dirty="0"/>
          </a:p>
        </p:txBody>
      </p:sp>
      <p:sp>
        <p:nvSpPr>
          <p:cNvPr id="5" name="Textplatzhalter 4">
            <a:extLst>
              <a:ext uri="{FF2B5EF4-FFF2-40B4-BE49-F238E27FC236}">
                <a16:creationId xmlns:a16="http://schemas.microsoft.com/office/drawing/2014/main" id="{39B6B862-950A-FB95-549E-5D6515745E50}"/>
              </a:ext>
            </a:extLst>
          </p:cNvPr>
          <p:cNvSpPr>
            <a:spLocks noGrp="1"/>
          </p:cNvSpPr>
          <p:nvPr>
            <p:ph type="body" sz="quarter" idx="21"/>
          </p:nvPr>
        </p:nvSpPr>
        <p:spPr/>
        <p:txBody>
          <a:bodyPr/>
          <a:lstStyle/>
          <a:p>
            <a:r>
              <a:rPr lang="en-US" sz="1400" dirty="0"/>
              <a:t>Vision</a:t>
            </a:r>
            <a:endParaRPr lang="de-DE" dirty="0"/>
          </a:p>
        </p:txBody>
      </p:sp>
      <p:sp>
        <p:nvSpPr>
          <p:cNvPr id="6" name="Textplatzhalter 5">
            <a:extLst>
              <a:ext uri="{FF2B5EF4-FFF2-40B4-BE49-F238E27FC236}">
                <a16:creationId xmlns:a16="http://schemas.microsoft.com/office/drawing/2014/main" id="{812A9E1C-0FCB-A4B8-3F28-69F38BA99AF2}"/>
              </a:ext>
            </a:extLst>
          </p:cNvPr>
          <p:cNvSpPr>
            <a:spLocks noGrp="1"/>
          </p:cNvSpPr>
          <p:nvPr>
            <p:ph type="body" sz="quarter" idx="29"/>
          </p:nvPr>
        </p:nvSpPr>
        <p:spPr/>
        <p:txBody>
          <a:bodyPr/>
          <a:lstStyle/>
          <a:p>
            <a:r>
              <a:rPr lang="en-US" b="1" dirty="0">
                <a:solidFill>
                  <a:schemeClr val="accent1"/>
                </a:solidFill>
              </a:rPr>
              <a:t>Two motion cues</a:t>
            </a:r>
            <a:r>
              <a:rPr lang="en-US" b="1" dirty="0"/>
              <a:t>: </a:t>
            </a:r>
            <a:r>
              <a:rPr lang="en-US" dirty="0"/>
              <a:t>The difference of an object location on an image seen by the left and right eye</a:t>
            </a:r>
          </a:p>
          <a:p>
            <a:pPr lvl="1"/>
            <a:r>
              <a:rPr lang="en-US" b="1" dirty="0">
                <a:solidFill>
                  <a:schemeClr val="accent1"/>
                </a:solidFill>
              </a:rPr>
              <a:t>Retinal movement</a:t>
            </a:r>
            <a:r>
              <a:rPr lang="en-US" dirty="0"/>
              <a:t>: when the image shifts on the retina and receptors are stimulated </a:t>
            </a:r>
          </a:p>
          <a:p>
            <a:pPr marL="627063" lvl="2" indent="0">
              <a:buNone/>
            </a:pPr>
            <a:r>
              <a:rPr lang="en-US" dirty="0">
                <a:sym typeface="Wingdings" panose="05000000000000000000" pitchFamily="2" charset="2"/>
              </a:rPr>
              <a:t> </a:t>
            </a:r>
            <a:r>
              <a:rPr lang="en-US" dirty="0"/>
              <a:t>the further the object is moving, the lower the retinal shift</a:t>
            </a:r>
          </a:p>
          <a:p>
            <a:pPr lvl="1"/>
            <a:r>
              <a:rPr lang="en-US" b="1" dirty="0">
                <a:solidFill>
                  <a:schemeClr val="accent1"/>
                </a:solidFill>
              </a:rPr>
              <a:t>Eye Movement</a:t>
            </a:r>
            <a:r>
              <a:rPr lang="en-US" dirty="0"/>
              <a:t>: retinal image remains the same retina because the object is being tracked with the eyes or even the entire head</a:t>
            </a:r>
          </a:p>
          <a:p>
            <a:pPr marL="627063" lvl="2" indent="0">
              <a:buNone/>
            </a:pPr>
            <a:r>
              <a:rPr lang="en-US" dirty="0">
                <a:sym typeface="Wingdings" panose="05000000000000000000" pitchFamily="2" charset="2"/>
              </a:rPr>
              <a:t> </a:t>
            </a:r>
            <a:r>
              <a:rPr lang="en-US" dirty="0"/>
              <a:t>inferring the speed and direction of objects based on vestibular and proprioceptive inputs</a:t>
            </a:r>
          </a:p>
          <a:p>
            <a:r>
              <a:rPr lang="en-US" b="1" dirty="0">
                <a:solidFill>
                  <a:schemeClr val="accent1"/>
                </a:solidFill>
              </a:rPr>
              <a:t>Efference copy</a:t>
            </a:r>
            <a:r>
              <a:rPr lang="en-US" dirty="0"/>
              <a:t>: a copy of the motor signal sent to other areas of the brain instead of the eye muscles to differentiate between the movement of the own body (especially the eye movement) and an object’s movement</a:t>
            </a:r>
          </a:p>
          <a:p>
            <a:pPr marL="357188" lvl="1" indent="0">
              <a:buNone/>
            </a:pPr>
            <a:r>
              <a:rPr lang="en-US" dirty="0">
                <a:sym typeface="Wingdings" panose="05000000000000000000" pitchFamily="2" charset="2"/>
              </a:rPr>
              <a:t> important for all movement-producing signals generated by the motor system</a:t>
            </a:r>
            <a:endParaRPr lang="en-US" dirty="0"/>
          </a:p>
          <a:p>
            <a:endParaRPr lang="de-DE" dirty="0"/>
          </a:p>
        </p:txBody>
      </p:sp>
    </p:spTree>
    <p:extLst>
      <p:ext uri="{BB962C8B-B14F-4D97-AF65-F5344CB8AC3E}">
        <p14:creationId xmlns:p14="http://schemas.microsoft.com/office/powerpoint/2010/main" val="9093680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374754-2DB9-8843-29C4-7F80D2CF8CC7}"/>
              </a:ext>
            </a:extLst>
          </p:cNvPr>
          <p:cNvSpPr>
            <a:spLocks noGrp="1"/>
          </p:cNvSpPr>
          <p:nvPr>
            <p:ph type="title"/>
          </p:nvPr>
        </p:nvSpPr>
        <p:spPr/>
        <p:txBody>
          <a:bodyPr/>
          <a:lstStyle/>
          <a:p>
            <a:r>
              <a:rPr lang="de-DE" dirty="0"/>
              <a:t>Motion and Depth </a:t>
            </a:r>
            <a:r>
              <a:rPr lang="de-DE" dirty="0" err="1"/>
              <a:t>Cues</a:t>
            </a:r>
            <a:endParaRPr lang="de-DE" dirty="0"/>
          </a:p>
        </p:txBody>
      </p:sp>
      <p:sp>
        <p:nvSpPr>
          <p:cNvPr id="3" name="Fußzeilenplatzhalter 2">
            <a:extLst>
              <a:ext uri="{FF2B5EF4-FFF2-40B4-BE49-F238E27FC236}">
                <a16:creationId xmlns:a16="http://schemas.microsoft.com/office/drawing/2014/main" id="{678A0780-314E-6B3A-10CD-D9DA8678A19C}"/>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F1496CCC-BA93-C4D8-EB48-49C305D43760}"/>
              </a:ext>
            </a:extLst>
          </p:cNvPr>
          <p:cNvSpPr>
            <a:spLocks noGrp="1"/>
          </p:cNvSpPr>
          <p:nvPr>
            <p:ph type="sldNum" sz="quarter" idx="28"/>
          </p:nvPr>
        </p:nvSpPr>
        <p:spPr/>
        <p:txBody>
          <a:bodyPr/>
          <a:lstStyle/>
          <a:p>
            <a:fld id="{BA24374A-C3A8-471A-8837-3FC31668ABE5}" type="slidenum">
              <a:rPr lang="de-DE" smtClean="0"/>
              <a:pPr/>
              <a:t>63</a:t>
            </a:fld>
            <a:endParaRPr lang="de-DE" dirty="0"/>
          </a:p>
        </p:txBody>
      </p:sp>
      <p:sp>
        <p:nvSpPr>
          <p:cNvPr id="5" name="Textplatzhalter 4">
            <a:extLst>
              <a:ext uri="{FF2B5EF4-FFF2-40B4-BE49-F238E27FC236}">
                <a16:creationId xmlns:a16="http://schemas.microsoft.com/office/drawing/2014/main" id="{906ACF34-BCC8-C237-B3EC-5FB2F6ADD1E7}"/>
              </a:ext>
            </a:extLst>
          </p:cNvPr>
          <p:cNvSpPr>
            <a:spLocks noGrp="1"/>
          </p:cNvSpPr>
          <p:nvPr>
            <p:ph type="body" sz="quarter" idx="21"/>
          </p:nvPr>
        </p:nvSpPr>
        <p:spPr/>
        <p:txBody>
          <a:bodyPr/>
          <a:lstStyle/>
          <a:p>
            <a:r>
              <a:rPr lang="en-US" sz="1400" dirty="0"/>
              <a:t>Vision</a:t>
            </a:r>
            <a:endParaRPr lang="de-DE" dirty="0"/>
          </a:p>
        </p:txBody>
      </p:sp>
      <p:sp>
        <p:nvSpPr>
          <p:cNvPr id="6" name="Textplatzhalter 5">
            <a:extLst>
              <a:ext uri="{FF2B5EF4-FFF2-40B4-BE49-F238E27FC236}">
                <a16:creationId xmlns:a16="http://schemas.microsoft.com/office/drawing/2014/main" id="{796CD950-F629-D64B-AC2A-8FC7A24CED53}"/>
              </a:ext>
            </a:extLst>
          </p:cNvPr>
          <p:cNvSpPr>
            <a:spLocks noGrp="1"/>
          </p:cNvSpPr>
          <p:nvPr>
            <p:ph type="body" sz="quarter" idx="29"/>
          </p:nvPr>
        </p:nvSpPr>
        <p:spPr>
          <a:xfrm>
            <a:off x="695325" y="1449388"/>
            <a:ext cx="7956550" cy="4679950"/>
          </a:xfrm>
        </p:spPr>
        <p:txBody>
          <a:bodyPr/>
          <a:lstStyle/>
          <a:p>
            <a:r>
              <a:rPr lang="en-US" b="1" dirty="0">
                <a:solidFill>
                  <a:schemeClr val="accent1"/>
                </a:solidFill>
              </a:rPr>
              <a:t>Motion parallax</a:t>
            </a:r>
            <a:r>
              <a:rPr lang="en-US" b="1" dirty="0"/>
              <a:t>: </a:t>
            </a:r>
            <a:r>
              <a:rPr lang="en-US" dirty="0"/>
              <a:t>When an observer moves, the apparent relative motion of several stationary objects against a background gives hints about their relative distance</a:t>
            </a:r>
          </a:p>
          <a:p>
            <a:r>
              <a:rPr lang="de-DE" b="1" dirty="0">
                <a:solidFill>
                  <a:schemeClr val="accent1"/>
                </a:solidFill>
              </a:rPr>
              <a:t>Depth from </a:t>
            </a:r>
            <a:r>
              <a:rPr lang="de-DE" b="1" dirty="0" err="1">
                <a:solidFill>
                  <a:schemeClr val="accent1"/>
                </a:solidFill>
              </a:rPr>
              <a:t>motion</a:t>
            </a:r>
            <a:r>
              <a:rPr lang="de-DE" b="1" dirty="0"/>
              <a:t>: </a:t>
            </a:r>
            <a:r>
              <a:rPr lang="en-US" dirty="0"/>
              <a:t>When an object moves toward the observer, the retinal projection of an object expands over a period of time, which leads to the perception of movement in a line toward the observer</a:t>
            </a:r>
          </a:p>
          <a:p>
            <a:r>
              <a:rPr lang="en-US" b="1" dirty="0">
                <a:solidFill>
                  <a:schemeClr val="accent1"/>
                </a:solidFill>
              </a:rPr>
              <a:t>Kinetic depth effect</a:t>
            </a:r>
            <a:r>
              <a:rPr lang="en-US" b="1" dirty="0"/>
              <a:t>: </a:t>
            </a:r>
            <a:r>
              <a:rPr lang="en-US" dirty="0"/>
              <a:t>refers to the phenomenon whereby the three-dimensional structural form of an object can be perceived when the object is moving</a:t>
            </a:r>
            <a:endParaRPr lang="de-DE" dirty="0"/>
          </a:p>
          <a:p>
            <a:endParaRPr lang="de-DE" dirty="0"/>
          </a:p>
        </p:txBody>
      </p:sp>
      <p:pic>
        <p:nvPicPr>
          <p:cNvPr id="7" name="Picture 4" descr="https://upload.wikimedia.org/wikipedia/commons/2/21/Spinning_Dancer.gif">
            <a:extLst>
              <a:ext uri="{FF2B5EF4-FFF2-40B4-BE49-F238E27FC236}">
                <a16:creationId xmlns:a16="http://schemas.microsoft.com/office/drawing/2014/main" id="{74A4F479-81B1-3685-CD17-FB02B9CD5CE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639173" y="1452563"/>
            <a:ext cx="2857500" cy="3810000"/>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7">
            <a:extLst>
              <a:ext uri="{FF2B5EF4-FFF2-40B4-BE49-F238E27FC236}">
                <a16:creationId xmlns:a16="http://schemas.microsoft.com/office/drawing/2014/main" id="{22976FB3-62E4-8670-3F17-B853E774897A}"/>
              </a:ext>
            </a:extLst>
          </p:cNvPr>
          <p:cNvSpPr/>
          <p:nvPr/>
        </p:nvSpPr>
        <p:spPr>
          <a:xfrm>
            <a:off x="8639173" y="5286419"/>
            <a:ext cx="2857500" cy="369332"/>
          </a:xfrm>
          <a:prstGeom prst="rect">
            <a:avLst/>
          </a:prstGeom>
        </p:spPr>
        <p:txBody>
          <a:bodyPr wrap="square">
            <a:spAutoFit/>
          </a:bodyPr>
          <a:lstStyle/>
          <a:p>
            <a:r>
              <a:rPr lang="en-US" sz="900" dirty="0"/>
              <a:t>The Spinning Dancer, CC BY-SA 3.0,</a:t>
            </a:r>
          </a:p>
          <a:p>
            <a:r>
              <a:rPr lang="de-DE" sz="900" dirty="0"/>
              <a:t>https://en.wikipedia.org/wiki/Kinetic_depth_effect</a:t>
            </a:r>
          </a:p>
        </p:txBody>
      </p:sp>
    </p:spTree>
    <p:extLst>
      <p:ext uri="{BB962C8B-B14F-4D97-AF65-F5344CB8AC3E}">
        <p14:creationId xmlns:p14="http://schemas.microsoft.com/office/powerpoint/2010/main" val="34613704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D27592-425D-9E97-67F2-BB9F632DD9E7}"/>
              </a:ext>
            </a:extLst>
          </p:cNvPr>
          <p:cNvSpPr>
            <a:spLocks noGrp="1"/>
          </p:cNvSpPr>
          <p:nvPr>
            <p:ph type="title"/>
          </p:nvPr>
        </p:nvSpPr>
        <p:spPr/>
        <p:txBody>
          <a:bodyPr/>
          <a:lstStyle/>
          <a:p>
            <a:r>
              <a:rPr lang="de-DE" dirty="0"/>
              <a:t>Stereo Vision</a:t>
            </a:r>
          </a:p>
        </p:txBody>
      </p:sp>
      <p:sp>
        <p:nvSpPr>
          <p:cNvPr id="3" name="Fußzeilenplatzhalter 2">
            <a:extLst>
              <a:ext uri="{FF2B5EF4-FFF2-40B4-BE49-F238E27FC236}">
                <a16:creationId xmlns:a16="http://schemas.microsoft.com/office/drawing/2014/main" id="{CF8F0FAB-14D6-423F-CB3F-F11155B575D7}"/>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40166740-B9A7-A94F-97D9-E6BD1D67525D}"/>
              </a:ext>
            </a:extLst>
          </p:cNvPr>
          <p:cNvSpPr>
            <a:spLocks noGrp="1"/>
          </p:cNvSpPr>
          <p:nvPr>
            <p:ph type="sldNum" sz="quarter" idx="28"/>
          </p:nvPr>
        </p:nvSpPr>
        <p:spPr/>
        <p:txBody>
          <a:bodyPr/>
          <a:lstStyle/>
          <a:p>
            <a:fld id="{BA24374A-C3A8-471A-8837-3FC31668ABE5}" type="slidenum">
              <a:rPr lang="de-DE" smtClean="0"/>
              <a:pPr/>
              <a:t>64</a:t>
            </a:fld>
            <a:endParaRPr lang="de-DE" dirty="0"/>
          </a:p>
        </p:txBody>
      </p:sp>
      <p:sp>
        <p:nvSpPr>
          <p:cNvPr id="5" name="Textplatzhalter 4">
            <a:extLst>
              <a:ext uri="{FF2B5EF4-FFF2-40B4-BE49-F238E27FC236}">
                <a16:creationId xmlns:a16="http://schemas.microsoft.com/office/drawing/2014/main" id="{616689AA-CBE5-FC94-6CFA-5E5AE20CECDD}"/>
              </a:ext>
            </a:extLst>
          </p:cNvPr>
          <p:cNvSpPr>
            <a:spLocks noGrp="1"/>
          </p:cNvSpPr>
          <p:nvPr>
            <p:ph type="body" sz="quarter" idx="21"/>
          </p:nvPr>
        </p:nvSpPr>
        <p:spPr/>
        <p:txBody>
          <a:bodyPr/>
          <a:lstStyle/>
          <a:p>
            <a:r>
              <a:rPr lang="en-US" sz="1400"/>
              <a:t>Vision</a:t>
            </a:r>
            <a:endParaRPr lang="de-DE"/>
          </a:p>
        </p:txBody>
      </p:sp>
      <p:sp>
        <p:nvSpPr>
          <p:cNvPr id="6" name="Textplatzhalter 5">
            <a:extLst>
              <a:ext uri="{FF2B5EF4-FFF2-40B4-BE49-F238E27FC236}">
                <a16:creationId xmlns:a16="http://schemas.microsoft.com/office/drawing/2014/main" id="{2B727E4D-B64B-CAAB-A93A-D3580152251D}"/>
              </a:ext>
            </a:extLst>
          </p:cNvPr>
          <p:cNvSpPr>
            <a:spLocks noGrp="1"/>
          </p:cNvSpPr>
          <p:nvPr>
            <p:ph type="body" sz="quarter" idx="29"/>
          </p:nvPr>
        </p:nvSpPr>
        <p:spPr>
          <a:xfrm>
            <a:off x="695325" y="1449388"/>
            <a:ext cx="7956550" cy="4679950"/>
          </a:xfrm>
        </p:spPr>
        <p:txBody>
          <a:bodyPr/>
          <a:lstStyle/>
          <a:p>
            <a:r>
              <a:rPr lang="en-US" b="1" dirty="0">
                <a:solidFill>
                  <a:schemeClr val="accent1"/>
                </a:solidFill>
              </a:rPr>
              <a:t>Binocular disparity (or parallax): </a:t>
            </a:r>
            <a:r>
              <a:rPr lang="en-US" dirty="0"/>
              <a:t>different positions of the eyes provide precise depth perception</a:t>
            </a:r>
          </a:p>
          <a:p>
            <a:r>
              <a:rPr lang="en-US" dirty="0"/>
              <a:t>Binocular vision enables a maximum </a:t>
            </a:r>
            <a:r>
              <a:rPr lang="en-US" b="1" dirty="0">
                <a:solidFill>
                  <a:schemeClr val="accent1"/>
                </a:solidFill>
              </a:rPr>
              <a:t>horizontal field of view of ~190° </a:t>
            </a:r>
          </a:p>
          <a:p>
            <a:pPr lvl="1"/>
            <a:r>
              <a:rPr lang="en-US" dirty="0"/>
              <a:t>~120° horizontal monocular</a:t>
            </a:r>
          </a:p>
          <a:p>
            <a:pPr lvl="1"/>
            <a:r>
              <a:rPr lang="en-US" dirty="0"/>
              <a:t>the vertical range of the visual field in humans is around 150 degrees)</a:t>
            </a:r>
          </a:p>
          <a:p>
            <a:r>
              <a:rPr lang="en-US" b="1" dirty="0">
                <a:solidFill>
                  <a:schemeClr val="accent1"/>
                </a:solidFill>
              </a:rPr>
              <a:t>Determines the line of sight</a:t>
            </a:r>
            <a:r>
              <a:rPr lang="en-US" dirty="0"/>
              <a:t>, relative to each other (vergence) and relative to a particular object (angle) </a:t>
            </a:r>
          </a:p>
          <a:p>
            <a:r>
              <a:rPr lang="en-US" b="1" dirty="0">
                <a:solidFill>
                  <a:schemeClr val="accent1"/>
                </a:solidFill>
              </a:rPr>
              <a:t>Allows to see more of an object behind an obstacle</a:t>
            </a:r>
            <a:endParaRPr lang="de-DE" b="1" dirty="0">
              <a:solidFill>
                <a:schemeClr val="accent1"/>
              </a:solidFill>
            </a:endParaRPr>
          </a:p>
          <a:p>
            <a:endParaRPr lang="de-DE" dirty="0"/>
          </a:p>
        </p:txBody>
      </p:sp>
      <p:pic>
        <p:nvPicPr>
          <p:cNvPr id="7" name="Picture 2" descr="https://upload.wikimedia.org/wikipedia/commons/thumb/6/62/Horopter.png/1024px-Horopter.png">
            <a:extLst>
              <a:ext uri="{FF2B5EF4-FFF2-40B4-BE49-F238E27FC236}">
                <a16:creationId xmlns:a16="http://schemas.microsoft.com/office/drawing/2014/main" id="{637844D0-C137-0F96-C8DE-90401877A6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6000" y="1808162"/>
            <a:ext cx="3220181" cy="3757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36300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BBA23"/>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616B89-EE3E-FFC6-4339-3D654DD00384}"/>
              </a:ext>
            </a:extLst>
          </p:cNvPr>
          <p:cNvSpPr>
            <a:spLocks noGrp="1"/>
          </p:cNvSpPr>
          <p:nvPr>
            <p:ph type="title"/>
          </p:nvPr>
        </p:nvSpPr>
        <p:spPr/>
        <p:txBody>
          <a:bodyPr/>
          <a:lstStyle/>
          <a:p>
            <a:endParaRPr lang="de-DE" dirty="0"/>
          </a:p>
        </p:txBody>
      </p:sp>
      <p:sp>
        <p:nvSpPr>
          <p:cNvPr id="3" name="Fußzeilenplatzhalter 2">
            <a:extLst>
              <a:ext uri="{FF2B5EF4-FFF2-40B4-BE49-F238E27FC236}">
                <a16:creationId xmlns:a16="http://schemas.microsoft.com/office/drawing/2014/main" id="{6CFBF7DD-65CB-53A2-F561-BAD29582E5E6}"/>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63EA5120-3683-3B48-7F0B-3A588F8C9EE9}"/>
              </a:ext>
            </a:extLst>
          </p:cNvPr>
          <p:cNvSpPr>
            <a:spLocks noGrp="1"/>
          </p:cNvSpPr>
          <p:nvPr>
            <p:ph type="sldNum" sz="quarter" idx="28"/>
          </p:nvPr>
        </p:nvSpPr>
        <p:spPr/>
        <p:txBody>
          <a:bodyPr/>
          <a:lstStyle/>
          <a:p>
            <a:fld id="{BA24374A-C3A8-471A-8837-3FC31668ABE5}" type="slidenum">
              <a:rPr lang="de-DE" smtClean="0"/>
              <a:pPr/>
              <a:t>65</a:t>
            </a:fld>
            <a:endParaRPr lang="de-DE" dirty="0"/>
          </a:p>
        </p:txBody>
      </p:sp>
      <p:sp>
        <p:nvSpPr>
          <p:cNvPr id="5" name="Textplatzhalter 4">
            <a:extLst>
              <a:ext uri="{FF2B5EF4-FFF2-40B4-BE49-F238E27FC236}">
                <a16:creationId xmlns:a16="http://schemas.microsoft.com/office/drawing/2014/main" id="{082765DE-C632-20C6-C61D-B43ADEDA66E6}"/>
              </a:ext>
            </a:extLst>
          </p:cNvPr>
          <p:cNvSpPr>
            <a:spLocks noGrp="1"/>
          </p:cNvSpPr>
          <p:nvPr>
            <p:ph type="body" sz="quarter" idx="21"/>
          </p:nvPr>
        </p:nvSpPr>
        <p:spPr/>
        <p:txBody>
          <a:bodyPr/>
          <a:lstStyle/>
          <a:p>
            <a:r>
              <a:rPr lang="en-US" sz="1400" dirty="0"/>
              <a:t>Vision</a:t>
            </a:r>
            <a:endParaRPr lang="de-DE" dirty="0"/>
          </a:p>
        </p:txBody>
      </p:sp>
      <p:sp>
        <p:nvSpPr>
          <p:cNvPr id="6" name="Textplatzhalter 5">
            <a:extLst>
              <a:ext uri="{FF2B5EF4-FFF2-40B4-BE49-F238E27FC236}">
                <a16:creationId xmlns:a16="http://schemas.microsoft.com/office/drawing/2014/main" id="{E8DD11FC-0102-F76D-B662-53DE42013FDE}"/>
              </a:ext>
            </a:extLst>
          </p:cNvPr>
          <p:cNvSpPr>
            <a:spLocks noGrp="1"/>
          </p:cNvSpPr>
          <p:nvPr>
            <p:ph type="body" sz="quarter" idx="29"/>
          </p:nvPr>
        </p:nvSpPr>
        <p:spPr/>
        <p:txBody>
          <a:bodyPr/>
          <a:lstStyle/>
          <a:p>
            <a:endParaRPr lang="de-DE"/>
          </a:p>
        </p:txBody>
      </p:sp>
      <p:pic>
        <p:nvPicPr>
          <p:cNvPr id="7" name="Picture 2" descr="[​IMG]">
            <a:extLst>
              <a:ext uri="{FF2B5EF4-FFF2-40B4-BE49-F238E27FC236}">
                <a16:creationId xmlns:a16="http://schemas.microsoft.com/office/drawing/2014/main" id="{74926CCA-4102-52B7-890F-419AB5B422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376" y="688364"/>
            <a:ext cx="6494867" cy="529331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G]">
            <a:extLst>
              <a:ext uri="{FF2B5EF4-FFF2-40B4-BE49-F238E27FC236}">
                <a16:creationId xmlns:a16="http://schemas.microsoft.com/office/drawing/2014/main" id="{C860B6D1-8FA6-6730-5FA0-04CCFD1022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0231" y="728662"/>
            <a:ext cx="5211029" cy="5211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78699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788F57-FACC-A63D-D34E-DCE2D28A9B77}"/>
              </a:ext>
            </a:extLst>
          </p:cNvPr>
          <p:cNvSpPr>
            <a:spLocks noGrp="1"/>
          </p:cNvSpPr>
          <p:nvPr>
            <p:ph type="title"/>
          </p:nvPr>
        </p:nvSpPr>
        <p:spPr/>
        <p:txBody>
          <a:bodyPr/>
          <a:lstStyle/>
          <a:p>
            <a:r>
              <a:rPr lang="de-DE" dirty="0"/>
              <a:t>Wide Field Displays</a:t>
            </a:r>
          </a:p>
        </p:txBody>
      </p:sp>
      <p:sp>
        <p:nvSpPr>
          <p:cNvPr id="3" name="Fußzeilenplatzhalter 2">
            <a:extLst>
              <a:ext uri="{FF2B5EF4-FFF2-40B4-BE49-F238E27FC236}">
                <a16:creationId xmlns:a16="http://schemas.microsoft.com/office/drawing/2014/main" id="{B1212843-CA3E-5F20-A0C2-CC9AD9D8B3E5}"/>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9231637E-F598-D185-8986-CD5A3C300AFE}"/>
              </a:ext>
            </a:extLst>
          </p:cNvPr>
          <p:cNvSpPr>
            <a:spLocks noGrp="1"/>
          </p:cNvSpPr>
          <p:nvPr>
            <p:ph type="sldNum" sz="quarter" idx="28"/>
          </p:nvPr>
        </p:nvSpPr>
        <p:spPr/>
        <p:txBody>
          <a:bodyPr/>
          <a:lstStyle/>
          <a:p>
            <a:fld id="{BA24374A-C3A8-471A-8837-3FC31668ABE5}" type="slidenum">
              <a:rPr lang="de-DE" smtClean="0"/>
              <a:pPr/>
              <a:t>66</a:t>
            </a:fld>
            <a:endParaRPr lang="de-DE" dirty="0"/>
          </a:p>
        </p:txBody>
      </p:sp>
      <p:sp>
        <p:nvSpPr>
          <p:cNvPr id="5" name="Textplatzhalter 4">
            <a:extLst>
              <a:ext uri="{FF2B5EF4-FFF2-40B4-BE49-F238E27FC236}">
                <a16:creationId xmlns:a16="http://schemas.microsoft.com/office/drawing/2014/main" id="{167F90E4-0DED-C629-F552-D91F1E94EB7C}"/>
              </a:ext>
            </a:extLst>
          </p:cNvPr>
          <p:cNvSpPr>
            <a:spLocks noGrp="1"/>
          </p:cNvSpPr>
          <p:nvPr>
            <p:ph type="body" sz="quarter" idx="21"/>
          </p:nvPr>
        </p:nvSpPr>
        <p:spPr/>
        <p:txBody>
          <a:bodyPr/>
          <a:lstStyle/>
          <a:p>
            <a:r>
              <a:rPr lang="en-US" sz="1400"/>
              <a:t>Vision</a:t>
            </a:r>
            <a:endParaRPr lang="de-DE"/>
          </a:p>
        </p:txBody>
      </p:sp>
      <p:sp>
        <p:nvSpPr>
          <p:cNvPr id="6" name="Textplatzhalter 5">
            <a:extLst>
              <a:ext uri="{FF2B5EF4-FFF2-40B4-BE49-F238E27FC236}">
                <a16:creationId xmlns:a16="http://schemas.microsoft.com/office/drawing/2014/main" id="{5F309DEB-46E5-6FF0-21CA-66A97085AD70}"/>
              </a:ext>
            </a:extLst>
          </p:cNvPr>
          <p:cNvSpPr>
            <a:spLocks noGrp="1"/>
          </p:cNvSpPr>
          <p:nvPr>
            <p:ph type="body" sz="quarter" idx="29"/>
          </p:nvPr>
        </p:nvSpPr>
        <p:spPr/>
        <p:txBody>
          <a:bodyPr/>
          <a:lstStyle/>
          <a:p>
            <a:endParaRPr lang="de-DE"/>
          </a:p>
        </p:txBody>
      </p:sp>
      <p:pic>
        <p:nvPicPr>
          <p:cNvPr id="7" name="Picture 4" descr="Ähnliches Foto">
            <a:extLst>
              <a:ext uri="{FF2B5EF4-FFF2-40B4-BE49-F238E27FC236}">
                <a16:creationId xmlns:a16="http://schemas.microsoft.com/office/drawing/2014/main" id="{1996308B-E062-47D6-37F0-DCC2137773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658" r="3198"/>
          <a:stretch/>
        </p:blipFill>
        <p:spPr bwMode="auto">
          <a:xfrm>
            <a:off x="695325" y="1449388"/>
            <a:ext cx="5337908" cy="46799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Bildergebnis für VR display">
            <a:extLst>
              <a:ext uri="{FF2B5EF4-FFF2-40B4-BE49-F238E27FC236}">
                <a16:creationId xmlns:a16="http://schemas.microsoft.com/office/drawing/2014/main" id="{AFEE1D0A-E369-D0EE-04E6-84782FC9D2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448" r="8146"/>
          <a:stretch/>
        </p:blipFill>
        <p:spPr bwMode="auto">
          <a:xfrm>
            <a:off x="6096000" y="1449388"/>
            <a:ext cx="5400674" cy="4679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58994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AF21AE-94FC-B3AD-1711-256B216C62B9}"/>
              </a:ext>
            </a:extLst>
          </p:cNvPr>
          <p:cNvSpPr>
            <a:spLocks noGrp="1"/>
          </p:cNvSpPr>
          <p:nvPr>
            <p:ph type="title"/>
          </p:nvPr>
        </p:nvSpPr>
        <p:spPr/>
        <p:txBody>
          <a:bodyPr/>
          <a:lstStyle/>
          <a:p>
            <a:r>
              <a:rPr lang="de-DE" dirty="0" err="1"/>
              <a:t>Parallax</a:t>
            </a:r>
            <a:r>
              <a:rPr lang="de-DE" dirty="0"/>
              <a:t> in Stereo Vision</a:t>
            </a:r>
          </a:p>
        </p:txBody>
      </p:sp>
      <p:sp>
        <p:nvSpPr>
          <p:cNvPr id="3" name="Fußzeilenplatzhalter 2">
            <a:extLst>
              <a:ext uri="{FF2B5EF4-FFF2-40B4-BE49-F238E27FC236}">
                <a16:creationId xmlns:a16="http://schemas.microsoft.com/office/drawing/2014/main" id="{7690A77F-5C87-2157-A821-16113F6D9B3B}"/>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4A76D3A2-09BD-D967-D814-913CBAB6A573}"/>
              </a:ext>
            </a:extLst>
          </p:cNvPr>
          <p:cNvSpPr>
            <a:spLocks noGrp="1"/>
          </p:cNvSpPr>
          <p:nvPr>
            <p:ph type="sldNum" sz="quarter" idx="28"/>
          </p:nvPr>
        </p:nvSpPr>
        <p:spPr/>
        <p:txBody>
          <a:bodyPr/>
          <a:lstStyle/>
          <a:p>
            <a:fld id="{BA24374A-C3A8-471A-8837-3FC31668ABE5}" type="slidenum">
              <a:rPr lang="de-DE" smtClean="0"/>
              <a:pPr/>
              <a:t>67</a:t>
            </a:fld>
            <a:endParaRPr lang="de-DE" dirty="0"/>
          </a:p>
        </p:txBody>
      </p:sp>
      <p:sp>
        <p:nvSpPr>
          <p:cNvPr id="5" name="Textplatzhalter 4">
            <a:extLst>
              <a:ext uri="{FF2B5EF4-FFF2-40B4-BE49-F238E27FC236}">
                <a16:creationId xmlns:a16="http://schemas.microsoft.com/office/drawing/2014/main" id="{B160280E-E7D5-0D30-DD0F-B47D6032FEEC}"/>
              </a:ext>
            </a:extLst>
          </p:cNvPr>
          <p:cNvSpPr>
            <a:spLocks noGrp="1"/>
          </p:cNvSpPr>
          <p:nvPr>
            <p:ph type="body" sz="quarter" idx="21"/>
          </p:nvPr>
        </p:nvSpPr>
        <p:spPr/>
        <p:txBody>
          <a:bodyPr/>
          <a:lstStyle/>
          <a:p>
            <a:r>
              <a:rPr lang="en-US" sz="1400" dirty="0"/>
              <a:t>Vision</a:t>
            </a:r>
            <a:endParaRPr lang="de-DE" dirty="0"/>
          </a:p>
        </p:txBody>
      </p:sp>
      <p:sp>
        <p:nvSpPr>
          <p:cNvPr id="6" name="Textplatzhalter 5">
            <a:extLst>
              <a:ext uri="{FF2B5EF4-FFF2-40B4-BE49-F238E27FC236}">
                <a16:creationId xmlns:a16="http://schemas.microsoft.com/office/drawing/2014/main" id="{E79F2A77-C0F5-9AF9-EF9B-174FAA2ADD19}"/>
              </a:ext>
            </a:extLst>
          </p:cNvPr>
          <p:cNvSpPr>
            <a:spLocks noGrp="1"/>
          </p:cNvSpPr>
          <p:nvPr>
            <p:ph type="body" sz="quarter" idx="29"/>
          </p:nvPr>
        </p:nvSpPr>
        <p:spPr/>
        <p:txBody>
          <a:bodyPr/>
          <a:lstStyle/>
          <a:p>
            <a:endParaRPr lang="de-DE"/>
          </a:p>
        </p:txBody>
      </p:sp>
      <p:pic>
        <p:nvPicPr>
          <p:cNvPr id="7" name="Picture 3">
            <a:extLst>
              <a:ext uri="{FF2B5EF4-FFF2-40B4-BE49-F238E27FC236}">
                <a16:creationId xmlns:a16="http://schemas.microsoft.com/office/drawing/2014/main" id="{29228B5A-B860-0EB1-2E1B-1EE84073ECBB}"/>
              </a:ext>
            </a:extLst>
          </p:cNvPr>
          <p:cNvPicPr>
            <a:picLocks noChangeAspect="1"/>
          </p:cNvPicPr>
          <p:nvPr/>
        </p:nvPicPr>
        <p:blipFill>
          <a:blip r:embed="rId2"/>
          <a:stretch>
            <a:fillRect/>
          </a:stretch>
        </p:blipFill>
        <p:spPr>
          <a:xfrm>
            <a:off x="695325" y="1592264"/>
            <a:ext cx="10801349" cy="4018055"/>
          </a:xfrm>
          <a:prstGeom prst="rect">
            <a:avLst/>
          </a:prstGeom>
        </p:spPr>
      </p:pic>
      <p:sp>
        <p:nvSpPr>
          <p:cNvPr id="8" name="Textfeld 7">
            <a:extLst>
              <a:ext uri="{FF2B5EF4-FFF2-40B4-BE49-F238E27FC236}">
                <a16:creationId xmlns:a16="http://schemas.microsoft.com/office/drawing/2014/main" id="{0BBEC881-2CE8-7818-204E-E8FD30104C16}"/>
              </a:ext>
            </a:extLst>
          </p:cNvPr>
          <p:cNvSpPr txBox="1"/>
          <p:nvPr/>
        </p:nvSpPr>
        <p:spPr>
          <a:xfrm>
            <a:off x="695324" y="5600199"/>
            <a:ext cx="5400675" cy="646331"/>
          </a:xfrm>
          <a:prstGeom prst="rect">
            <a:avLst/>
          </a:prstGeom>
          <a:noFill/>
        </p:spPr>
        <p:txBody>
          <a:bodyPr wrap="square" rtlCol="0">
            <a:spAutoFit/>
          </a:bodyPr>
          <a:lstStyle/>
          <a:p>
            <a:pPr algn="ctr"/>
            <a:r>
              <a:rPr lang="en-US" dirty="0"/>
              <a:t>High Convergence (near object)</a:t>
            </a:r>
          </a:p>
          <a:p>
            <a:pPr algn="ctr"/>
            <a:endParaRPr lang="de-DE" dirty="0"/>
          </a:p>
        </p:txBody>
      </p:sp>
      <p:sp>
        <p:nvSpPr>
          <p:cNvPr id="9" name="Textfeld 8">
            <a:extLst>
              <a:ext uri="{FF2B5EF4-FFF2-40B4-BE49-F238E27FC236}">
                <a16:creationId xmlns:a16="http://schemas.microsoft.com/office/drawing/2014/main" id="{76258E34-9729-486F-ADE2-C9463DFD0EC4}"/>
              </a:ext>
            </a:extLst>
          </p:cNvPr>
          <p:cNvSpPr txBox="1"/>
          <p:nvPr/>
        </p:nvSpPr>
        <p:spPr>
          <a:xfrm>
            <a:off x="6096000" y="5610319"/>
            <a:ext cx="5400673" cy="646331"/>
          </a:xfrm>
          <a:prstGeom prst="rect">
            <a:avLst/>
          </a:prstGeom>
          <a:noFill/>
        </p:spPr>
        <p:txBody>
          <a:bodyPr wrap="square" rtlCol="0">
            <a:spAutoFit/>
          </a:bodyPr>
          <a:lstStyle/>
          <a:p>
            <a:pPr algn="ctr"/>
            <a:r>
              <a:rPr lang="en-US" dirty="0"/>
              <a:t>Low Convergence (far object)</a:t>
            </a:r>
          </a:p>
          <a:p>
            <a:pPr algn="ctr"/>
            <a:endParaRPr lang="de-DE" dirty="0"/>
          </a:p>
        </p:txBody>
      </p:sp>
    </p:spTree>
    <p:extLst>
      <p:ext uri="{BB962C8B-B14F-4D97-AF65-F5344CB8AC3E}">
        <p14:creationId xmlns:p14="http://schemas.microsoft.com/office/powerpoint/2010/main" val="17785043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5C62D7-632C-EC8C-344F-4A02BEF2F926}"/>
              </a:ext>
            </a:extLst>
          </p:cNvPr>
          <p:cNvSpPr>
            <a:spLocks noGrp="1"/>
          </p:cNvSpPr>
          <p:nvPr>
            <p:ph type="title"/>
          </p:nvPr>
        </p:nvSpPr>
        <p:spPr/>
        <p:txBody>
          <a:bodyPr/>
          <a:lstStyle/>
          <a:p>
            <a:r>
              <a:rPr lang="de-DE" dirty="0"/>
              <a:t>Positive </a:t>
            </a:r>
            <a:r>
              <a:rPr lang="de-DE" dirty="0" err="1"/>
              <a:t>Parallax</a:t>
            </a:r>
            <a:endParaRPr lang="de-DE" dirty="0"/>
          </a:p>
        </p:txBody>
      </p:sp>
      <p:sp>
        <p:nvSpPr>
          <p:cNvPr id="3" name="Fußzeilenplatzhalter 2">
            <a:extLst>
              <a:ext uri="{FF2B5EF4-FFF2-40B4-BE49-F238E27FC236}">
                <a16:creationId xmlns:a16="http://schemas.microsoft.com/office/drawing/2014/main" id="{A577AA3D-6C5A-1AE6-3BCD-C1E6D0D1C4A8}"/>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0A4530AA-340D-0EB0-95C8-86503264D1E1}"/>
              </a:ext>
            </a:extLst>
          </p:cNvPr>
          <p:cNvSpPr>
            <a:spLocks noGrp="1"/>
          </p:cNvSpPr>
          <p:nvPr>
            <p:ph type="sldNum" sz="quarter" idx="28"/>
          </p:nvPr>
        </p:nvSpPr>
        <p:spPr/>
        <p:txBody>
          <a:bodyPr/>
          <a:lstStyle/>
          <a:p>
            <a:fld id="{BA24374A-C3A8-471A-8837-3FC31668ABE5}" type="slidenum">
              <a:rPr lang="de-DE" smtClean="0"/>
              <a:pPr/>
              <a:t>68</a:t>
            </a:fld>
            <a:endParaRPr lang="de-DE" dirty="0"/>
          </a:p>
        </p:txBody>
      </p:sp>
      <p:sp>
        <p:nvSpPr>
          <p:cNvPr id="5" name="Textplatzhalter 4">
            <a:extLst>
              <a:ext uri="{FF2B5EF4-FFF2-40B4-BE49-F238E27FC236}">
                <a16:creationId xmlns:a16="http://schemas.microsoft.com/office/drawing/2014/main" id="{A665FBCF-B18D-2D36-D0D6-6021297C4EFF}"/>
              </a:ext>
            </a:extLst>
          </p:cNvPr>
          <p:cNvSpPr>
            <a:spLocks noGrp="1"/>
          </p:cNvSpPr>
          <p:nvPr>
            <p:ph type="body" sz="quarter" idx="21"/>
          </p:nvPr>
        </p:nvSpPr>
        <p:spPr/>
        <p:txBody>
          <a:bodyPr/>
          <a:lstStyle/>
          <a:p>
            <a:r>
              <a:rPr lang="en-US" sz="1400" dirty="0"/>
              <a:t>Vision</a:t>
            </a:r>
            <a:endParaRPr lang="de-DE" dirty="0"/>
          </a:p>
        </p:txBody>
      </p:sp>
      <p:sp>
        <p:nvSpPr>
          <p:cNvPr id="6" name="Textplatzhalter 5">
            <a:extLst>
              <a:ext uri="{FF2B5EF4-FFF2-40B4-BE49-F238E27FC236}">
                <a16:creationId xmlns:a16="http://schemas.microsoft.com/office/drawing/2014/main" id="{4AF73B82-C0E2-0841-3F46-8772D71A8457}"/>
              </a:ext>
            </a:extLst>
          </p:cNvPr>
          <p:cNvSpPr>
            <a:spLocks noGrp="1"/>
          </p:cNvSpPr>
          <p:nvPr>
            <p:ph type="body" sz="quarter" idx="29"/>
          </p:nvPr>
        </p:nvSpPr>
        <p:spPr/>
        <p:txBody>
          <a:bodyPr/>
          <a:lstStyle/>
          <a:p>
            <a:r>
              <a:rPr lang="en-US" dirty="0"/>
              <a:t>Convergence falls behind the display</a:t>
            </a:r>
          </a:p>
          <a:p>
            <a:endParaRPr lang="de-DE" dirty="0"/>
          </a:p>
        </p:txBody>
      </p:sp>
      <p:pic>
        <p:nvPicPr>
          <p:cNvPr id="7" name="Picture 4">
            <a:extLst>
              <a:ext uri="{FF2B5EF4-FFF2-40B4-BE49-F238E27FC236}">
                <a16:creationId xmlns:a16="http://schemas.microsoft.com/office/drawing/2014/main" id="{AEA52361-7758-3CF1-5933-307A16F10B56}"/>
              </a:ext>
            </a:extLst>
          </p:cNvPr>
          <p:cNvPicPr>
            <a:picLocks noChangeAspect="1"/>
          </p:cNvPicPr>
          <p:nvPr/>
        </p:nvPicPr>
        <p:blipFill>
          <a:blip r:embed="rId2"/>
          <a:stretch>
            <a:fillRect/>
          </a:stretch>
        </p:blipFill>
        <p:spPr>
          <a:xfrm>
            <a:off x="695325" y="1909614"/>
            <a:ext cx="10801348" cy="3965808"/>
          </a:xfrm>
          <a:prstGeom prst="rect">
            <a:avLst/>
          </a:prstGeom>
        </p:spPr>
      </p:pic>
      <p:sp>
        <p:nvSpPr>
          <p:cNvPr id="8" name="Rectangle 6">
            <a:extLst>
              <a:ext uri="{FF2B5EF4-FFF2-40B4-BE49-F238E27FC236}">
                <a16:creationId xmlns:a16="http://schemas.microsoft.com/office/drawing/2014/main" id="{86079BC4-7D93-D313-EC80-9653B2EE19DF}"/>
              </a:ext>
            </a:extLst>
          </p:cNvPr>
          <p:cNvSpPr/>
          <p:nvPr/>
        </p:nvSpPr>
        <p:spPr>
          <a:xfrm>
            <a:off x="621655" y="5875876"/>
            <a:ext cx="7992888" cy="253916"/>
          </a:xfrm>
          <a:prstGeom prst="rect">
            <a:avLst/>
          </a:prstGeom>
        </p:spPr>
        <p:txBody>
          <a:bodyPr wrap="square">
            <a:spAutoFit/>
          </a:bodyPr>
          <a:lstStyle/>
          <a:p>
            <a:r>
              <a:rPr lang="en-US" sz="1050" dirty="0"/>
              <a:t>All images from : http://www.reallusion.com/crazytalk/help/CrazyTalk6/09_3D_Vision/The_Concepts_of_Stereo_Vision.htm</a:t>
            </a:r>
          </a:p>
        </p:txBody>
      </p:sp>
    </p:spTree>
    <p:extLst>
      <p:ext uri="{BB962C8B-B14F-4D97-AF65-F5344CB8AC3E}">
        <p14:creationId xmlns:p14="http://schemas.microsoft.com/office/powerpoint/2010/main" val="2740352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BEE8C8-01D2-D298-B206-4B4CF84CBBD3}"/>
              </a:ext>
            </a:extLst>
          </p:cNvPr>
          <p:cNvSpPr>
            <a:spLocks noGrp="1"/>
          </p:cNvSpPr>
          <p:nvPr>
            <p:ph type="title"/>
          </p:nvPr>
        </p:nvSpPr>
        <p:spPr/>
        <p:txBody>
          <a:bodyPr/>
          <a:lstStyle/>
          <a:p>
            <a:r>
              <a:rPr lang="en-US" dirty="0"/>
              <a:t>Zero Parallax</a:t>
            </a:r>
            <a:endParaRPr lang="de-DE" dirty="0"/>
          </a:p>
        </p:txBody>
      </p:sp>
      <p:sp>
        <p:nvSpPr>
          <p:cNvPr id="3" name="Fußzeilenplatzhalter 2">
            <a:extLst>
              <a:ext uri="{FF2B5EF4-FFF2-40B4-BE49-F238E27FC236}">
                <a16:creationId xmlns:a16="http://schemas.microsoft.com/office/drawing/2014/main" id="{5788D0EE-3578-C110-4C84-8FD1E0F938CB}"/>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005B3615-19FD-A906-4959-4EE573A4571F}"/>
              </a:ext>
            </a:extLst>
          </p:cNvPr>
          <p:cNvSpPr>
            <a:spLocks noGrp="1"/>
          </p:cNvSpPr>
          <p:nvPr>
            <p:ph type="sldNum" sz="quarter" idx="28"/>
          </p:nvPr>
        </p:nvSpPr>
        <p:spPr/>
        <p:txBody>
          <a:bodyPr/>
          <a:lstStyle/>
          <a:p>
            <a:fld id="{BA24374A-C3A8-471A-8837-3FC31668ABE5}" type="slidenum">
              <a:rPr lang="de-DE" smtClean="0"/>
              <a:pPr/>
              <a:t>69</a:t>
            </a:fld>
            <a:endParaRPr lang="de-DE" dirty="0"/>
          </a:p>
        </p:txBody>
      </p:sp>
      <p:sp>
        <p:nvSpPr>
          <p:cNvPr id="5" name="Textplatzhalter 4">
            <a:extLst>
              <a:ext uri="{FF2B5EF4-FFF2-40B4-BE49-F238E27FC236}">
                <a16:creationId xmlns:a16="http://schemas.microsoft.com/office/drawing/2014/main" id="{F51E32A5-B4E0-C565-EA0D-4A822405B51F}"/>
              </a:ext>
            </a:extLst>
          </p:cNvPr>
          <p:cNvSpPr>
            <a:spLocks noGrp="1"/>
          </p:cNvSpPr>
          <p:nvPr>
            <p:ph type="body" sz="quarter" idx="21"/>
          </p:nvPr>
        </p:nvSpPr>
        <p:spPr/>
        <p:txBody>
          <a:bodyPr/>
          <a:lstStyle/>
          <a:p>
            <a:r>
              <a:rPr lang="en-US" sz="1400"/>
              <a:t>Vision</a:t>
            </a:r>
            <a:endParaRPr lang="de-DE"/>
          </a:p>
        </p:txBody>
      </p:sp>
      <p:sp>
        <p:nvSpPr>
          <p:cNvPr id="6" name="Textplatzhalter 5">
            <a:extLst>
              <a:ext uri="{FF2B5EF4-FFF2-40B4-BE49-F238E27FC236}">
                <a16:creationId xmlns:a16="http://schemas.microsoft.com/office/drawing/2014/main" id="{45456CA9-472D-435B-B642-2659D4B06476}"/>
              </a:ext>
            </a:extLst>
          </p:cNvPr>
          <p:cNvSpPr>
            <a:spLocks noGrp="1"/>
          </p:cNvSpPr>
          <p:nvPr>
            <p:ph type="body" sz="quarter" idx="29"/>
          </p:nvPr>
        </p:nvSpPr>
        <p:spPr/>
        <p:txBody>
          <a:bodyPr/>
          <a:lstStyle/>
          <a:p>
            <a:r>
              <a:rPr lang="en-US" dirty="0"/>
              <a:t>Convergence falls on the display</a:t>
            </a:r>
          </a:p>
          <a:p>
            <a:endParaRPr lang="de-DE" dirty="0"/>
          </a:p>
        </p:txBody>
      </p:sp>
      <p:pic>
        <p:nvPicPr>
          <p:cNvPr id="7" name="Picture 3">
            <a:extLst>
              <a:ext uri="{FF2B5EF4-FFF2-40B4-BE49-F238E27FC236}">
                <a16:creationId xmlns:a16="http://schemas.microsoft.com/office/drawing/2014/main" id="{D0BE1113-FB01-C7DA-D8B2-DAABF39F03DE}"/>
              </a:ext>
            </a:extLst>
          </p:cNvPr>
          <p:cNvPicPr>
            <a:picLocks noChangeAspect="1"/>
          </p:cNvPicPr>
          <p:nvPr/>
        </p:nvPicPr>
        <p:blipFill>
          <a:blip r:embed="rId2"/>
          <a:stretch>
            <a:fillRect/>
          </a:stretch>
        </p:blipFill>
        <p:spPr>
          <a:xfrm>
            <a:off x="695325" y="1917264"/>
            <a:ext cx="10801350" cy="3958611"/>
          </a:xfrm>
          <a:prstGeom prst="rect">
            <a:avLst/>
          </a:prstGeom>
        </p:spPr>
      </p:pic>
      <p:sp>
        <p:nvSpPr>
          <p:cNvPr id="8" name="Rectangle 6">
            <a:extLst>
              <a:ext uri="{FF2B5EF4-FFF2-40B4-BE49-F238E27FC236}">
                <a16:creationId xmlns:a16="http://schemas.microsoft.com/office/drawing/2014/main" id="{60821675-6930-F780-4EFC-E2F290665896}"/>
              </a:ext>
            </a:extLst>
          </p:cNvPr>
          <p:cNvSpPr/>
          <p:nvPr/>
        </p:nvSpPr>
        <p:spPr>
          <a:xfrm>
            <a:off x="621655" y="5875876"/>
            <a:ext cx="7992888" cy="253916"/>
          </a:xfrm>
          <a:prstGeom prst="rect">
            <a:avLst/>
          </a:prstGeom>
        </p:spPr>
        <p:txBody>
          <a:bodyPr wrap="square">
            <a:spAutoFit/>
          </a:bodyPr>
          <a:lstStyle/>
          <a:p>
            <a:r>
              <a:rPr lang="en-US" sz="1050" dirty="0"/>
              <a:t>All images from : http://www.reallusion.com/crazytalk/help/CrazyTalk6/09_3D_Vision/The_Concepts_of_Stereo_Vision.htm</a:t>
            </a:r>
          </a:p>
        </p:txBody>
      </p:sp>
    </p:spTree>
    <p:extLst>
      <p:ext uri="{BB962C8B-B14F-4D97-AF65-F5344CB8AC3E}">
        <p14:creationId xmlns:p14="http://schemas.microsoft.com/office/powerpoint/2010/main" val="4103417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996E6A-4BCD-B823-3840-2943D9B3C868}"/>
              </a:ext>
            </a:extLst>
          </p:cNvPr>
          <p:cNvSpPr>
            <a:spLocks noGrp="1"/>
          </p:cNvSpPr>
          <p:nvPr>
            <p:ph type="title"/>
          </p:nvPr>
        </p:nvSpPr>
        <p:spPr/>
        <p:txBody>
          <a:bodyPr/>
          <a:lstStyle/>
          <a:p>
            <a:r>
              <a:rPr lang="de-DE" dirty="0"/>
              <a:t>Animals</a:t>
            </a:r>
          </a:p>
        </p:txBody>
      </p:sp>
      <p:sp>
        <p:nvSpPr>
          <p:cNvPr id="3" name="Fußzeilenplatzhalter 2">
            <a:extLst>
              <a:ext uri="{FF2B5EF4-FFF2-40B4-BE49-F238E27FC236}">
                <a16:creationId xmlns:a16="http://schemas.microsoft.com/office/drawing/2014/main" id="{0835ED02-142F-2639-A784-F25D0BC0FC4C}"/>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C0D2C6F5-47A3-437C-462C-1C8FE5D6A0EB}"/>
              </a:ext>
            </a:extLst>
          </p:cNvPr>
          <p:cNvSpPr>
            <a:spLocks noGrp="1"/>
          </p:cNvSpPr>
          <p:nvPr>
            <p:ph type="sldNum" sz="quarter" idx="28"/>
          </p:nvPr>
        </p:nvSpPr>
        <p:spPr/>
        <p:txBody>
          <a:bodyPr/>
          <a:lstStyle/>
          <a:p>
            <a:fld id="{BA24374A-C3A8-471A-8837-3FC31668ABE5}" type="slidenum">
              <a:rPr lang="de-DE" smtClean="0"/>
              <a:pPr/>
              <a:t>7</a:t>
            </a:fld>
            <a:endParaRPr lang="de-DE" dirty="0"/>
          </a:p>
        </p:txBody>
      </p:sp>
      <p:sp>
        <p:nvSpPr>
          <p:cNvPr id="5" name="Textplatzhalter 4">
            <a:extLst>
              <a:ext uri="{FF2B5EF4-FFF2-40B4-BE49-F238E27FC236}">
                <a16:creationId xmlns:a16="http://schemas.microsoft.com/office/drawing/2014/main" id="{FA355122-371A-209A-7528-F15281191511}"/>
              </a:ext>
            </a:extLst>
          </p:cNvPr>
          <p:cNvSpPr>
            <a:spLocks noGrp="1"/>
          </p:cNvSpPr>
          <p:nvPr>
            <p:ph type="body" sz="quarter" idx="21"/>
          </p:nvPr>
        </p:nvSpPr>
        <p:spPr/>
        <p:txBody>
          <a:bodyPr/>
          <a:lstStyle/>
          <a:p>
            <a:r>
              <a:rPr lang="en-US" sz="1400" dirty="0"/>
              <a:t>Perception</a:t>
            </a:r>
            <a:endParaRPr lang="de-DE" dirty="0"/>
          </a:p>
        </p:txBody>
      </p:sp>
      <p:sp>
        <p:nvSpPr>
          <p:cNvPr id="6" name="Textplatzhalter 5">
            <a:extLst>
              <a:ext uri="{FF2B5EF4-FFF2-40B4-BE49-F238E27FC236}">
                <a16:creationId xmlns:a16="http://schemas.microsoft.com/office/drawing/2014/main" id="{EAC90CB6-FF25-8014-DBCA-DA52AD0CF5C8}"/>
              </a:ext>
            </a:extLst>
          </p:cNvPr>
          <p:cNvSpPr>
            <a:spLocks noGrp="1"/>
          </p:cNvSpPr>
          <p:nvPr>
            <p:ph type="body" sz="quarter" idx="29"/>
          </p:nvPr>
        </p:nvSpPr>
        <p:spPr>
          <a:xfrm>
            <a:off x="695325" y="1449388"/>
            <a:ext cx="4891088" cy="4679950"/>
          </a:xfrm>
        </p:spPr>
        <p:txBody>
          <a:bodyPr/>
          <a:lstStyle/>
          <a:p>
            <a:r>
              <a:rPr lang="en-US" dirty="0"/>
              <a:t>Some species sense energies that humans cannot perceive:</a:t>
            </a:r>
          </a:p>
          <a:p>
            <a:pPr lvl="1"/>
            <a:r>
              <a:rPr lang="en-US" dirty="0"/>
              <a:t>Bees see ultraviolet lights</a:t>
            </a:r>
          </a:p>
          <a:p>
            <a:pPr lvl="1"/>
            <a:r>
              <a:rPr lang="en-US" dirty="0"/>
              <a:t>Rattlesnakes sense infrared energy</a:t>
            </a:r>
          </a:p>
          <a:p>
            <a:pPr lvl="1"/>
            <a:r>
              <a:rPr lang="en-US" dirty="0"/>
              <a:t>Dogs and cats can sense sounds with higher frequencies</a:t>
            </a:r>
          </a:p>
          <a:p>
            <a:pPr lvl="1"/>
            <a:r>
              <a:rPr lang="en-US" dirty="0"/>
              <a:t>Birds, turtles, and amphibians use magnetic fields to navigate</a:t>
            </a:r>
          </a:p>
          <a:p>
            <a:pPr lvl="1"/>
            <a:r>
              <a:rPr lang="en-US" dirty="0"/>
              <a:t>Elephants can hear very low-frequency sounds, which are used to communicate</a:t>
            </a:r>
          </a:p>
          <a:p>
            <a:endParaRPr lang="de-DE" dirty="0"/>
          </a:p>
        </p:txBody>
      </p:sp>
      <p:pic>
        <p:nvPicPr>
          <p:cNvPr id="7" name="Picture 4" descr="Wolfe-Fig-01-04-0">
            <a:extLst>
              <a:ext uri="{FF2B5EF4-FFF2-40B4-BE49-F238E27FC236}">
                <a16:creationId xmlns:a16="http://schemas.microsoft.com/office/drawing/2014/main" id="{993F0D2D-94EA-F7D5-9685-6ACF61FB6B3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a:xfrm>
            <a:off x="5472114" y="1561221"/>
            <a:ext cx="6024562" cy="4518421"/>
          </a:xfrm>
          <a:prstGeom prst="rect">
            <a:avLst/>
          </a:prstGeom>
        </p:spPr>
      </p:pic>
    </p:spTree>
    <p:extLst>
      <p:ext uri="{BB962C8B-B14F-4D97-AF65-F5344CB8AC3E}">
        <p14:creationId xmlns:p14="http://schemas.microsoft.com/office/powerpoint/2010/main" val="10814651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95EFBB-FA71-FC98-6168-4C5E1BBDD893}"/>
              </a:ext>
            </a:extLst>
          </p:cNvPr>
          <p:cNvSpPr>
            <a:spLocks noGrp="1"/>
          </p:cNvSpPr>
          <p:nvPr>
            <p:ph type="title"/>
          </p:nvPr>
        </p:nvSpPr>
        <p:spPr/>
        <p:txBody>
          <a:bodyPr/>
          <a:lstStyle/>
          <a:p>
            <a:r>
              <a:rPr lang="de-DE" dirty="0"/>
              <a:t>Negative </a:t>
            </a:r>
            <a:r>
              <a:rPr lang="de-DE" dirty="0" err="1"/>
              <a:t>Parallax</a:t>
            </a:r>
            <a:endParaRPr lang="de-DE" dirty="0"/>
          </a:p>
        </p:txBody>
      </p:sp>
      <p:sp>
        <p:nvSpPr>
          <p:cNvPr id="3" name="Fußzeilenplatzhalter 2">
            <a:extLst>
              <a:ext uri="{FF2B5EF4-FFF2-40B4-BE49-F238E27FC236}">
                <a16:creationId xmlns:a16="http://schemas.microsoft.com/office/drawing/2014/main" id="{F08D79F0-1925-8BC1-9772-20999993BB62}"/>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85E5E08B-842D-5C7D-4BE2-775EC5E926DE}"/>
              </a:ext>
            </a:extLst>
          </p:cNvPr>
          <p:cNvSpPr>
            <a:spLocks noGrp="1"/>
          </p:cNvSpPr>
          <p:nvPr>
            <p:ph type="sldNum" sz="quarter" idx="28"/>
          </p:nvPr>
        </p:nvSpPr>
        <p:spPr/>
        <p:txBody>
          <a:bodyPr/>
          <a:lstStyle/>
          <a:p>
            <a:fld id="{BA24374A-C3A8-471A-8837-3FC31668ABE5}" type="slidenum">
              <a:rPr lang="de-DE" smtClean="0"/>
              <a:pPr/>
              <a:t>70</a:t>
            </a:fld>
            <a:endParaRPr lang="de-DE" dirty="0"/>
          </a:p>
        </p:txBody>
      </p:sp>
      <p:sp>
        <p:nvSpPr>
          <p:cNvPr id="5" name="Textplatzhalter 4">
            <a:extLst>
              <a:ext uri="{FF2B5EF4-FFF2-40B4-BE49-F238E27FC236}">
                <a16:creationId xmlns:a16="http://schemas.microsoft.com/office/drawing/2014/main" id="{793E89E9-F920-AFFB-ED1C-A6B36B07C9AE}"/>
              </a:ext>
            </a:extLst>
          </p:cNvPr>
          <p:cNvSpPr>
            <a:spLocks noGrp="1"/>
          </p:cNvSpPr>
          <p:nvPr>
            <p:ph type="body" sz="quarter" idx="21"/>
          </p:nvPr>
        </p:nvSpPr>
        <p:spPr/>
        <p:txBody>
          <a:bodyPr/>
          <a:lstStyle/>
          <a:p>
            <a:r>
              <a:rPr lang="en-US" sz="1400" dirty="0"/>
              <a:t>Vision</a:t>
            </a:r>
            <a:endParaRPr lang="de-DE" dirty="0"/>
          </a:p>
        </p:txBody>
      </p:sp>
      <p:sp>
        <p:nvSpPr>
          <p:cNvPr id="6" name="Textplatzhalter 5">
            <a:extLst>
              <a:ext uri="{FF2B5EF4-FFF2-40B4-BE49-F238E27FC236}">
                <a16:creationId xmlns:a16="http://schemas.microsoft.com/office/drawing/2014/main" id="{F599A87E-5FB8-F769-5ACF-BAE966B78589}"/>
              </a:ext>
            </a:extLst>
          </p:cNvPr>
          <p:cNvSpPr>
            <a:spLocks noGrp="1"/>
          </p:cNvSpPr>
          <p:nvPr>
            <p:ph type="body" sz="quarter" idx="29"/>
          </p:nvPr>
        </p:nvSpPr>
        <p:spPr/>
        <p:txBody>
          <a:bodyPr/>
          <a:lstStyle/>
          <a:p>
            <a:r>
              <a:rPr lang="en-US" dirty="0"/>
              <a:t>Convergence falls in front of the display</a:t>
            </a:r>
          </a:p>
          <a:p>
            <a:endParaRPr lang="de-DE" dirty="0"/>
          </a:p>
        </p:txBody>
      </p:sp>
      <p:pic>
        <p:nvPicPr>
          <p:cNvPr id="7" name="Picture 4">
            <a:extLst>
              <a:ext uri="{FF2B5EF4-FFF2-40B4-BE49-F238E27FC236}">
                <a16:creationId xmlns:a16="http://schemas.microsoft.com/office/drawing/2014/main" id="{0B8FDF06-7EA1-0221-A89A-C8DC33102C33}"/>
              </a:ext>
            </a:extLst>
          </p:cNvPr>
          <p:cNvPicPr>
            <a:picLocks noChangeAspect="1"/>
          </p:cNvPicPr>
          <p:nvPr/>
        </p:nvPicPr>
        <p:blipFill>
          <a:blip r:embed="rId2"/>
          <a:stretch>
            <a:fillRect/>
          </a:stretch>
        </p:blipFill>
        <p:spPr>
          <a:xfrm>
            <a:off x="695325" y="1877008"/>
            <a:ext cx="10801350" cy="3998414"/>
          </a:xfrm>
          <a:prstGeom prst="rect">
            <a:avLst/>
          </a:prstGeom>
        </p:spPr>
      </p:pic>
      <p:sp>
        <p:nvSpPr>
          <p:cNvPr id="8" name="Rectangle 6">
            <a:extLst>
              <a:ext uri="{FF2B5EF4-FFF2-40B4-BE49-F238E27FC236}">
                <a16:creationId xmlns:a16="http://schemas.microsoft.com/office/drawing/2014/main" id="{03D6E1D1-457B-6CE0-4E52-19F31DBD7BAB}"/>
              </a:ext>
            </a:extLst>
          </p:cNvPr>
          <p:cNvSpPr/>
          <p:nvPr/>
        </p:nvSpPr>
        <p:spPr>
          <a:xfrm>
            <a:off x="621655" y="5875876"/>
            <a:ext cx="7992888" cy="253916"/>
          </a:xfrm>
          <a:prstGeom prst="rect">
            <a:avLst/>
          </a:prstGeom>
        </p:spPr>
        <p:txBody>
          <a:bodyPr wrap="square">
            <a:spAutoFit/>
          </a:bodyPr>
          <a:lstStyle/>
          <a:p>
            <a:r>
              <a:rPr lang="en-US" sz="1050" dirty="0"/>
              <a:t>All images from : http://www.reallusion.com/crazytalk/help/CrazyTalk6/09_3D_Vision/The_Concepts_of_Stereo_Vision.htm</a:t>
            </a:r>
          </a:p>
        </p:txBody>
      </p:sp>
    </p:spTree>
    <p:extLst>
      <p:ext uri="{BB962C8B-B14F-4D97-AF65-F5344CB8AC3E}">
        <p14:creationId xmlns:p14="http://schemas.microsoft.com/office/powerpoint/2010/main" val="4713801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92F098-7C4D-A6BC-4ED5-86920B6BFB50}"/>
              </a:ext>
            </a:extLst>
          </p:cNvPr>
          <p:cNvSpPr>
            <a:spLocks noGrp="1"/>
          </p:cNvSpPr>
          <p:nvPr>
            <p:ph type="title"/>
          </p:nvPr>
        </p:nvSpPr>
        <p:spPr/>
        <p:txBody>
          <a:bodyPr/>
          <a:lstStyle/>
          <a:p>
            <a:r>
              <a:rPr lang="de-DE" dirty="0"/>
              <a:t>Depth </a:t>
            </a:r>
            <a:r>
              <a:rPr lang="de-DE" dirty="0" err="1"/>
              <a:t>Perception</a:t>
            </a:r>
            <a:endParaRPr lang="de-DE" dirty="0"/>
          </a:p>
        </p:txBody>
      </p:sp>
      <p:sp>
        <p:nvSpPr>
          <p:cNvPr id="3" name="Fußzeilenplatzhalter 2">
            <a:extLst>
              <a:ext uri="{FF2B5EF4-FFF2-40B4-BE49-F238E27FC236}">
                <a16:creationId xmlns:a16="http://schemas.microsoft.com/office/drawing/2014/main" id="{95162A62-1E1B-DEAD-FB43-1F678C2393F7}"/>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7687202D-0D1C-3711-C349-6B6DADDCC98A}"/>
              </a:ext>
            </a:extLst>
          </p:cNvPr>
          <p:cNvSpPr>
            <a:spLocks noGrp="1"/>
          </p:cNvSpPr>
          <p:nvPr>
            <p:ph type="sldNum" sz="quarter" idx="28"/>
          </p:nvPr>
        </p:nvSpPr>
        <p:spPr/>
        <p:txBody>
          <a:bodyPr/>
          <a:lstStyle/>
          <a:p>
            <a:fld id="{BA24374A-C3A8-471A-8837-3FC31668ABE5}" type="slidenum">
              <a:rPr lang="de-DE" smtClean="0"/>
              <a:pPr/>
              <a:t>71</a:t>
            </a:fld>
            <a:endParaRPr lang="de-DE" dirty="0"/>
          </a:p>
        </p:txBody>
      </p:sp>
      <p:sp>
        <p:nvSpPr>
          <p:cNvPr id="5" name="Textplatzhalter 4">
            <a:extLst>
              <a:ext uri="{FF2B5EF4-FFF2-40B4-BE49-F238E27FC236}">
                <a16:creationId xmlns:a16="http://schemas.microsoft.com/office/drawing/2014/main" id="{82ECF370-0DDD-6A75-F951-7946ED61405F}"/>
              </a:ext>
            </a:extLst>
          </p:cNvPr>
          <p:cNvSpPr>
            <a:spLocks noGrp="1"/>
          </p:cNvSpPr>
          <p:nvPr>
            <p:ph type="body" sz="quarter" idx="21"/>
          </p:nvPr>
        </p:nvSpPr>
        <p:spPr/>
        <p:txBody>
          <a:bodyPr/>
          <a:lstStyle/>
          <a:p>
            <a:r>
              <a:rPr lang="en-US" sz="1400" dirty="0"/>
              <a:t>Vision</a:t>
            </a:r>
            <a:endParaRPr lang="de-DE" dirty="0"/>
          </a:p>
        </p:txBody>
      </p:sp>
      <p:sp>
        <p:nvSpPr>
          <p:cNvPr id="6" name="Textplatzhalter 5">
            <a:extLst>
              <a:ext uri="{FF2B5EF4-FFF2-40B4-BE49-F238E27FC236}">
                <a16:creationId xmlns:a16="http://schemas.microsoft.com/office/drawing/2014/main" id="{51047472-AFF4-94DD-7A71-AB9EBDD29206}"/>
              </a:ext>
            </a:extLst>
          </p:cNvPr>
          <p:cNvSpPr>
            <a:spLocks noGrp="1"/>
          </p:cNvSpPr>
          <p:nvPr>
            <p:ph type="body" sz="quarter" idx="29"/>
          </p:nvPr>
        </p:nvSpPr>
        <p:spPr>
          <a:xfrm>
            <a:off x="695325" y="1449388"/>
            <a:ext cx="7956549" cy="4679950"/>
          </a:xfrm>
        </p:spPr>
        <p:txBody>
          <a:bodyPr>
            <a:normAutofit fontScale="92500" lnSpcReduction="20000"/>
          </a:bodyPr>
          <a:lstStyle/>
          <a:p>
            <a:r>
              <a:rPr lang="de-DE" sz="2400" b="1" dirty="0">
                <a:solidFill>
                  <a:schemeClr val="accent1"/>
                </a:solidFill>
              </a:rPr>
              <a:t>Absolute and relative</a:t>
            </a:r>
            <a:r>
              <a:rPr lang="de-DE" sz="2400" b="1" dirty="0"/>
              <a:t> </a:t>
            </a:r>
            <a:r>
              <a:rPr lang="de-DE" sz="2400" b="1" dirty="0" err="1">
                <a:solidFill>
                  <a:schemeClr val="accent1"/>
                </a:solidFill>
              </a:rPr>
              <a:t>size</a:t>
            </a:r>
            <a:r>
              <a:rPr lang="de-DE" sz="2400" b="1" dirty="0"/>
              <a:t>: </a:t>
            </a:r>
            <a:r>
              <a:rPr lang="de-DE" sz="2400" dirty="0" err="1"/>
              <a:t>the</a:t>
            </a:r>
            <a:r>
              <a:rPr lang="de-DE" sz="2400" dirty="0"/>
              <a:t> </a:t>
            </a:r>
            <a:r>
              <a:rPr lang="de-DE" sz="2400" dirty="0" err="1"/>
              <a:t>known</a:t>
            </a:r>
            <a:r>
              <a:rPr lang="de-DE" sz="2400" dirty="0"/>
              <a:t> </a:t>
            </a:r>
            <a:r>
              <a:rPr lang="de-DE" sz="2400" dirty="0" err="1"/>
              <a:t>size</a:t>
            </a:r>
            <a:r>
              <a:rPr lang="de-DE" sz="2400" dirty="0"/>
              <a:t> of </a:t>
            </a:r>
            <a:r>
              <a:rPr lang="de-DE" sz="2400" dirty="0" err="1"/>
              <a:t>objects</a:t>
            </a:r>
            <a:r>
              <a:rPr lang="de-DE" sz="2400" dirty="0"/>
              <a:t> </a:t>
            </a:r>
            <a:r>
              <a:rPr lang="de-DE" sz="2400" dirty="0" err="1"/>
              <a:t>provide</a:t>
            </a:r>
            <a:r>
              <a:rPr lang="de-DE" sz="2400" dirty="0"/>
              <a:t> </a:t>
            </a:r>
            <a:r>
              <a:rPr lang="de-DE" sz="2400" dirty="0" err="1"/>
              <a:t>information</a:t>
            </a:r>
            <a:r>
              <a:rPr lang="de-DE" sz="2400" dirty="0"/>
              <a:t> </a:t>
            </a:r>
            <a:r>
              <a:rPr lang="de-DE" sz="2400" dirty="0" err="1"/>
              <a:t>about</a:t>
            </a:r>
            <a:r>
              <a:rPr lang="de-DE" sz="2400" dirty="0"/>
              <a:t> </a:t>
            </a:r>
            <a:r>
              <a:rPr lang="de-DE" sz="2400" dirty="0" err="1"/>
              <a:t>their</a:t>
            </a:r>
            <a:r>
              <a:rPr lang="de-DE" sz="2400" dirty="0"/>
              <a:t> </a:t>
            </a:r>
            <a:r>
              <a:rPr lang="de-DE" sz="2400" dirty="0" err="1"/>
              <a:t>distance</a:t>
            </a:r>
            <a:endParaRPr lang="de-DE" sz="2400" dirty="0"/>
          </a:p>
          <a:p>
            <a:r>
              <a:rPr lang="de-DE" sz="2400" b="1" dirty="0" err="1">
                <a:solidFill>
                  <a:schemeClr val="accent1"/>
                </a:solidFill>
              </a:rPr>
              <a:t>Convergence</a:t>
            </a:r>
            <a:r>
              <a:rPr lang="de-DE" sz="2400" b="1" dirty="0"/>
              <a:t>: </a:t>
            </a:r>
            <a:r>
              <a:rPr lang="en-US" sz="2400" dirty="0"/>
              <a:t>parallel lines in a three-dimensional space appear to converge</a:t>
            </a:r>
            <a:endParaRPr lang="de-DE" sz="2400" dirty="0"/>
          </a:p>
          <a:p>
            <a:r>
              <a:rPr lang="de-DE" sz="2400" b="1" dirty="0" err="1">
                <a:solidFill>
                  <a:schemeClr val="accent1"/>
                </a:solidFill>
              </a:rPr>
              <a:t>Accomodation</a:t>
            </a:r>
            <a:r>
              <a:rPr lang="de-DE" sz="2400" b="1" dirty="0"/>
              <a:t>: </a:t>
            </a:r>
            <a:r>
              <a:rPr lang="de-DE" sz="2400" dirty="0" err="1"/>
              <a:t>perceived</a:t>
            </a:r>
            <a:r>
              <a:rPr lang="de-DE" sz="2400" dirty="0"/>
              <a:t> </a:t>
            </a:r>
            <a:r>
              <a:rPr lang="de-DE" sz="2400" dirty="0" err="1"/>
              <a:t>change</a:t>
            </a:r>
            <a:r>
              <a:rPr lang="de-DE" sz="2400" dirty="0"/>
              <a:t> in </a:t>
            </a:r>
            <a:r>
              <a:rPr lang="de-DE" sz="2400" dirty="0" err="1"/>
              <a:t>the</a:t>
            </a:r>
            <a:r>
              <a:rPr lang="de-DE" sz="2400" dirty="0"/>
              <a:t> </a:t>
            </a:r>
            <a:r>
              <a:rPr lang="de-DE" sz="2400" dirty="0" err="1"/>
              <a:t>thickness</a:t>
            </a:r>
            <a:r>
              <a:rPr lang="de-DE" sz="2400" dirty="0"/>
              <a:t> of </a:t>
            </a:r>
            <a:r>
              <a:rPr lang="de-DE" sz="2400" dirty="0" err="1"/>
              <a:t>the</a:t>
            </a:r>
            <a:r>
              <a:rPr lang="de-DE" sz="2400" dirty="0"/>
              <a:t> </a:t>
            </a:r>
            <a:r>
              <a:rPr lang="de-DE" sz="2400" dirty="0" err="1"/>
              <a:t>lens</a:t>
            </a:r>
            <a:r>
              <a:rPr lang="de-DE" sz="2400" dirty="0"/>
              <a:t> of </a:t>
            </a:r>
            <a:r>
              <a:rPr lang="de-DE" sz="2400" dirty="0" err="1"/>
              <a:t>the</a:t>
            </a:r>
            <a:r>
              <a:rPr lang="de-DE" sz="2400" dirty="0"/>
              <a:t> </a:t>
            </a:r>
            <a:r>
              <a:rPr lang="de-DE" sz="2400" dirty="0" err="1"/>
              <a:t>eyes</a:t>
            </a:r>
            <a:endParaRPr lang="de-DE" sz="2400" dirty="0"/>
          </a:p>
          <a:p>
            <a:r>
              <a:rPr lang="de-DE" sz="2400" b="1" dirty="0">
                <a:solidFill>
                  <a:schemeClr val="accent1"/>
                </a:solidFill>
              </a:rPr>
              <a:t>Light and</a:t>
            </a:r>
            <a:r>
              <a:rPr lang="de-DE" sz="2400" b="1" dirty="0"/>
              <a:t> </a:t>
            </a:r>
            <a:r>
              <a:rPr lang="de-DE" sz="2400" b="1" dirty="0" err="1">
                <a:solidFill>
                  <a:schemeClr val="accent1"/>
                </a:solidFill>
              </a:rPr>
              <a:t>shadow</a:t>
            </a:r>
            <a:r>
              <a:rPr lang="de-DE" sz="2400" b="1" dirty="0"/>
              <a:t>: </a:t>
            </a:r>
            <a:r>
              <a:rPr lang="de-DE" sz="2400" dirty="0" err="1"/>
              <a:t>patterns</a:t>
            </a:r>
            <a:r>
              <a:rPr lang="de-DE" sz="2400" dirty="0"/>
              <a:t> of light and </a:t>
            </a:r>
            <a:r>
              <a:rPr lang="de-DE" sz="2400" dirty="0" err="1"/>
              <a:t>shadow</a:t>
            </a:r>
            <a:r>
              <a:rPr lang="de-DE" sz="2400" dirty="0"/>
              <a:t> </a:t>
            </a:r>
            <a:r>
              <a:rPr lang="de-DE" sz="2400" dirty="0" err="1"/>
              <a:t>result</a:t>
            </a:r>
            <a:r>
              <a:rPr lang="de-DE" sz="2400" dirty="0"/>
              <a:t> in a 3D </a:t>
            </a:r>
            <a:r>
              <a:rPr lang="de-DE" sz="2400" dirty="0" err="1"/>
              <a:t>appearance</a:t>
            </a:r>
            <a:endParaRPr lang="de-DE" sz="2400" dirty="0"/>
          </a:p>
          <a:p>
            <a:r>
              <a:rPr lang="de-DE" sz="2400" b="1" dirty="0" err="1">
                <a:solidFill>
                  <a:schemeClr val="accent1"/>
                </a:solidFill>
              </a:rPr>
              <a:t>Occlusion</a:t>
            </a:r>
            <a:r>
              <a:rPr lang="de-DE" sz="2400" b="1" dirty="0"/>
              <a:t>: </a:t>
            </a:r>
            <a:r>
              <a:rPr lang="de-DE" sz="2400" dirty="0" err="1"/>
              <a:t>when</a:t>
            </a:r>
            <a:r>
              <a:rPr lang="de-DE" sz="2400" dirty="0"/>
              <a:t> </a:t>
            </a:r>
            <a:r>
              <a:rPr lang="de-DE" sz="2400" dirty="0" err="1"/>
              <a:t>one</a:t>
            </a:r>
            <a:r>
              <a:rPr lang="de-DE" sz="2400" dirty="0"/>
              <a:t> </a:t>
            </a:r>
            <a:r>
              <a:rPr lang="de-DE" sz="2400" dirty="0" err="1"/>
              <a:t>object</a:t>
            </a:r>
            <a:r>
              <a:rPr lang="de-DE" sz="2400" dirty="0"/>
              <a:t> </a:t>
            </a:r>
            <a:r>
              <a:rPr lang="de-DE" sz="2400" dirty="0" err="1"/>
              <a:t>blocks</a:t>
            </a:r>
            <a:r>
              <a:rPr lang="de-DE" sz="2400" dirty="0"/>
              <a:t> </a:t>
            </a:r>
            <a:r>
              <a:rPr lang="de-DE" sz="2400" dirty="0" err="1"/>
              <a:t>another</a:t>
            </a:r>
            <a:r>
              <a:rPr lang="de-DE" sz="2400" dirty="0"/>
              <a:t>, </a:t>
            </a:r>
            <a:r>
              <a:rPr lang="de-DE" sz="2400" dirty="0" err="1"/>
              <a:t>it</a:t>
            </a:r>
            <a:r>
              <a:rPr lang="de-DE" sz="2400" dirty="0"/>
              <a:t> </a:t>
            </a:r>
            <a:r>
              <a:rPr lang="de-DE" sz="2400" dirty="0" err="1"/>
              <a:t>appears</a:t>
            </a:r>
            <a:r>
              <a:rPr lang="de-DE" sz="2400" dirty="0"/>
              <a:t> to </a:t>
            </a:r>
            <a:r>
              <a:rPr lang="de-DE" sz="2400" dirty="0" err="1"/>
              <a:t>be</a:t>
            </a:r>
            <a:r>
              <a:rPr lang="de-DE" sz="2400" dirty="0"/>
              <a:t> </a:t>
            </a:r>
            <a:r>
              <a:rPr lang="de-DE" sz="2400" dirty="0" err="1"/>
              <a:t>closer</a:t>
            </a:r>
            <a:endParaRPr lang="de-DE" sz="2400" dirty="0"/>
          </a:p>
          <a:p>
            <a:r>
              <a:rPr lang="de-DE" sz="2400" b="1" dirty="0" err="1">
                <a:solidFill>
                  <a:schemeClr val="accent1"/>
                </a:solidFill>
              </a:rPr>
              <a:t>Defocus</a:t>
            </a:r>
            <a:r>
              <a:rPr lang="de-DE" sz="2400" b="1" dirty="0">
                <a:solidFill>
                  <a:schemeClr val="accent1"/>
                </a:solidFill>
              </a:rPr>
              <a:t> </a:t>
            </a:r>
            <a:r>
              <a:rPr lang="de-DE" sz="2400" b="1" dirty="0" err="1">
                <a:solidFill>
                  <a:schemeClr val="accent1"/>
                </a:solidFill>
              </a:rPr>
              <a:t>blur</a:t>
            </a:r>
            <a:r>
              <a:rPr lang="de-DE" sz="2400" b="1" dirty="0"/>
              <a:t>: </a:t>
            </a:r>
            <a:r>
              <a:rPr lang="de-DE" sz="2400" dirty="0" err="1"/>
              <a:t>depth</a:t>
            </a:r>
            <a:r>
              <a:rPr lang="de-DE" sz="2400" dirty="0"/>
              <a:t> of </a:t>
            </a:r>
            <a:r>
              <a:rPr lang="de-DE" sz="2400" dirty="0" err="1"/>
              <a:t>focus</a:t>
            </a:r>
            <a:r>
              <a:rPr lang="de-DE" sz="2400" dirty="0"/>
              <a:t> of </a:t>
            </a:r>
            <a:r>
              <a:rPr lang="de-DE" sz="2400" dirty="0" err="1"/>
              <a:t>the</a:t>
            </a:r>
            <a:r>
              <a:rPr lang="de-DE" sz="2400" dirty="0"/>
              <a:t> </a:t>
            </a:r>
            <a:r>
              <a:rPr lang="de-DE" sz="2400" dirty="0" err="1"/>
              <a:t>eye</a:t>
            </a:r>
            <a:endParaRPr lang="de-DE" sz="2400" dirty="0"/>
          </a:p>
          <a:p>
            <a:r>
              <a:rPr lang="de-DE" sz="2400" b="1" dirty="0">
                <a:solidFill>
                  <a:schemeClr val="accent1"/>
                </a:solidFill>
              </a:rPr>
              <a:t>Aerial</a:t>
            </a:r>
            <a:r>
              <a:rPr lang="de-DE" sz="2400" b="1" dirty="0"/>
              <a:t>: </a:t>
            </a:r>
            <a:r>
              <a:rPr lang="de-DE" sz="2400" dirty="0" err="1"/>
              <a:t>contrast</a:t>
            </a:r>
            <a:r>
              <a:rPr lang="de-DE" sz="2400" dirty="0"/>
              <a:t> and </a:t>
            </a:r>
            <a:r>
              <a:rPr lang="de-DE" sz="2400" dirty="0" err="1"/>
              <a:t>saturation</a:t>
            </a:r>
            <a:r>
              <a:rPr lang="de-DE" sz="2400" dirty="0"/>
              <a:t> of </a:t>
            </a:r>
            <a:r>
              <a:rPr lang="de-DE" sz="2400" dirty="0" err="1"/>
              <a:t>objects</a:t>
            </a:r>
            <a:r>
              <a:rPr lang="de-DE" sz="2400" dirty="0"/>
              <a:t> </a:t>
            </a:r>
            <a:r>
              <a:rPr lang="de-DE" sz="2400" dirty="0" err="1"/>
              <a:t>decreases</a:t>
            </a:r>
            <a:r>
              <a:rPr lang="de-DE" sz="2400" dirty="0"/>
              <a:t> due to </a:t>
            </a:r>
            <a:r>
              <a:rPr lang="de-DE" sz="2400" dirty="0" err="1"/>
              <a:t>smog</a:t>
            </a:r>
            <a:r>
              <a:rPr lang="de-DE" sz="2400" dirty="0"/>
              <a:t>, </a:t>
            </a:r>
            <a:r>
              <a:rPr lang="de-DE" sz="2400" dirty="0" err="1"/>
              <a:t>fog</a:t>
            </a:r>
            <a:r>
              <a:rPr lang="de-DE" sz="2400" dirty="0"/>
              <a:t>, </a:t>
            </a:r>
            <a:r>
              <a:rPr lang="de-DE" sz="2400" dirty="0" err="1"/>
              <a:t>dust</a:t>
            </a:r>
            <a:r>
              <a:rPr lang="de-DE" sz="2400" dirty="0"/>
              <a:t>, and </a:t>
            </a:r>
            <a:r>
              <a:rPr lang="de-DE" sz="2400" dirty="0" err="1"/>
              <a:t>fine</a:t>
            </a:r>
            <a:r>
              <a:rPr lang="de-DE" sz="2400" dirty="0"/>
              <a:t> </a:t>
            </a:r>
            <a:r>
              <a:rPr lang="de-DE" sz="2400" dirty="0" err="1"/>
              <a:t>particles</a:t>
            </a:r>
            <a:r>
              <a:rPr lang="de-DE" sz="2400" dirty="0"/>
              <a:t> in </a:t>
            </a:r>
            <a:r>
              <a:rPr lang="de-DE" sz="2400" dirty="0" err="1"/>
              <a:t>the</a:t>
            </a:r>
            <a:r>
              <a:rPr lang="de-DE" sz="2400" dirty="0"/>
              <a:t> </a:t>
            </a:r>
            <a:r>
              <a:rPr lang="de-DE" sz="2400" dirty="0" err="1"/>
              <a:t>atmosphere</a:t>
            </a:r>
            <a:endParaRPr lang="de-DE" sz="2400" dirty="0"/>
          </a:p>
          <a:p>
            <a:endParaRPr lang="de-DE" dirty="0"/>
          </a:p>
        </p:txBody>
      </p:sp>
      <p:pic>
        <p:nvPicPr>
          <p:cNvPr id="7" name="Picture 6" descr="Bildergebnis für new york">
            <a:extLst>
              <a:ext uri="{FF2B5EF4-FFF2-40B4-BE49-F238E27FC236}">
                <a16:creationId xmlns:a16="http://schemas.microsoft.com/office/drawing/2014/main" id="{56AED115-30F5-AB0B-FE5E-6C668813F9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659" r="24365"/>
          <a:stretch/>
        </p:blipFill>
        <p:spPr bwMode="auto">
          <a:xfrm>
            <a:off x="8651875" y="-1"/>
            <a:ext cx="3540125" cy="6317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941270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93FC74-1711-A85B-903B-4B74361BDD13}"/>
              </a:ext>
            </a:extLst>
          </p:cNvPr>
          <p:cNvSpPr>
            <a:spLocks noGrp="1"/>
          </p:cNvSpPr>
          <p:nvPr>
            <p:ph type="title"/>
          </p:nvPr>
        </p:nvSpPr>
        <p:spPr/>
        <p:txBody>
          <a:bodyPr/>
          <a:lstStyle/>
          <a:p>
            <a:r>
              <a:rPr lang="de-DE" dirty="0" err="1"/>
              <a:t>Importance</a:t>
            </a:r>
            <a:r>
              <a:rPr lang="de-DE" dirty="0"/>
              <a:t> of Depth </a:t>
            </a:r>
            <a:r>
              <a:rPr lang="de-DE" dirty="0" err="1"/>
              <a:t>Cues</a:t>
            </a:r>
            <a:endParaRPr lang="de-DE" dirty="0"/>
          </a:p>
        </p:txBody>
      </p:sp>
      <p:sp>
        <p:nvSpPr>
          <p:cNvPr id="3" name="Fußzeilenplatzhalter 2">
            <a:extLst>
              <a:ext uri="{FF2B5EF4-FFF2-40B4-BE49-F238E27FC236}">
                <a16:creationId xmlns:a16="http://schemas.microsoft.com/office/drawing/2014/main" id="{186970C4-9F51-7338-2566-A639A221C597}"/>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22736D39-905D-5AD3-8FD1-4A0CDDED69A1}"/>
              </a:ext>
            </a:extLst>
          </p:cNvPr>
          <p:cNvSpPr>
            <a:spLocks noGrp="1"/>
          </p:cNvSpPr>
          <p:nvPr>
            <p:ph type="sldNum" sz="quarter" idx="28"/>
          </p:nvPr>
        </p:nvSpPr>
        <p:spPr/>
        <p:txBody>
          <a:bodyPr/>
          <a:lstStyle/>
          <a:p>
            <a:fld id="{BA24374A-C3A8-471A-8837-3FC31668ABE5}" type="slidenum">
              <a:rPr lang="de-DE" smtClean="0"/>
              <a:pPr/>
              <a:t>72</a:t>
            </a:fld>
            <a:endParaRPr lang="de-DE" dirty="0"/>
          </a:p>
        </p:txBody>
      </p:sp>
      <p:sp>
        <p:nvSpPr>
          <p:cNvPr id="5" name="Textplatzhalter 4">
            <a:extLst>
              <a:ext uri="{FF2B5EF4-FFF2-40B4-BE49-F238E27FC236}">
                <a16:creationId xmlns:a16="http://schemas.microsoft.com/office/drawing/2014/main" id="{D1BDA543-2F74-26D2-E10C-197932AC034D}"/>
              </a:ext>
            </a:extLst>
          </p:cNvPr>
          <p:cNvSpPr>
            <a:spLocks noGrp="1"/>
          </p:cNvSpPr>
          <p:nvPr>
            <p:ph type="body" sz="quarter" idx="21"/>
          </p:nvPr>
        </p:nvSpPr>
        <p:spPr/>
        <p:txBody>
          <a:bodyPr/>
          <a:lstStyle/>
          <a:p>
            <a:r>
              <a:rPr lang="en-US" sz="1400" dirty="0"/>
              <a:t>Vision</a:t>
            </a:r>
            <a:endParaRPr lang="de-DE" dirty="0"/>
          </a:p>
        </p:txBody>
      </p:sp>
      <p:sp>
        <p:nvSpPr>
          <p:cNvPr id="6" name="Textplatzhalter 5">
            <a:extLst>
              <a:ext uri="{FF2B5EF4-FFF2-40B4-BE49-F238E27FC236}">
                <a16:creationId xmlns:a16="http://schemas.microsoft.com/office/drawing/2014/main" id="{D91DB372-3D5A-62A9-4695-0691664AFC42}"/>
              </a:ext>
            </a:extLst>
          </p:cNvPr>
          <p:cNvSpPr>
            <a:spLocks noGrp="1"/>
          </p:cNvSpPr>
          <p:nvPr>
            <p:ph type="body" sz="quarter" idx="29"/>
          </p:nvPr>
        </p:nvSpPr>
        <p:spPr/>
        <p:txBody>
          <a:bodyPr/>
          <a:lstStyle/>
          <a:p>
            <a:endParaRPr lang="de-DE" dirty="0"/>
          </a:p>
        </p:txBody>
      </p:sp>
      <p:pic>
        <p:nvPicPr>
          <p:cNvPr id="7" name="Picture 2" descr="Ähnliches Foto">
            <a:extLst>
              <a:ext uri="{FF2B5EF4-FFF2-40B4-BE49-F238E27FC236}">
                <a16:creationId xmlns:a16="http://schemas.microsoft.com/office/drawing/2014/main" id="{2CE3D3CE-79FA-79D6-6C50-060BCCC5D99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450" b="1791"/>
          <a:stretch/>
        </p:blipFill>
        <p:spPr bwMode="auto">
          <a:xfrm>
            <a:off x="2346960" y="1335948"/>
            <a:ext cx="7498080" cy="4849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35992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F54BD2-4193-ED8B-EA60-97018E93473A}"/>
              </a:ext>
            </a:extLst>
          </p:cNvPr>
          <p:cNvSpPr>
            <a:spLocks noGrp="1"/>
          </p:cNvSpPr>
          <p:nvPr>
            <p:ph type="title"/>
          </p:nvPr>
        </p:nvSpPr>
        <p:spPr/>
        <p:txBody>
          <a:bodyPr/>
          <a:lstStyle/>
          <a:p>
            <a:r>
              <a:rPr lang="en-US" dirty="0"/>
              <a:t>Negative Parallax</a:t>
            </a:r>
            <a:endParaRPr lang="de-DE" dirty="0"/>
          </a:p>
        </p:txBody>
      </p:sp>
      <p:sp>
        <p:nvSpPr>
          <p:cNvPr id="3" name="Fußzeilenplatzhalter 2">
            <a:extLst>
              <a:ext uri="{FF2B5EF4-FFF2-40B4-BE49-F238E27FC236}">
                <a16:creationId xmlns:a16="http://schemas.microsoft.com/office/drawing/2014/main" id="{CB20555A-F233-56F4-1773-51548B0A6B0A}"/>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5F486066-B36F-2A4F-E9D2-8361CDB814EA}"/>
              </a:ext>
            </a:extLst>
          </p:cNvPr>
          <p:cNvSpPr>
            <a:spLocks noGrp="1"/>
          </p:cNvSpPr>
          <p:nvPr>
            <p:ph type="sldNum" sz="quarter" idx="28"/>
          </p:nvPr>
        </p:nvSpPr>
        <p:spPr/>
        <p:txBody>
          <a:bodyPr/>
          <a:lstStyle/>
          <a:p>
            <a:fld id="{BA24374A-C3A8-471A-8837-3FC31668ABE5}" type="slidenum">
              <a:rPr lang="de-DE" smtClean="0"/>
              <a:pPr/>
              <a:t>73</a:t>
            </a:fld>
            <a:endParaRPr lang="de-DE" dirty="0"/>
          </a:p>
        </p:txBody>
      </p:sp>
      <p:sp>
        <p:nvSpPr>
          <p:cNvPr id="5" name="Textplatzhalter 4">
            <a:extLst>
              <a:ext uri="{FF2B5EF4-FFF2-40B4-BE49-F238E27FC236}">
                <a16:creationId xmlns:a16="http://schemas.microsoft.com/office/drawing/2014/main" id="{D9C61E68-35A1-FAEC-05E0-D0A6A5E5529B}"/>
              </a:ext>
            </a:extLst>
          </p:cNvPr>
          <p:cNvSpPr>
            <a:spLocks noGrp="1"/>
          </p:cNvSpPr>
          <p:nvPr>
            <p:ph type="body" sz="quarter" idx="21"/>
          </p:nvPr>
        </p:nvSpPr>
        <p:spPr/>
        <p:txBody>
          <a:bodyPr/>
          <a:lstStyle/>
          <a:p>
            <a:r>
              <a:rPr lang="en-US" sz="1400" dirty="0"/>
              <a:t>Vision</a:t>
            </a:r>
            <a:endParaRPr lang="de-DE" dirty="0"/>
          </a:p>
        </p:txBody>
      </p:sp>
      <p:sp>
        <p:nvSpPr>
          <p:cNvPr id="6" name="Textplatzhalter 5">
            <a:extLst>
              <a:ext uri="{FF2B5EF4-FFF2-40B4-BE49-F238E27FC236}">
                <a16:creationId xmlns:a16="http://schemas.microsoft.com/office/drawing/2014/main" id="{BB407830-875F-139C-0071-04C985BD47A6}"/>
              </a:ext>
            </a:extLst>
          </p:cNvPr>
          <p:cNvSpPr>
            <a:spLocks noGrp="1"/>
          </p:cNvSpPr>
          <p:nvPr>
            <p:ph type="body" sz="quarter" idx="29"/>
          </p:nvPr>
        </p:nvSpPr>
        <p:spPr/>
        <p:txBody>
          <a:bodyPr/>
          <a:lstStyle/>
          <a:p>
            <a:r>
              <a:rPr lang="de-DE" dirty="0"/>
              <a:t>Depth </a:t>
            </a:r>
            <a:r>
              <a:rPr lang="de-DE" dirty="0" err="1"/>
              <a:t>Perception</a:t>
            </a:r>
            <a:r>
              <a:rPr lang="de-DE" dirty="0"/>
              <a:t> </a:t>
            </a:r>
            <a:r>
              <a:rPr lang="de-DE" dirty="0" err="1"/>
              <a:t>using</a:t>
            </a:r>
            <a:r>
              <a:rPr lang="de-DE" dirty="0"/>
              <a:t> </a:t>
            </a:r>
            <a:r>
              <a:rPr lang="de-DE" dirty="0" err="1"/>
              <a:t>stereoscopic</a:t>
            </a:r>
            <a:r>
              <a:rPr lang="de-DE" dirty="0"/>
              <a:t> </a:t>
            </a:r>
            <a:r>
              <a:rPr lang="de-DE" dirty="0" err="1"/>
              <a:t>glasses</a:t>
            </a:r>
            <a:endParaRPr lang="de-DE" dirty="0"/>
          </a:p>
          <a:p>
            <a:endParaRPr lang="de-DE" dirty="0"/>
          </a:p>
        </p:txBody>
      </p:sp>
      <p:sp>
        <p:nvSpPr>
          <p:cNvPr id="7" name="Rectangle 4">
            <a:extLst>
              <a:ext uri="{FF2B5EF4-FFF2-40B4-BE49-F238E27FC236}">
                <a16:creationId xmlns:a16="http://schemas.microsoft.com/office/drawing/2014/main" id="{0751BBF5-0F8C-E674-DCC7-8D7E650DF3FE}"/>
              </a:ext>
            </a:extLst>
          </p:cNvPr>
          <p:cNvSpPr/>
          <p:nvPr/>
        </p:nvSpPr>
        <p:spPr>
          <a:xfrm>
            <a:off x="6249232" y="5662830"/>
            <a:ext cx="5247442" cy="461665"/>
          </a:xfrm>
          <a:prstGeom prst="rect">
            <a:avLst/>
          </a:prstGeom>
        </p:spPr>
        <p:txBody>
          <a:bodyPr wrap="square">
            <a:spAutoFit/>
          </a:bodyPr>
          <a:lstStyle/>
          <a:p>
            <a:r>
              <a:rPr lang="en-US" sz="1200" dirty="0"/>
              <a:t>Pocket Stereoscope, Joaquim Alves Gaspar - Own work (own photo) CC BY 2.5</a:t>
            </a:r>
          </a:p>
        </p:txBody>
      </p:sp>
      <p:sp>
        <p:nvSpPr>
          <p:cNvPr id="8" name="Rectangle 5">
            <a:extLst>
              <a:ext uri="{FF2B5EF4-FFF2-40B4-BE49-F238E27FC236}">
                <a16:creationId xmlns:a16="http://schemas.microsoft.com/office/drawing/2014/main" id="{F3C853D5-3575-E716-7C11-F823CA09EB21}"/>
              </a:ext>
            </a:extLst>
          </p:cNvPr>
          <p:cNvSpPr/>
          <p:nvPr/>
        </p:nvSpPr>
        <p:spPr>
          <a:xfrm>
            <a:off x="755577" y="5639885"/>
            <a:ext cx="5282703" cy="461665"/>
          </a:xfrm>
          <a:prstGeom prst="rect">
            <a:avLst/>
          </a:prstGeom>
        </p:spPr>
        <p:txBody>
          <a:bodyPr wrap="square">
            <a:spAutoFit/>
          </a:bodyPr>
          <a:lstStyle/>
          <a:p>
            <a:r>
              <a:rPr lang="en-US" sz="1200" dirty="0"/>
              <a:t>Stereoscopic image by coloring the two pictures, Tamar </a:t>
            </a:r>
            <a:r>
              <a:rPr lang="en-US" sz="1200" dirty="0" err="1"/>
              <a:t>Hayardeni</a:t>
            </a:r>
            <a:r>
              <a:rPr lang="en-US" sz="1200" dirty="0"/>
              <a:t> </a:t>
            </a:r>
            <a:r>
              <a:rPr lang="he-IL" sz="1200" dirty="0"/>
              <a:t>תמר הירדני - </a:t>
            </a:r>
            <a:r>
              <a:rPr lang="en-US" sz="1200" dirty="0"/>
              <a:t>Own </a:t>
            </a:r>
            <a:r>
              <a:rPr lang="en-US" sz="1200" dirty="0" err="1"/>
              <a:t>workCC</a:t>
            </a:r>
            <a:r>
              <a:rPr lang="en-US" sz="1200" dirty="0"/>
              <a:t> BY-SA 4.0 Wikipedia.org</a:t>
            </a:r>
          </a:p>
        </p:txBody>
      </p:sp>
      <p:pic>
        <p:nvPicPr>
          <p:cNvPr id="9" name="Picture 8" descr="https://upload.wikimedia.org/wikipedia/commons/thumb/3/31/Pocket_stereoscope.jpg/1024px-Pocket_stereoscope.jpg">
            <a:extLst>
              <a:ext uri="{FF2B5EF4-FFF2-40B4-BE49-F238E27FC236}">
                <a16:creationId xmlns:a16="http://schemas.microsoft.com/office/drawing/2014/main" id="{6DA86E31-55AD-3EA0-8940-EF49DE98840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37300" y="2338582"/>
            <a:ext cx="5159374" cy="330130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https://upload.wikimedia.org/wikipedia/commons/d/d2/Strereoscope-_Western_Wall_Jerusalem.jpg">
            <a:extLst>
              <a:ext uri="{FF2B5EF4-FFF2-40B4-BE49-F238E27FC236}">
                <a16:creationId xmlns:a16="http://schemas.microsoft.com/office/drawing/2014/main" id="{50AD1305-2C61-A20D-77F2-2E7B6C7145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3943" b="14492"/>
          <a:stretch/>
        </p:blipFill>
        <p:spPr bwMode="auto">
          <a:xfrm>
            <a:off x="755576" y="2365294"/>
            <a:ext cx="5282702" cy="3274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69417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platzhalter 10">
            <a:extLst>
              <a:ext uri="{FF2B5EF4-FFF2-40B4-BE49-F238E27FC236}">
                <a16:creationId xmlns:a16="http://schemas.microsoft.com/office/drawing/2014/main" id="{027AEEF4-B1F1-A532-EBA0-3D1ED4195ACD}"/>
              </a:ext>
            </a:extLst>
          </p:cNvPr>
          <p:cNvSpPr>
            <a:spLocks noGrp="1"/>
          </p:cNvSpPr>
          <p:nvPr>
            <p:ph type="body" sz="quarter" idx="21"/>
          </p:nvPr>
        </p:nvSpPr>
        <p:spPr>
          <a:xfrm>
            <a:off x="1806129" y="6317998"/>
            <a:ext cx="6845745" cy="540001"/>
          </a:xfrm>
        </p:spPr>
        <p:txBody>
          <a:bodyPr>
            <a:normAutofit/>
          </a:bodyPr>
          <a:lstStyle/>
          <a:p>
            <a:r>
              <a:rPr lang="en-US" sz="1200" dirty="0"/>
              <a:t>The following content is licensed under a Creative Commons Attribution 4.0 International license (CC BY-SA 4.0)</a:t>
            </a:r>
          </a:p>
        </p:txBody>
      </p:sp>
      <p:sp>
        <p:nvSpPr>
          <p:cNvPr id="22" name="Untertitel 21">
            <a:extLst>
              <a:ext uri="{FF2B5EF4-FFF2-40B4-BE49-F238E27FC236}">
                <a16:creationId xmlns:a16="http://schemas.microsoft.com/office/drawing/2014/main" id="{2A9E134A-6386-E5DC-8BB2-7350FB346F5D}"/>
              </a:ext>
            </a:extLst>
          </p:cNvPr>
          <p:cNvSpPr>
            <a:spLocks noGrp="1"/>
          </p:cNvSpPr>
          <p:nvPr>
            <p:ph type="subTitle" idx="1"/>
          </p:nvPr>
        </p:nvSpPr>
        <p:spPr/>
        <p:txBody>
          <a:bodyPr/>
          <a:lstStyle/>
          <a:p>
            <a:r>
              <a:rPr lang="de-DE" dirty="0"/>
              <a:t>Sounds and </a:t>
            </a:r>
            <a:r>
              <a:rPr lang="de-DE" dirty="0" err="1"/>
              <a:t>the</a:t>
            </a:r>
            <a:r>
              <a:rPr lang="de-DE" dirty="0"/>
              <a:t> vestibular </a:t>
            </a:r>
            <a:r>
              <a:rPr lang="de-DE" dirty="0" err="1"/>
              <a:t>system</a:t>
            </a:r>
            <a:endParaRPr lang="de-DE" dirty="0"/>
          </a:p>
        </p:txBody>
      </p:sp>
      <p:pic>
        <p:nvPicPr>
          <p:cNvPr id="26" name="Bildplatzhalter 25" descr="Frankfurt UAS Logo">
            <a:extLst>
              <a:ext uri="{FF2B5EF4-FFF2-40B4-BE49-F238E27FC236}">
                <a16:creationId xmlns:a16="http://schemas.microsoft.com/office/drawing/2014/main" id="{B67F61A0-498D-B3E3-81B5-D2F1481BEAE2}"/>
              </a:ext>
            </a:extLst>
          </p:cNvPr>
          <p:cNvPicPr>
            <a:picLocks noGrp="1" noChangeAspect="1"/>
          </p:cNvPicPr>
          <p:nvPr>
            <p:ph type="pic" sz="quarter" idx="25"/>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4803" r="-14803"/>
          <a:stretch/>
        </p:blipFill>
        <p:spPr/>
      </p:pic>
      <p:sp>
        <p:nvSpPr>
          <p:cNvPr id="21" name="Titel 20">
            <a:extLst>
              <a:ext uri="{FF2B5EF4-FFF2-40B4-BE49-F238E27FC236}">
                <a16:creationId xmlns:a16="http://schemas.microsoft.com/office/drawing/2014/main" id="{74AE008E-4998-8FBF-E060-8060811B8296}"/>
              </a:ext>
            </a:extLst>
          </p:cNvPr>
          <p:cNvSpPr>
            <a:spLocks noGrp="1"/>
          </p:cNvSpPr>
          <p:nvPr>
            <p:ph type="title"/>
          </p:nvPr>
        </p:nvSpPr>
        <p:spPr/>
        <p:txBody>
          <a:bodyPr/>
          <a:lstStyle/>
          <a:p>
            <a:r>
              <a:rPr lang="en-US" sz="3200" dirty="0"/>
              <a:t>Hearing</a:t>
            </a:r>
            <a:endParaRPr lang="de-DE" dirty="0"/>
          </a:p>
        </p:txBody>
      </p:sp>
      <p:sp>
        <p:nvSpPr>
          <p:cNvPr id="29" name="Fußzeilenplatzhalter 28">
            <a:extLst>
              <a:ext uri="{FF2B5EF4-FFF2-40B4-BE49-F238E27FC236}">
                <a16:creationId xmlns:a16="http://schemas.microsoft.com/office/drawing/2014/main" id="{1AC71F81-F602-A4C2-46BE-A340BF3ABB9D}"/>
              </a:ext>
            </a:extLst>
          </p:cNvPr>
          <p:cNvSpPr>
            <a:spLocks noGrp="1"/>
          </p:cNvSpPr>
          <p:nvPr>
            <p:ph type="ftr" sz="quarter" idx="27"/>
          </p:nvPr>
        </p:nvSpPr>
        <p:spPr/>
        <p:txBody>
          <a:bodyPr/>
          <a:lstStyle/>
          <a:p>
            <a:r>
              <a:rPr lang="de-DE" dirty="0"/>
              <a:t>Prof. Dr. Valentin Schwind</a:t>
            </a:r>
          </a:p>
        </p:txBody>
      </p:sp>
      <p:sp>
        <p:nvSpPr>
          <p:cNvPr id="10" name="Foliennummernplatzhalter 9">
            <a:extLst>
              <a:ext uri="{FF2B5EF4-FFF2-40B4-BE49-F238E27FC236}">
                <a16:creationId xmlns:a16="http://schemas.microsoft.com/office/drawing/2014/main" id="{09B34132-5F57-672E-9E99-94213FE2FAB2}"/>
              </a:ext>
            </a:extLst>
          </p:cNvPr>
          <p:cNvSpPr>
            <a:spLocks noGrp="1"/>
          </p:cNvSpPr>
          <p:nvPr>
            <p:ph type="sldNum" sz="quarter" idx="28"/>
          </p:nvPr>
        </p:nvSpPr>
        <p:spPr/>
        <p:txBody>
          <a:bodyPr/>
          <a:lstStyle/>
          <a:p>
            <a:fld id="{BA24374A-C3A8-471A-8837-3FC31668ABE5}" type="slidenum">
              <a:rPr lang="de-DE" smtClean="0"/>
              <a:pPr/>
              <a:t>74</a:t>
            </a:fld>
            <a:endParaRPr lang="de-DE" dirty="0"/>
          </a:p>
        </p:txBody>
      </p:sp>
      <p:pic>
        <p:nvPicPr>
          <p:cNvPr id="2" name="Picture 2">
            <a:extLst>
              <a:ext uri="{FF2B5EF4-FFF2-40B4-BE49-F238E27FC236}">
                <a16:creationId xmlns:a16="http://schemas.microsoft.com/office/drawing/2014/main" id="{D486E752-767E-CBF0-388D-1E6691652E0E}"/>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bwMode="auto">
          <a:xfrm>
            <a:off x="695325" y="6432491"/>
            <a:ext cx="974974" cy="34124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7">
            <a:extLst>
              <a:ext uri="{FF2B5EF4-FFF2-40B4-BE49-F238E27FC236}">
                <a16:creationId xmlns:a16="http://schemas.microsoft.com/office/drawing/2014/main" id="{19697C04-79C1-048F-D0A4-BA18F95E2E4E}"/>
              </a:ext>
            </a:extLst>
          </p:cNvPr>
          <p:cNvSpPr/>
          <p:nvPr/>
        </p:nvSpPr>
        <p:spPr>
          <a:xfrm>
            <a:off x="0" y="5844404"/>
            <a:ext cx="12192000" cy="402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0" tIns="108000" rIns="720000" bIns="108000" rtlCol="0" anchor="b" anchorCtr="0">
            <a:spAutoFit/>
          </a:bodyPr>
          <a:lstStyle/>
          <a:p>
            <a:r>
              <a:rPr lang="en-US" sz="1200" dirty="0">
                <a:solidFill>
                  <a:sysClr val="windowText" lastClr="000000"/>
                </a:solidFill>
              </a:rPr>
              <a:t>Image https://pxhere.com/en/photo/1428401 by </a:t>
            </a:r>
            <a:r>
              <a:rPr lang="en-US" sz="1200" dirty="0" err="1">
                <a:solidFill>
                  <a:sysClr val="windowText" lastClr="000000"/>
                </a:solidFill>
              </a:rPr>
              <a:t>mbpogue</a:t>
            </a:r>
            <a:endParaRPr lang="en-US" sz="1200" dirty="0">
              <a:solidFill>
                <a:sysClr val="windowText" lastClr="000000"/>
              </a:solidFill>
            </a:endParaRPr>
          </a:p>
        </p:txBody>
      </p:sp>
      <p:pic>
        <p:nvPicPr>
          <p:cNvPr id="9" name="Bildplatzhalter 15">
            <a:extLst>
              <a:ext uri="{FF2B5EF4-FFF2-40B4-BE49-F238E27FC236}">
                <a16:creationId xmlns:a16="http://schemas.microsoft.com/office/drawing/2014/main" id="{6EA0646D-38CC-7928-593D-CB1F5482D02E}"/>
              </a:ext>
            </a:extLst>
          </p:cNvPr>
          <p:cNvPicPr>
            <a:picLocks noGrp="1" noChangeAspect="1"/>
          </p:cNvPicPr>
          <p:nvPr>
            <p:ph type="pic" sz="quarter" idx="13"/>
          </p:nvPr>
        </p:nvPicPr>
        <p:blipFill>
          <a:blip r:embed="rId7">
            <a:extLst>
              <a:ext uri="{28A0092B-C50C-407E-A947-70E740481C1C}">
                <a14:useLocalDpi xmlns:a14="http://schemas.microsoft.com/office/drawing/2010/main" val="0"/>
              </a:ext>
            </a:extLst>
          </a:blip>
          <a:srcRect t="32218" b="32218"/>
          <a:stretch>
            <a:fillRect/>
          </a:stretch>
        </p:blipFill>
        <p:spPr>
          <a:xfrm>
            <a:off x="0" y="1089025"/>
            <a:ext cx="12192000" cy="2879725"/>
          </a:xfrm>
          <a:prstGeom prst="rect">
            <a:avLst/>
          </a:prstGeom>
        </p:spPr>
      </p:pic>
    </p:spTree>
    <p:extLst>
      <p:ext uri="{BB962C8B-B14F-4D97-AF65-F5344CB8AC3E}">
        <p14:creationId xmlns:p14="http://schemas.microsoft.com/office/powerpoint/2010/main" val="31704464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58A6C4-8827-18F7-B2A0-793F73B584C9}"/>
              </a:ext>
            </a:extLst>
          </p:cNvPr>
          <p:cNvSpPr>
            <a:spLocks noGrp="1"/>
          </p:cNvSpPr>
          <p:nvPr>
            <p:ph type="title"/>
          </p:nvPr>
        </p:nvSpPr>
        <p:spPr/>
        <p:txBody>
          <a:bodyPr/>
          <a:lstStyle/>
          <a:p>
            <a:r>
              <a:rPr lang="de-DE" dirty="0"/>
              <a:t>Propagation of Sound Waves</a:t>
            </a:r>
          </a:p>
        </p:txBody>
      </p:sp>
      <p:sp>
        <p:nvSpPr>
          <p:cNvPr id="3" name="Fußzeilenplatzhalter 2">
            <a:extLst>
              <a:ext uri="{FF2B5EF4-FFF2-40B4-BE49-F238E27FC236}">
                <a16:creationId xmlns:a16="http://schemas.microsoft.com/office/drawing/2014/main" id="{1097C46B-FD14-920E-5365-FE99F9419C85}"/>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1058EE07-05B6-6478-0CAC-7893C99E715E}"/>
              </a:ext>
            </a:extLst>
          </p:cNvPr>
          <p:cNvSpPr>
            <a:spLocks noGrp="1"/>
          </p:cNvSpPr>
          <p:nvPr>
            <p:ph type="sldNum" sz="quarter" idx="33"/>
          </p:nvPr>
        </p:nvSpPr>
        <p:spPr/>
        <p:txBody>
          <a:bodyPr/>
          <a:lstStyle/>
          <a:p>
            <a:fld id="{BA24374A-C3A8-471A-8837-3FC31668ABE5}" type="slidenum">
              <a:rPr lang="de-DE" smtClean="0"/>
              <a:pPr/>
              <a:t>75</a:t>
            </a:fld>
            <a:endParaRPr lang="de-DE" dirty="0"/>
          </a:p>
        </p:txBody>
      </p:sp>
      <p:sp>
        <p:nvSpPr>
          <p:cNvPr id="7" name="Textplatzhalter 6">
            <a:extLst>
              <a:ext uri="{FF2B5EF4-FFF2-40B4-BE49-F238E27FC236}">
                <a16:creationId xmlns:a16="http://schemas.microsoft.com/office/drawing/2014/main" id="{0D8F6945-1C4B-DE2C-E624-FBCF2859FBC6}"/>
              </a:ext>
            </a:extLst>
          </p:cNvPr>
          <p:cNvSpPr>
            <a:spLocks noGrp="1"/>
          </p:cNvSpPr>
          <p:nvPr>
            <p:ph type="body" sz="quarter" idx="21"/>
          </p:nvPr>
        </p:nvSpPr>
        <p:spPr/>
        <p:txBody>
          <a:bodyPr/>
          <a:lstStyle/>
          <a:p>
            <a:r>
              <a:rPr lang="en-US" sz="1400" dirty="0"/>
              <a:t>Hearing</a:t>
            </a:r>
            <a:endParaRPr lang="de-DE" dirty="0"/>
          </a:p>
        </p:txBody>
      </p:sp>
      <p:sp>
        <p:nvSpPr>
          <p:cNvPr id="6" name="Textplatzhalter 5">
            <a:extLst>
              <a:ext uri="{FF2B5EF4-FFF2-40B4-BE49-F238E27FC236}">
                <a16:creationId xmlns:a16="http://schemas.microsoft.com/office/drawing/2014/main" id="{918DE8AE-F549-C2FF-6999-F2D7858F02B6}"/>
              </a:ext>
            </a:extLst>
          </p:cNvPr>
          <p:cNvSpPr>
            <a:spLocks noGrp="1"/>
          </p:cNvSpPr>
          <p:nvPr>
            <p:ph type="body" sz="quarter" idx="34"/>
          </p:nvPr>
        </p:nvSpPr>
        <p:spPr/>
        <p:txBody>
          <a:bodyPr/>
          <a:lstStyle/>
          <a:p>
            <a:r>
              <a:rPr lang="en-US" sz="2400" dirty="0"/>
              <a:t>Sound: changes of air pressure in the perceivable frequency range</a:t>
            </a:r>
          </a:p>
          <a:p>
            <a:r>
              <a:rPr lang="en-US" sz="2400" dirty="0"/>
              <a:t>Hearing: sensory perception of sound</a:t>
            </a:r>
          </a:p>
          <a:p>
            <a:endParaRPr lang="en-US" sz="2400" dirty="0"/>
          </a:p>
          <a:p>
            <a:endParaRPr lang="de-DE" dirty="0"/>
          </a:p>
          <a:p>
            <a:endParaRPr lang="de-DE" dirty="0"/>
          </a:p>
        </p:txBody>
      </p:sp>
      <p:sp>
        <p:nvSpPr>
          <p:cNvPr id="8" name="Inhaltsplatzhalter 7">
            <a:extLst>
              <a:ext uri="{FF2B5EF4-FFF2-40B4-BE49-F238E27FC236}">
                <a16:creationId xmlns:a16="http://schemas.microsoft.com/office/drawing/2014/main" id="{BE694AE7-C0F6-2B56-A625-89BB7AC6D4F3}"/>
              </a:ext>
            </a:extLst>
          </p:cNvPr>
          <p:cNvSpPr>
            <a:spLocks noGrp="1"/>
          </p:cNvSpPr>
          <p:nvPr>
            <p:ph sz="quarter" idx="35"/>
          </p:nvPr>
        </p:nvSpPr>
        <p:spPr/>
        <p:txBody>
          <a:bodyPr/>
          <a:lstStyle/>
          <a:p>
            <a:r>
              <a:rPr lang="en-US" sz="1000" dirty="0">
                <a:solidFill>
                  <a:schemeClr val="bg1">
                    <a:lumMod val="65000"/>
                  </a:schemeClr>
                </a:solidFill>
              </a:rPr>
              <a:t>Image </a:t>
            </a:r>
            <a:r>
              <a:rPr lang="de-DE" sz="1000" dirty="0">
                <a:solidFill>
                  <a:schemeClr val="bg1">
                    <a:lumMod val="65000"/>
                  </a:schemeClr>
                </a:solidFill>
              </a:rPr>
              <a:t>Source https://commons.wikimedia.org/wiki/File:Standing.gif </a:t>
            </a:r>
            <a:r>
              <a:rPr lang="de-DE" sz="1000" dirty="0" err="1">
                <a:solidFill>
                  <a:schemeClr val="bg1">
                    <a:lumMod val="65000"/>
                  </a:schemeClr>
                </a:solidFill>
              </a:rPr>
              <a:t>by</a:t>
            </a:r>
            <a:r>
              <a:rPr lang="de-DE" sz="1000" dirty="0">
                <a:solidFill>
                  <a:schemeClr val="bg1">
                    <a:lumMod val="65000"/>
                  </a:schemeClr>
                </a:solidFill>
              </a:rPr>
              <a:t> Daniel A. Russell &amp; https://commons.wikimedia.org/wiki/File:Ultrasound_range_diagram.svg </a:t>
            </a:r>
            <a:r>
              <a:rPr lang="de-DE" sz="1000" dirty="0" err="1">
                <a:solidFill>
                  <a:schemeClr val="bg1">
                    <a:lumMod val="65000"/>
                  </a:schemeClr>
                </a:solidFill>
              </a:rPr>
              <a:t>by</a:t>
            </a:r>
            <a:r>
              <a:rPr lang="de-DE" sz="1000" dirty="0">
                <a:solidFill>
                  <a:schemeClr val="bg1">
                    <a:lumMod val="65000"/>
                  </a:schemeClr>
                </a:solidFill>
              </a:rPr>
              <a:t> Mikhail </a:t>
            </a:r>
            <a:r>
              <a:rPr lang="de-DE" sz="1000" dirty="0" err="1">
                <a:solidFill>
                  <a:schemeClr val="bg1">
                    <a:lumMod val="65000"/>
                  </a:schemeClr>
                </a:solidFill>
              </a:rPr>
              <a:t>Ryazanov</a:t>
            </a:r>
            <a:r>
              <a:rPr lang="de-DE" sz="1000" dirty="0">
                <a:solidFill>
                  <a:schemeClr val="bg1">
                    <a:lumMod val="65000"/>
                  </a:schemeClr>
                </a:solidFill>
              </a:rPr>
              <a:t> </a:t>
            </a:r>
          </a:p>
        </p:txBody>
      </p:sp>
      <p:pic>
        <p:nvPicPr>
          <p:cNvPr id="9" name="Grafik 8">
            <a:extLst>
              <a:ext uri="{FF2B5EF4-FFF2-40B4-BE49-F238E27FC236}">
                <a16:creationId xmlns:a16="http://schemas.microsoft.com/office/drawing/2014/main" id="{C53BF3D0-29E3-18FB-21B6-A082BD2DAA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325" y="2687344"/>
            <a:ext cx="3777788" cy="2938280"/>
          </a:xfrm>
          <a:prstGeom prst="rect">
            <a:avLst/>
          </a:prstGeom>
        </p:spPr>
      </p:pic>
      <p:pic>
        <p:nvPicPr>
          <p:cNvPr id="10" name="Grafik 9">
            <a:extLst>
              <a:ext uri="{FF2B5EF4-FFF2-40B4-BE49-F238E27FC236}">
                <a16:creationId xmlns:a16="http://schemas.microsoft.com/office/drawing/2014/main" id="{747F56A9-C912-EEEF-43B2-43B06A88B2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9789" y="2561251"/>
            <a:ext cx="4591879" cy="1087550"/>
          </a:xfrm>
          <a:prstGeom prst="rect">
            <a:avLst/>
          </a:prstGeom>
        </p:spPr>
      </p:pic>
      <p:sp>
        <p:nvSpPr>
          <p:cNvPr id="11" name="Textfeld 10">
            <a:extLst>
              <a:ext uri="{FF2B5EF4-FFF2-40B4-BE49-F238E27FC236}">
                <a16:creationId xmlns:a16="http://schemas.microsoft.com/office/drawing/2014/main" id="{2D1ADA22-2B33-9089-9F68-8D7EB94C6189}"/>
              </a:ext>
            </a:extLst>
          </p:cNvPr>
          <p:cNvSpPr txBox="1"/>
          <p:nvPr/>
        </p:nvSpPr>
        <p:spPr>
          <a:xfrm>
            <a:off x="4743451" y="5245017"/>
            <a:ext cx="6129336" cy="369332"/>
          </a:xfrm>
          <a:prstGeom prst="rect">
            <a:avLst/>
          </a:prstGeom>
          <a:noFill/>
        </p:spPr>
        <p:txBody>
          <a:bodyPr wrap="square">
            <a:spAutoFit/>
          </a:bodyPr>
          <a:lstStyle/>
          <a:p>
            <a:r>
              <a:rPr lang="de-DE" sz="1800" dirty="0">
                <a:solidFill>
                  <a:srgbClr val="C00000"/>
                </a:solidFill>
              </a:rPr>
              <a:t>C </a:t>
            </a:r>
            <a:r>
              <a:rPr lang="de-DE" sz="1800" dirty="0" err="1">
                <a:solidFill>
                  <a:srgbClr val="C00000"/>
                </a:solidFill>
              </a:rPr>
              <a:t>note</a:t>
            </a:r>
            <a:r>
              <a:rPr lang="de-DE" sz="1800" dirty="0">
                <a:solidFill>
                  <a:srgbClr val="C00000"/>
                </a:solidFill>
              </a:rPr>
              <a:t> 220Hz</a:t>
            </a:r>
            <a:endParaRPr lang="de-DE" dirty="0"/>
          </a:p>
        </p:txBody>
      </p:sp>
      <p:pic>
        <p:nvPicPr>
          <p:cNvPr id="12" name="Grafik 11">
            <a:extLst>
              <a:ext uri="{FF2B5EF4-FFF2-40B4-BE49-F238E27FC236}">
                <a16:creationId xmlns:a16="http://schemas.microsoft.com/office/drawing/2014/main" id="{347BFCF0-AB88-2E40-F09F-4D3E9CA54C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0607" y="3913438"/>
            <a:ext cx="5050631" cy="1408699"/>
          </a:xfrm>
          <a:prstGeom prst="rect">
            <a:avLst/>
          </a:prstGeom>
        </p:spPr>
      </p:pic>
    </p:spTree>
    <p:extLst>
      <p:ext uri="{BB962C8B-B14F-4D97-AF65-F5344CB8AC3E}">
        <p14:creationId xmlns:p14="http://schemas.microsoft.com/office/powerpoint/2010/main" val="156914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58A6C4-8827-18F7-B2A0-793F73B584C9}"/>
              </a:ext>
            </a:extLst>
          </p:cNvPr>
          <p:cNvSpPr>
            <a:spLocks noGrp="1"/>
          </p:cNvSpPr>
          <p:nvPr>
            <p:ph type="title"/>
          </p:nvPr>
        </p:nvSpPr>
        <p:spPr/>
        <p:txBody>
          <a:bodyPr/>
          <a:lstStyle/>
          <a:p>
            <a:r>
              <a:rPr lang="de-DE" dirty="0" err="1"/>
              <a:t>Auditory</a:t>
            </a:r>
            <a:r>
              <a:rPr lang="de-DE" dirty="0"/>
              <a:t> </a:t>
            </a:r>
            <a:r>
              <a:rPr lang="de-DE" dirty="0" err="1"/>
              <a:t>Perception</a:t>
            </a:r>
            <a:endParaRPr lang="de-DE" dirty="0"/>
          </a:p>
        </p:txBody>
      </p:sp>
      <p:sp>
        <p:nvSpPr>
          <p:cNvPr id="3" name="Fußzeilenplatzhalter 2">
            <a:extLst>
              <a:ext uri="{FF2B5EF4-FFF2-40B4-BE49-F238E27FC236}">
                <a16:creationId xmlns:a16="http://schemas.microsoft.com/office/drawing/2014/main" id="{1097C46B-FD14-920E-5365-FE99F9419C85}"/>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1058EE07-05B6-6478-0CAC-7893C99E715E}"/>
              </a:ext>
            </a:extLst>
          </p:cNvPr>
          <p:cNvSpPr>
            <a:spLocks noGrp="1"/>
          </p:cNvSpPr>
          <p:nvPr>
            <p:ph type="sldNum" sz="quarter" idx="28"/>
          </p:nvPr>
        </p:nvSpPr>
        <p:spPr/>
        <p:txBody>
          <a:bodyPr/>
          <a:lstStyle/>
          <a:p>
            <a:fld id="{BA24374A-C3A8-471A-8837-3FC31668ABE5}" type="slidenum">
              <a:rPr lang="de-DE" smtClean="0"/>
              <a:pPr/>
              <a:t>76</a:t>
            </a:fld>
            <a:endParaRPr lang="de-DE" dirty="0"/>
          </a:p>
        </p:txBody>
      </p:sp>
      <p:sp>
        <p:nvSpPr>
          <p:cNvPr id="7" name="Textplatzhalter 6">
            <a:extLst>
              <a:ext uri="{FF2B5EF4-FFF2-40B4-BE49-F238E27FC236}">
                <a16:creationId xmlns:a16="http://schemas.microsoft.com/office/drawing/2014/main" id="{0D8F6945-1C4B-DE2C-E624-FBCF2859FBC6}"/>
              </a:ext>
            </a:extLst>
          </p:cNvPr>
          <p:cNvSpPr>
            <a:spLocks noGrp="1"/>
          </p:cNvSpPr>
          <p:nvPr>
            <p:ph type="body" sz="quarter" idx="21"/>
          </p:nvPr>
        </p:nvSpPr>
        <p:spPr/>
        <p:txBody>
          <a:bodyPr/>
          <a:lstStyle/>
          <a:p>
            <a:r>
              <a:rPr lang="en-US" sz="1400" dirty="0"/>
              <a:t>Hearing</a:t>
            </a:r>
            <a:endParaRPr lang="de-DE" dirty="0"/>
          </a:p>
        </p:txBody>
      </p:sp>
      <p:sp>
        <p:nvSpPr>
          <p:cNvPr id="6" name="Textplatzhalter 5">
            <a:extLst>
              <a:ext uri="{FF2B5EF4-FFF2-40B4-BE49-F238E27FC236}">
                <a16:creationId xmlns:a16="http://schemas.microsoft.com/office/drawing/2014/main" id="{918DE8AE-F549-C2FF-6999-F2D7858F02B6}"/>
              </a:ext>
            </a:extLst>
          </p:cNvPr>
          <p:cNvSpPr>
            <a:spLocks noGrp="1"/>
          </p:cNvSpPr>
          <p:nvPr>
            <p:ph type="body" sz="quarter" idx="29"/>
          </p:nvPr>
        </p:nvSpPr>
        <p:spPr>
          <a:xfrm>
            <a:off x="695325" y="1449388"/>
            <a:ext cx="6937509" cy="4679950"/>
          </a:xfrm>
        </p:spPr>
        <p:txBody>
          <a:bodyPr>
            <a:normAutofit lnSpcReduction="10000"/>
          </a:bodyPr>
          <a:lstStyle/>
          <a:p>
            <a:r>
              <a:rPr lang="de-DE" dirty="0" err="1"/>
              <a:t>Ears</a:t>
            </a:r>
            <a:r>
              <a:rPr lang="de-DE" dirty="0"/>
              <a:t> </a:t>
            </a:r>
            <a:r>
              <a:rPr lang="de-DE" dirty="0" err="1"/>
              <a:t>detect</a:t>
            </a:r>
            <a:r>
              <a:rPr lang="de-DE" dirty="0"/>
              <a:t> </a:t>
            </a:r>
            <a:r>
              <a:rPr lang="de-DE" b="1" dirty="0" err="1">
                <a:solidFill>
                  <a:schemeClr val="accent1"/>
                </a:solidFill>
              </a:rPr>
              <a:t>changes</a:t>
            </a:r>
            <a:r>
              <a:rPr lang="de-DE" b="1" dirty="0">
                <a:solidFill>
                  <a:schemeClr val="accent1"/>
                </a:solidFill>
              </a:rPr>
              <a:t> of </a:t>
            </a:r>
            <a:r>
              <a:rPr lang="de-DE" b="1" dirty="0" err="1">
                <a:solidFill>
                  <a:schemeClr val="accent1"/>
                </a:solidFill>
              </a:rPr>
              <a:t>pressure</a:t>
            </a:r>
            <a:r>
              <a:rPr lang="de-DE" b="1" dirty="0">
                <a:solidFill>
                  <a:schemeClr val="accent1"/>
                </a:solidFill>
              </a:rPr>
              <a:t> </a:t>
            </a:r>
            <a:r>
              <a:rPr lang="de-DE" dirty="0"/>
              <a:t>in </a:t>
            </a:r>
            <a:r>
              <a:rPr lang="de-DE" dirty="0" err="1"/>
              <a:t>the</a:t>
            </a:r>
            <a:r>
              <a:rPr lang="de-DE" dirty="0"/>
              <a:t> </a:t>
            </a:r>
            <a:r>
              <a:rPr lang="de-DE" dirty="0" err="1"/>
              <a:t>surrounding</a:t>
            </a:r>
            <a:r>
              <a:rPr lang="de-DE" dirty="0"/>
              <a:t> medium (not </a:t>
            </a:r>
            <a:r>
              <a:rPr lang="de-DE" dirty="0" err="1"/>
              <a:t>necessarily</a:t>
            </a:r>
            <a:r>
              <a:rPr lang="de-DE" dirty="0"/>
              <a:t> </a:t>
            </a:r>
            <a:r>
              <a:rPr lang="de-DE" dirty="0" err="1"/>
              <a:t>air</a:t>
            </a:r>
            <a:r>
              <a:rPr lang="de-DE" dirty="0"/>
              <a:t>)</a:t>
            </a:r>
          </a:p>
          <a:p>
            <a:r>
              <a:rPr lang="en-US" dirty="0"/>
              <a:t>The auditory system consists of</a:t>
            </a:r>
          </a:p>
          <a:p>
            <a:pPr lvl="1"/>
            <a:r>
              <a:rPr lang="en-US" b="1" dirty="0">
                <a:solidFill>
                  <a:srgbClr val="4E9A06"/>
                </a:solidFill>
              </a:rPr>
              <a:t>the outer ear (the visible part)</a:t>
            </a:r>
          </a:p>
          <a:p>
            <a:pPr lvl="2"/>
            <a:r>
              <a:rPr lang="en-US" dirty="0"/>
              <a:t>The asymmetry filters sound depending on the vertical location (enables vertical sound localization)</a:t>
            </a:r>
            <a:endParaRPr lang="en-US" dirty="0">
              <a:solidFill>
                <a:srgbClr val="4E9A06"/>
              </a:solidFill>
            </a:endParaRPr>
          </a:p>
          <a:p>
            <a:pPr lvl="1"/>
            <a:r>
              <a:rPr lang="en-US" b="1" dirty="0">
                <a:solidFill>
                  <a:srgbClr val="ED6570"/>
                </a:solidFill>
              </a:rPr>
              <a:t>the middle ear (known as hammer, anvil, stirrup)</a:t>
            </a:r>
          </a:p>
          <a:p>
            <a:pPr lvl="2"/>
            <a:r>
              <a:rPr lang="en-US" dirty="0"/>
              <a:t>Transmission of vibrations and impedance matching from the eardrum to the inner ear</a:t>
            </a:r>
            <a:endParaRPr lang="en-US" dirty="0">
              <a:solidFill>
                <a:srgbClr val="ED6570"/>
              </a:solidFill>
            </a:endParaRPr>
          </a:p>
          <a:p>
            <a:pPr lvl="1"/>
            <a:r>
              <a:rPr lang="en-US" b="1" dirty="0">
                <a:solidFill>
                  <a:srgbClr val="AD7FA8"/>
                </a:solidFill>
              </a:rPr>
              <a:t>the inner ear (cochlea and vestibular system)</a:t>
            </a:r>
          </a:p>
          <a:p>
            <a:pPr lvl="2"/>
            <a:r>
              <a:rPr lang="de-DE" dirty="0"/>
              <a:t>A fluid-</a:t>
            </a:r>
            <a:r>
              <a:rPr lang="de-DE" dirty="0" err="1"/>
              <a:t>filled</a:t>
            </a:r>
            <a:r>
              <a:rPr lang="de-DE" dirty="0"/>
              <a:t> spiral </a:t>
            </a:r>
            <a:r>
              <a:rPr lang="de-DE" dirty="0" err="1"/>
              <a:t>with</a:t>
            </a:r>
            <a:r>
              <a:rPr lang="de-DE" dirty="0"/>
              <a:t> a </a:t>
            </a:r>
            <a:r>
              <a:rPr lang="de-DE" dirty="0" err="1"/>
              <a:t>membrane</a:t>
            </a:r>
            <a:r>
              <a:rPr lang="de-DE" dirty="0"/>
              <a:t> in </a:t>
            </a:r>
            <a:r>
              <a:rPr lang="de-DE" dirty="0" err="1"/>
              <a:t>which</a:t>
            </a:r>
            <a:r>
              <a:rPr lang="de-DE" dirty="0"/>
              <a:t> </a:t>
            </a:r>
            <a:r>
              <a:rPr lang="de-DE" dirty="0" err="1"/>
              <a:t>frequencies</a:t>
            </a:r>
            <a:r>
              <a:rPr lang="de-DE" dirty="0"/>
              <a:t> </a:t>
            </a:r>
            <a:r>
              <a:rPr lang="de-DE" dirty="0" err="1"/>
              <a:t>are</a:t>
            </a:r>
            <a:r>
              <a:rPr lang="de-DE" dirty="0"/>
              <a:t> </a:t>
            </a:r>
            <a:r>
              <a:rPr lang="de-DE" dirty="0" err="1"/>
              <a:t>transformed</a:t>
            </a:r>
            <a:r>
              <a:rPr lang="de-DE" dirty="0"/>
              <a:t> </a:t>
            </a:r>
            <a:r>
              <a:rPr lang="de-DE" dirty="0" err="1"/>
              <a:t>into</a:t>
            </a:r>
            <a:r>
              <a:rPr lang="de-DE" dirty="0"/>
              <a:t> </a:t>
            </a:r>
            <a:r>
              <a:rPr lang="de-DE" dirty="0" err="1"/>
              <a:t>location-based</a:t>
            </a:r>
            <a:r>
              <a:rPr lang="de-DE" dirty="0"/>
              <a:t> </a:t>
            </a:r>
            <a:r>
              <a:rPr lang="de-DE" dirty="0" err="1"/>
              <a:t>signals</a:t>
            </a:r>
            <a:endParaRPr lang="de-DE" dirty="0"/>
          </a:p>
          <a:p>
            <a:endParaRPr lang="de-DE" dirty="0"/>
          </a:p>
          <a:p>
            <a:endParaRPr lang="de-DE" dirty="0"/>
          </a:p>
        </p:txBody>
      </p:sp>
      <p:pic>
        <p:nvPicPr>
          <p:cNvPr id="5" name="Picture 4" descr="Blausen 0329 EarAnatomy InternalEar.png">
            <a:extLst>
              <a:ext uri="{FF2B5EF4-FFF2-40B4-BE49-F238E27FC236}">
                <a16:creationId xmlns:a16="http://schemas.microsoft.com/office/drawing/2014/main" id="{6BA4149F-1C9F-54A7-558E-D649895E05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3874" y="1470300"/>
            <a:ext cx="4638125" cy="4638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55105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58A6C4-8827-18F7-B2A0-793F73B584C9}"/>
              </a:ext>
            </a:extLst>
          </p:cNvPr>
          <p:cNvSpPr>
            <a:spLocks noGrp="1"/>
          </p:cNvSpPr>
          <p:nvPr>
            <p:ph type="title"/>
          </p:nvPr>
        </p:nvSpPr>
        <p:spPr/>
        <p:txBody>
          <a:bodyPr/>
          <a:lstStyle/>
          <a:p>
            <a:r>
              <a:rPr lang="de-DE" dirty="0"/>
              <a:t>Sound </a:t>
            </a:r>
            <a:r>
              <a:rPr lang="de-DE" dirty="0" err="1"/>
              <a:t>Localization</a:t>
            </a:r>
            <a:endParaRPr lang="de-DE" dirty="0"/>
          </a:p>
        </p:txBody>
      </p:sp>
      <p:sp>
        <p:nvSpPr>
          <p:cNvPr id="3" name="Fußzeilenplatzhalter 2">
            <a:extLst>
              <a:ext uri="{FF2B5EF4-FFF2-40B4-BE49-F238E27FC236}">
                <a16:creationId xmlns:a16="http://schemas.microsoft.com/office/drawing/2014/main" id="{1097C46B-FD14-920E-5365-FE99F9419C85}"/>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1058EE07-05B6-6478-0CAC-7893C99E715E}"/>
              </a:ext>
            </a:extLst>
          </p:cNvPr>
          <p:cNvSpPr>
            <a:spLocks noGrp="1"/>
          </p:cNvSpPr>
          <p:nvPr>
            <p:ph type="sldNum" sz="quarter" idx="28"/>
          </p:nvPr>
        </p:nvSpPr>
        <p:spPr/>
        <p:txBody>
          <a:bodyPr/>
          <a:lstStyle/>
          <a:p>
            <a:fld id="{BA24374A-C3A8-471A-8837-3FC31668ABE5}" type="slidenum">
              <a:rPr lang="de-DE" smtClean="0"/>
              <a:pPr/>
              <a:t>77</a:t>
            </a:fld>
            <a:endParaRPr lang="de-DE" dirty="0"/>
          </a:p>
        </p:txBody>
      </p:sp>
      <p:sp>
        <p:nvSpPr>
          <p:cNvPr id="7" name="Textplatzhalter 6">
            <a:extLst>
              <a:ext uri="{FF2B5EF4-FFF2-40B4-BE49-F238E27FC236}">
                <a16:creationId xmlns:a16="http://schemas.microsoft.com/office/drawing/2014/main" id="{0D8F6945-1C4B-DE2C-E624-FBCF2859FBC6}"/>
              </a:ext>
            </a:extLst>
          </p:cNvPr>
          <p:cNvSpPr>
            <a:spLocks noGrp="1"/>
          </p:cNvSpPr>
          <p:nvPr>
            <p:ph type="body" sz="quarter" idx="21"/>
          </p:nvPr>
        </p:nvSpPr>
        <p:spPr/>
        <p:txBody>
          <a:bodyPr/>
          <a:lstStyle/>
          <a:p>
            <a:r>
              <a:rPr lang="en-US" sz="1400" dirty="0"/>
              <a:t>Hearing</a:t>
            </a:r>
            <a:endParaRPr lang="de-DE" dirty="0"/>
          </a:p>
        </p:txBody>
      </p:sp>
      <p:sp>
        <p:nvSpPr>
          <p:cNvPr id="6" name="Textplatzhalter 5">
            <a:extLst>
              <a:ext uri="{FF2B5EF4-FFF2-40B4-BE49-F238E27FC236}">
                <a16:creationId xmlns:a16="http://schemas.microsoft.com/office/drawing/2014/main" id="{918DE8AE-F549-C2FF-6999-F2D7858F02B6}"/>
              </a:ext>
            </a:extLst>
          </p:cNvPr>
          <p:cNvSpPr>
            <a:spLocks noGrp="1"/>
          </p:cNvSpPr>
          <p:nvPr>
            <p:ph type="body" sz="quarter" idx="29"/>
          </p:nvPr>
        </p:nvSpPr>
        <p:spPr>
          <a:xfrm>
            <a:off x="695325" y="1449388"/>
            <a:ext cx="10801350" cy="4679950"/>
          </a:xfrm>
        </p:spPr>
        <p:txBody>
          <a:bodyPr>
            <a:normAutofit fontScale="92500" lnSpcReduction="10000"/>
          </a:bodyPr>
          <a:lstStyle/>
          <a:p>
            <a:r>
              <a:rPr lang="de-DE" b="1" dirty="0">
                <a:solidFill>
                  <a:schemeClr val="accent1"/>
                </a:solidFill>
              </a:rPr>
              <a:t>Inter-aural time </a:t>
            </a:r>
            <a:r>
              <a:rPr lang="de-DE" b="1" dirty="0" err="1">
                <a:solidFill>
                  <a:schemeClr val="accent1"/>
                </a:solidFill>
              </a:rPr>
              <a:t>differences</a:t>
            </a:r>
            <a:r>
              <a:rPr lang="de-DE" b="1" dirty="0">
                <a:solidFill>
                  <a:schemeClr val="accent1"/>
                </a:solidFill>
              </a:rPr>
              <a:t> </a:t>
            </a:r>
            <a:r>
              <a:rPr lang="de-DE" dirty="0" err="1"/>
              <a:t>are</a:t>
            </a:r>
            <a:r>
              <a:rPr lang="de-DE" dirty="0"/>
              <a:t> </a:t>
            </a:r>
            <a:r>
              <a:rPr lang="de-DE" dirty="0" err="1"/>
              <a:t>calculated</a:t>
            </a:r>
            <a:r>
              <a:rPr lang="de-DE" dirty="0"/>
              <a:t> in </a:t>
            </a:r>
            <a:r>
              <a:rPr lang="de-DE" dirty="0" err="1"/>
              <a:t>the</a:t>
            </a:r>
            <a:r>
              <a:rPr lang="de-DE" dirty="0"/>
              <a:t> </a:t>
            </a:r>
            <a:r>
              <a:rPr lang="de-DE" dirty="0" err="1"/>
              <a:t>brainstem</a:t>
            </a:r>
            <a:r>
              <a:rPr lang="de-DE" dirty="0"/>
              <a:t> (</a:t>
            </a:r>
            <a:r>
              <a:rPr lang="en-US" dirty="0"/>
              <a:t>some cells are more directly connected to one ear than the other)</a:t>
            </a:r>
          </a:p>
          <a:p>
            <a:pPr lvl="1"/>
            <a:r>
              <a:rPr lang="de-DE" dirty="0" err="1"/>
              <a:t>Does</a:t>
            </a:r>
            <a:r>
              <a:rPr lang="de-DE" dirty="0"/>
              <a:t> not </a:t>
            </a:r>
            <a:r>
              <a:rPr lang="de-DE" dirty="0" err="1"/>
              <a:t>explain</a:t>
            </a:r>
            <a:r>
              <a:rPr lang="de-DE" dirty="0"/>
              <a:t> </a:t>
            </a:r>
            <a:r>
              <a:rPr lang="de-DE" dirty="0" err="1"/>
              <a:t>the</a:t>
            </a:r>
            <a:r>
              <a:rPr lang="de-DE" dirty="0"/>
              <a:t> </a:t>
            </a:r>
            <a:r>
              <a:rPr lang="de-DE" b="1" dirty="0" err="1">
                <a:solidFill>
                  <a:schemeClr val="accent1"/>
                </a:solidFill>
              </a:rPr>
              <a:t>precedence</a:t>
            </a:r>
            <a:r>
              <a:rPr lang="de-DE" b="1" dirty="0">
                <a:solidFill>
                  <a:schemeClr val="accent1"/>
                </a:solidFill>
              </a:rPr>
              <a:t> </a:t>
            </a:r>
            <a:r>
              <a:rPr lang="de-DE" b="1" dirty="0" err="1">
                <a:solidFill>
                  <a:schemeClr val="accent1"/>
                </a:solidFill>
              </a:rPr>
              <a:t>effect</a:t>
            </a:r>
            <a:r>
              <a:rPr lang="de-DE" b="1" dirty="0">
                <a:solidFill>
                  <a:schemeClr val="accent1"/>
                </a:solidFill>
              </a:rPr>
              <a:t> </a:t>
            </a:r>
            <a:r>
              <a:rPr lang="de-DE" dirty="0"/>
              <a:t>– </a:t>
            </a:r>
            <a:r>
              <a:rPr lang="en-US" dirty="0"/>
              <a:t>sound followed by another sound is being separated after a short time delay (below a listener’s echo threshold)</a:t>
            </a:r>
          </a:p>
          <a:p>
            <a:pPr lvl="1"/>
            <a:r>
              <a:rPr lang="en-US" dirty="0"/>
              <a:t>There are also neurons sensitive to inter-aural time differences inhibiting the stimulation of the other ear</a:t>
            </a:r>
            <a:endParaRPr lang="de-DE" dirty="0"/>
          </a:p>
          <a:p>
            <a:r>
              <a:rPr lang="en-US" dirty="0"/>
              <a:t>Cues for </a:t>
            </a:r>
            <a:r>
              <a:rPr lang="en-US" b="1" dirty="0">
                <a:solidFill>
                  <a:schemeClr val="accent1"/>
                </a:solidFill>
              </a:rPr>
              <a:t>sound source localization</a:t>
            </a:r>
          </a:p>
          <a:p>
            <a:pPr lvl="1"/>
            <a:r>
              <a:rPr lang="en-US" dirty="0"/>
              <a:t>Time- and level-differences (or intensity-difference) between both ears</a:t>
            </a:r>
          </a:p>
          <a:p>
            <a:pPr lvl="1"/>
            <a:r>
              <a:rPr lang="en-US" dirty="0"/>
              <a:t>Spectral information</a:t>
            </a:r>
          </a:p>
          <a:p>
            <a:pPr lvl="1"/>
            <a:r>
              <a:rPr lang="en-US" dirty="0"/>
              <a:t>Timing</a:t>
            </a:r>
          </a:p>
          <a:p>
            <a:pPr lvl="1"/>
            <a:r>
              <a:rPr lang="en-US" dirty="0"/>
              <a:t>Correlation analysis</a:t>
            </a:r>
          </a:p>
          <a:p>
            <a:pPr lvl="1"/>
            <a:r>
              <a:rPr lang="en-US" dirty="0"/>
              <a:t>Pattern matching</a:t>
            </a:r>
            <a:endParaRPr lang="de-DE" dirty="0"/>
          </a:p>
          <a:p>
            <a:endParaRPr lang="de-DE" dirty="0"/>
          </a:p>
        </p:txBody>
      </p:sp>
    </p:spTree>
    <p:extLst>
      <p:ext uri="{BB962C8B-B14F-4D97-AF65-F5344CB8AC3E}">
        <p14:creationId xmlns:p14="http://schemas.microsoft.com/office/powerpoint/2010/main" val="399920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58A6C4-8827-18F7-B2A0-793F73B584C9}"/>
              </a:ext>
            </a:extLst>
          </p:cNvPr>
          <p:cNvSpPr>
            <a:spLocks noGrp="1"/>
          </p:cNvSpPr>
          <p:nvPr>
            <p:ph type="title"/>
          </p:nvPr>
        </p:nvSpPr>
        <p:spPr/>
        <p:txBody>
          <a:bodyPr/>
          <a:lstStyle/>
          <a:p>
            <a:r>
              <a:rPr lang="de-DE" dirty="0"/>
              <a:t>Hearing Range</a:t>
            </a:r>
          </a:p>
        </p:txBody>
      </p:sp>
      <p:sp>
        <p:nvSpPr>
          <p:cNvPr id="3" name="Fußzeilenplatzhalter 2">
            <a:extLst>
              <a:ext uri="{FF2B5EF4-FFF2-40B4-BE49-F238E27FC236}">
                <a16:creationId xmlns:a16="http://schemas.microsoft.com/office/drawing/2014/main" id="{1097C46B-FD14-920E-5365-FE99F9419C85}"/>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1058EE07-05B6-6478-0CAC-7893C99E715E}"/>
              </a:ext>
            </a:extLst>
          </p:cNvPr>
          <p:cNvSpPr>
            <a:spLocks noGrp="1"/>
          </p:cNvSpPr>
          <p:nvPr>
            <p:ph type="sldNum" sz="quarter" idx="28"/>
          </p:nvPr>
        </p:nvSpPr>
        <p:spPr/>
        <p:txBody>
          <a:bodyPr/>
          <a:lstStyle/>
          <a:p>
            <a:fld id="{BA24374A-C3A8-471A-8837-3FC31668ABE5}" type="slidenum">
              <a:rPr lang="de-DE" smtClean="0"/>
              <a:pPr/>
              <a:t>78</a:t>
            </a:fld>
            <a:endParaRPr lang="de-DE" dirty="0"/>
          </a:p>
        </p:txBody>
      </p:sp>
      <p:sp>
        <p:nvSpPr>
          <p:cNvPr id="7" name="Textplatzhalter 6">
            <a:extLst>
              <a:ext uri="{FF2B5EF4-FFF2-40B4-BE49-F238E27FC236}">
                <a16:creationId xmlns:a16="http://schemas.microsoft.com/office/drawing/2014/main" id="{0D8F6945-1C4B-DE2C-E624-FBCF2859FBC6}"/>
              </a:ext>
            </a:extLst>
          </p:cNvPr>
          <p:cNvSpPr>
            <a:spLocks noGrp="1"/>
          </p:cNvSpPr>
          <p:nvPr>
            <p:ph type="body" sz="quarter" idx="21"/>
          </p:nvPr>
        </p:nvSpPr>
        <p:spPr/>
        <p:txBody>
          <a:bodyPr/>
          <a:lstStyle/>
          <a:p>
            <a:r>
              <a:rPr lang="en-US" sz="1400" dirty="0"/>
              <a:t>Hearing</a:t>
            </a:r>
            <a:endParaRPr lang="de-DE" dirty="0"/>
          </a:p>
        </p:txBody>
      </p:sp>
      <p:sp>
        <p:nvSpPr>
          <p:cNvPr id="6" name="Textplatzhalter 5">
            <a:extLst>
              <a:ext uri="{FF2B5EF4-FFF2-40B4-BE49-F238E27FC236}">
                <a16:creationId xmlns:a16="http://schemas.microsoft.com/office/drawing/2014/main" id="{918DE8AE-F549-C2FF-6999-F2D7858F02B6}"/>
              </a:ext>
            </a:extLst>
          </p:cNvPr>
          <p:cNvSpPr>
            <a:spLocks noGrp="1"/>
          </p:cNvSpPr>
          <p:nvPr>
            <p:ph type="body" sz="quarter" idx="29"/>
          </p:nvPr>
        </p:nvSpPr>
        <p:spPr>
          <a:xfrm>
            <a:off x="695325" y="1449388"/>
            <a:ext cx="5400675" cy="4679950"/>
          </a:xfrm>
        </p:spPr>
        <p:txBody>
          <a:bodyPr>
            <a:normAutofit/>
          </a:bodyPr>
          <a:lstStyle/>
          <a:p>
            <a:r>
              <a:rPr lang="de-DE" b="1" dirty="0">
                <a:solidFill>
                  <a:schemeClr val="accent1"/>
                </a:solidFill>
              </a:rPr>
              <a:t>From ~20 to ~20.000 Hz </a:t>
            </a:r>
            <a:r>
              <a:rPr lang="de-DE" dirty="0"/>
              <a:t>(</a:t>
            </a:r>
            <a:r>
              <a:rPr lang="en-US" dirty="0"/>
              <a:t>laboratory conditions: 12 Hz and 28</a:t>
            </a:r>
            <a:r>
              <a:rPr lang="de-DE" dirty="0"/>
              <a:t>.000 </a:t>
            </a:r>
            <a:r>
              <a:rPr lang="en-US" dirty="0"/>
              <a:t>Hz)</a:t>
            </a:r>
          </a:p>
          <a:p>
            <a:r>
              <a:rPr lang="en-US" dirty="0"/>
              <a:t>Humans are most sensitive in a range between 2.000 and 5.000 Hz</a:t>
            </a:r>
          </a:p>
          <a:p>
            <a:pPr lvl="1"/>
            <a:r>
              <a:rPr lang="en-US" dirty="0"/>
              <a:t>Language</a:t>
            </a:r>
          </a:p>
          <a:p>
            <a:pPr lvl="1"/>
            <a:r>
              <a:rPr lang="en-US" dirty="0"/>
              <a:t>Music</a:t>
            </a:r>
          </a:p>
          <a:p>
            <a:pPr lvl="1"/>
            <a:r>
              <a:rPr lang="en-US" dirty="0"/>
              <a:t>Sound</a:t>
            </a:r>
          </a:p>
          <a:p>
            <a:r>
              <a:rPr lang="de-DE" b="1" dirty="0" err="1">
                <a:solidFill>
                  <a:schemeClr val="accent1"/>
                </a:solidFill>
              </a:rPr>
              <a:t>Shrinks</a:t>
            </a:r>
            <a:r>
              <a:rPr lang="de-DE" b="1" dirty="0">
                <a:solidFill>
                  <a:schemeClr val="accent1"/>
                </a:solidFill>
              </a:rPr>
              <a:t> </a:t>
            </a:r>
            <a:r>
              <a:rPr lang="de-DE" b="1" dirty="0" err="1">
                <a:solidFill>
                  <a:schemeClr val="accent1"/>
                </a:solidFill>
              </a:rPr>
              <a:t>during</a:t>
            </a:r>
            <a:r>
              <a:rPr lang="de-DE" b="1" dirty="0">
                <a:solidFill>
                  <a:schemeClr val="accent1"/>
                </a:solidFill>
              </a:rPr>
              <a:t> </a:t>
            </a:r>
            <a:r>
              <a:rPr lang="de-DE" b="1" dirty="0" err="1">
                <a:solidFill>
                  <a:schemeClr val="accent1"/>
                </a:solidFill>
              </a:rPr>
              <a:t>life</a:t>
            </a:r>
            <a:r>
              <a:rPr lang="de-DE" b="1" dirty="0">
                <a:solidFill>
                  <a:schemeClr val="accent1"/>
                </a:solidFill>
              </a:rPr>
              <a:t> </a:t>
            </a:r>
            <a:r>
              <a:rPr lang="de-DE" dirty="0"/>
              <a:t>(</a:t>
            </a:r>
            <a:r>
              <a:rPr lang="de-DE" dirty="0" err="1"/>
              <a:t>men</a:t>
            </a:r>
            <a:r>
              <a:rPr lang="de-DE" dirty="0"/>
              <a:t> to a </a:t>
            </a:r>
            <a:r>
              <a:rPr lang="de-DE" dirty="0" err="1"/>
              <a:t>higher</a:t>
            </a:r>
            <a:r>
              <a:rPr lang="de-DE" dirty="0"/>
              <a:t> </a:t>
            </a:r>
            <a:r>
              <a:rPr lang="de-DE" dirty="0" err="1"/>
              <a:t>degree</a:t>
            </a:r>
            <a:r>
              <a:rPr lang="de-DE" dirty="0"/>
              <a:t> </a:t>
            </a:r>
            <a:r>
              <a:rPr lang="de-DE" dirty="0" err="1"/>
              <a:t>than</a:t>
            </a:r>
            <a:r>
              <a:rPr lang="de-DE" dirty="0"/>
              <a:t> </a:t>
            </a:r>
            <a:r>
              <a:rPr lang="de-DE" dirty="0" err="1"/>
              <a:t>women</a:t>
            </a:r>
            <a:r>
              <a:rPr lang="de-DE" dirty="0"/>
              <a:t>)</a:t>
            </a:r>
            <a:endParaRPr lang="en-US" dirty="0"/>
          </a:p>
        </p:txBody>
      </p:sp>
      <p:pic>
        <p:nvPicPr>
          <p:cNvPr id="5" name="Grafik 4">
            <a:extLst>
              <a:ext uri="{FF2B5EF4-FFF2-40B4-BE49-F238E27FC236}">
                <a16:creationId xmlns:a16="http://schemas.microsoft.com/office/drawing/2014/main" id="{53A46F45-55A1-6279-808E-3F209EDF83F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176962" y="1592264"/>
            <a:ext cx="5610225" cy="4237510"/>
          </a:xfrm>
          <a:prstGeom prst="rect">
            <a:avLst/>
          </a:prstGeom>
        </p:spPr>
      </p:pic>
    </p:spTree>
    <p:extLst>
      <p:ext uri="{BB962C8B-B14F-4D97-AF65-F5344CB8AC3E}">
        <p14:creationId xmlns:p14="http://schemas.microsoft.com/office/powerpoint/2010/main" val="30196606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56A24E-C3B0-8C2C-7008-1CAD5277C99B}"/>
              </a:ext>
            </a:extLst>
          </p:cNvPr>
          <p:cNvSpPr>
            <a:spLocks noGrp="1"/>
          </p:cNvSpPr>
          <p:nvPr>
            <p:ph type="title"/>
          </p:nvPr>
        </p:nvSpPr>
        <p:spPr/>
        <p:txBody>
          <a:bodyPr/>
          <a:lstStyle/>
          <a:p>
            <a:r>
              <a:rPr lang="de-DE" dirty="0"/>
              <a:t>Speech </a:t>
            </a:r>
            <a:r>
              <a:rPr lang="de-DE" dirty="0" err="1"/>
              <a:t>Perception</a:t>
            </a:r>
            <a:endParaRPr lang="de-DE" dirty="0"/>
          </a:p>
        </p:txBody>
      </p:sp>
      <p:sp>
        <p:nvSpPr>
          <p:cNvPr id="3" name="Fußzeilenplatzhalter 2">
            <a:extLst>
              <a:ext uri="{FF2B5EF4-FFF2-40B4-BE49-F238E27FC236}">
                <a16:creationId xmlns:a16="http://schemas.microsoft.com/office/drawing/2014/main" id="{68E67E88-6FCC-EF40-DA9C-CB371CD0FE17}"/>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FEB37BA1-B36A-2CE6-A179-7F4F3663B7DE}"/>
              </a:ext>
            </a:extLst>
          </p:cNvPr>
          <p:cNvSpPr>
            <a:spLocks noGrp="1"/>
          </p:cNvSpPr>
          <p:nvPr>
            <p:ph type="sldNum" sz="quarter" idx="28"/>
          </p:nvPr>
        </p:nvSpPr>
        <p:spPr/>
        <p:txBody>
          <a:bodyPr/>
          <a:lstStyle/>
          <a:p>
            <a:fld id="{BA24374A-C3A8-471A-8837-3FC31668ABE5}" type="slidenum">
              <a:rPr lang="de-DE" smtClean="0"/>
              <a:pPr/>
              <a:t>79</a:t>
            </a:fld>
            <a:endParaRPr lang="de-DE" dirty="0"/>
          </a:p>
        </p:txBody>
      </p:sp>
      <p:sp>
        <p:nvSpPr>
          <p:cNvPr id="5" name="Textplatzhalter 4">
            <a:extLst>
              <a:ext uri="{FF2B5EF4-FFF2-40B4-BE49-F238E27FC236}">
                <a16:creationId xmlns:a16="http://schemas.microsoft.com/office/drawing/2014/main" id="{4E4F5654-D217-5178-92EC-D70E3559CC9D}"/>
              </a:ext>
            </a:extLst>
          </p:cNvPr>
          <p:cNvSpPr>
            <a:spLocks noGrp="1"/>
          </p:cNvSpPr>
          <p:nvPr>
            <p:ph type="body" sz="quarter" idx="21"/>
          </p:nvPr>
        </p:nvSpPr>
        <p:spPr/>
        <p:txBody>
          <a:bodyPr/>
          <a:lstStyle/>
          <a:p>
            <a:r>
              <a:rPr lang="en-US" sz="1400" dirty="0"/>
              <a:t>Hearing</a:t>
            </a:r>
            <a:endParaRPr lang="de-DE" dirty="0"/>
          </a:p>
        </p:txBody>
      </p:sp>
      <p:sp>
        <p:nvSpPr>
          <p:cNvPr id="6" name="Textplatzhalter 5">
            <a:extLst>
              <a:ext uri="{FF2B5EF4-FFF2-40B4-BE49-F238E27FC236}">
                <a16:creationId xmlns:a16="http://schemas.microsoft.com/office/drawing/2014/main" id="{A65CDE4C-917F-3CA8-B9DF-72404F5CFD22}"/>
              </a:ext>
            </a:extLst>
          </p:cNvPr>
          <p:cNvSpPr>
            <a:spLocks noGrp="1"/>
          </p:cNvSpPr>
          <p:nvPr>
            <p:ph type="body" sz="quarter" idx="29"/>
          </p:nvPr>
        </p:nvSpPr>
        <p:spPr>
          <a:xfrm>
            <a:off x="695325" y="1449388"/>
            <a:ext cx="6526822" cy="4679950"/>
          </a:xfrm>
        </p:spPr>
        <p:txBody>
          <a:bodyPr/>
          <a:lstStyle/>
          <a:p>
            <a:r>
              <a:rPr lang="en-US" b="1" dirty="0">
                <a:solidFill>
                  <a:schemeClr val="accent1"/>
                </a:solidFill>
              </a:rPr>
              <a:t>Acoustic cues are extracted</a:t>
            </a:r>
            <a:r>
              <a:rPr lang="en-US" dirty="0">
                <a:solidFill>
                  <a:schemeClr val="accent1"/>
                </a:solidFill>
              </a:rPr>
              <a:t> </a:t>
            </a:r>
            <a:r>
              <a:rPr lang="en-US" dirty="0"/>
              <a:t>and stored in sensory memory and then mapped onto </a:t>
            </a:r>
            <a:r>
              <a:rPr lang="en-US" b="1" dirty="0">
                <a:solidFill>
                  <a:schemeClr val="accent1"/>
                </a:solidFill>
              </a:rPr>
              <a:t>linguistic information</a:t>
            </a:r>
          </a:p>
          <a:p>
            <a:r>
              <a:rPr lang="en-US" dirty="0"/>
              <a:t>Includes multiples processes</a:t>
            </a:r>
          </a:p>
          <a:p>
            <a:pPr lvl="1"/>
            <a:r>
              <a:rPr lang="en-US" dirty="0"/>
              <a:t>Filtering (Cocktail party effect)</a:t>
            </a:r>
          </a:p>
          <a:p>
            <a:pPr lvl="1"/>
            <a:r>
              <a:rPr lang="en-US" dirty="0"/>
              <a:t>Abstraction (ignoring individual differences)</a:t>
            </a:r>
          </a:p>
          <a:p>
            <a:pPr lvl="1"/>
            <a:r>
              <a:rPr lang="en-US" dirty="0"/>
              <a:t>Identification (who is speaking?)</a:t>
            </a:r>
          </a:p>
          <a:p>
            <a:pPr lvl="1"/>
            <a:r>
              <a:rPr lang="en-US" dirty="0"/>
              <a:t>Analysis (Context “I scream” = “ice cream”)</a:t>
            </a:r>
          </a:p>
          <a:p>
            <a:pPr lvl="1"/>
            <a:r>
              <a:rPr lang="en-US" dirty="0"/>
              <a:t>Semantics (words, word combinations)</a:t>
            </a:r>
          </a:p>
          <a:p>
            <a:r>
              <a:rPr lang="en-US" dirty="0"/>
              <a:t>The average person can speak 125-150 words per minute</a:t>
            </a:r>
          </a:p>
        </p:txBody>
      </p:sp>
      <p:pic>
        <p:nvPicPr>
          <p:cNvPr id="7" name="Grafik 6">
            <a:extLst>
              <a:ext uri="{FF2B5EF4-FFF2-40B4-BE49-F238E27FC236}">
                <a16:creationId xmlns:a16="http://schemas.microsoft.com/office/drawing/2014/main" id="{1D9AA6ED-06FE-A429-84DD-0E76726C61E0}"/>
              </a:ext>
            </a:extLst>
          </p:cNvPr>
          <p:cNvPicPr>
            <a:picLocks noChangeAspect="1"/>
          </p:cNvPicPr>
          <p:nvPr/>
        </p:nvPicPr>
        <p:blipFill>
          <a:blip r:embed="rId2"/>
          <a:stretch>
            <a:fillRect/>
          </a:stretch>
        </p:blipFill>
        <p:spPr>
          <a:xfrm>
            <a:off x="7222147" y="1369004"/>
            <a:ext cx="4814277" cy="1032432"/>
          </a:xfrm>
          <a:prstGeom prst="rect">
            <a:avLst/>
          </a:prstGeom>
        </p:spPr>
      </p:pic>
      <p:pic>
        <p:nvPicPr>
          <p:cNvPr id="8" name="Grafik 7">
            <a:extLst>
              <a:ext uri="{FF2B5EF4-FFF2-40B4-BE49-F238E27FC236}">
                <a16:creationId xmlns:a16="http://schemas.microsoft.com/office/drawing/2014/main" id="{E7CE3DBB-74E5-9C7A-0242-20D8E3EDACD2}"/>
              </a:ext>
            </a:extLst>
          </p:cNvPr>
          <p:cNvPicPr>
            <a:picLocks noChangeAspect="1"/>
          </p:cNvPicPr>
          <p:nvPr/>
        </p:nvPicPr>
        <p:blipFill>
          <a:blip r:embed="rId3"/>
          <a:stretch>
            <a:fillRect/>
          </a:stretch>
        </p:blipFill>
        <p:spPr>
          <a:xfrm>
            <a:off x="7222148" y="2631737"/>
            <a:ext cx="4814277" cy="2240642"/>
          </a:xfrm>
          <a:prstGeom prst="rect">
            <a:avLst/>
          </a:prstGeom>
        </p:spPr>
      </p:pic>
    </p:spTree>
    <p:extLst>
      <p:ext uri="{BB962C8B-B14F-4D97-AF65-F5344CB8AC3E}">
        <p14:creationId xmlns:p14="http://schemas.microsoft.com/office/powerpoint/2010/main" val="7410499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18C4E8-786A-1AB8-D104-39E2AE2C912F}"/>
              </a:ext>
            </a:extLst>
          </p:cNvPr>
          <p:cNvSpPr>
            <a:spLocks noGrp="1"/>
          </p:cNvSpPr>
          <p:nvPr>
            <p:ph type="title"/>
          </p:nvPr>
        </p:nvSpPr>
        <p:spPr/>
        <p:txBody>
          <a:bodyPr/>
          <a:lstStyle/>
          <a:p>
            <a:r>
              <a:rPr lang="de-DE" dirty="0"/>
              <a:t>Evolution and </a:t>
            </a:r>
            <a:r>
              <a:rPr lang="de-DE" dirty="0" err="1"/>
              <a:t>Perception</a:t>
            </a:r>
            <a:endParaRPr lang="de-DE" dirty="0"/>
          </a:p>
        </p:txBody>
      </p:sp>
      <p:sp>
        <p:nvSpPr>
          <p:cNvPr id="3" name="Fußzeilenplatzhalter 2">
            <a:extLst>
              <a:ext uri="{FF2B5EF4-FFF2-40B4-BE49-F238E27FC236}">
                <a16:creationId xmlns:a16="http://schemas.microsoft.com/office/drawing/2014/main" id="{555A0FDD-3AF3-3DB9-071D-49E80029DD39}"/>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A476B35F-B28D-02BC-E94E-E0812BD05D17}"/>
              </a:ext>
            </a:extLst>
          </p:cNvPr>
          <p:cNvSpPr>
            <a:spLocks noGrp="1"/>
          </p:cNvSpPr>
          <p:nvPr>
            <p:ph type="sldNum" sz="quarter" idx="28"/>
          </p:nvPr>
        </p:nvSpPr>
        <p:spPr/>
        <p:txBody>
          <a:bodyPr/>
          <a:lstStyle/>
          <a:p>
            <a:fld id="{BA24374A-C3A8-471A-8837-3FC31668ABE5}" type="slidenum">
              <a:rPr lang="de-DE" smtClean="0"/>
              <a:pPr/>
              <a:t>8</a:t>
            </a:fld>
            <a:endParaRPr lang="de-DE" dirty="0"/>
          </a:p>
        </p:txBody>
      </p:sp>
      <p:sp>
        <p:nvSpPr>
          <p:cNvPr id="5" name="Textplatzhalter 4">
            <a:extLst>
              <a:ext uri="{FF2B5EF4-FFF2-40B4-BE49-F238E27FC236}">
                <a16:creationId xmlns:a16="http://schemas.microsoft.com/office/drawing/2014/main" id="{98E97E2D-04D9-DC0E-5138-8D30BFC97770}"/>
              </a:ext>
            </a:extLst>
          </p:cNvPr>
          <p:cNvSpPr>
            <a:spLocks noGrp="1"/>
          </p:cNvSpPr>
          <p:nvPr>
            <p:ph type="body" sz="quarter" idx="21"/>
          </p:nvPr>
        </p:nvSpPr>
        <p:spPr/>
        <p:txBody>
          <a:bodyPr/>
          <a:lstStyle/>
          <a:p>
            <a:r>
              <a:rPr lang="en-US" sz="1400" dirty="0"/>
              <a:t>Perception</a:t>
            </a:r>
            <a:endParaRPr lang="de-DE" dirty="0"/>
          </a:p>
        </p:txBody>
      </p:sp>
      <p:sp>
        <p:nvSpPr>
          <p:cNvPr id="6" name="Textplatzhalter 5">
            <a:extLst>
              <a:ext uri="{FF2B5EF4-FFF2-40B4-BE49-F238E27FC236}">
                <a16:creationId xmlns:a16="http://schemas.microsoft.com/office/drawing/2014/main" id="{FE39857C-2783-6130-EEDB-3AD63DD60490}"/>
              </a:ext>
            </a:extLst>
          </p:cNvPr>
          <p:cNvSpPr>
            <a:spLocks noGrp="1"/>
          </p:cNvSpPr>
          <p:nvPr>
            <p:ph type="body" sz="quarter" idx="29"/>
          </p:nvPr>
        </p:nvSpPr>
        <p:spPr/>
        <p:txBody>
          <a:bodyPr/>
          <a:lstStyle/>
          <a:p>
            <a:r>
              <a:rPr lang="en-US" dirty="0"/>
              <a:t>Biological systems </a:t>
            </a:r>
            <a:r>
              <a:rPr lang="en-US" b="1" dirty="0">
                <a:solidFill>
                  <a:schemeClr val="accent1"/>
                </a:solidFill>
              </a:rPr>
              <a:t>do not have the mental capacity </a:t>
            </a:r>
            <a:r>
              <a:rPr lang="en-US" dirty="0"/>
              <a:t>to fully perceive and process the physical world</a:t>
            </a:r>
          </a:p>
          <a:p>
            <a:pPr lvl="1"/>
            <a:r>
              <a:rPr lang="en-US" dirty="0"/>
              <a:t>Creatures with a great breadth of perception are generally going to extinct</a:t>
            </a:r>
          </a:p>
          <a:p>
            <a:pPr lvl="1"/>
            <a:r>
              <a:rPr lang="en-US" dirty="0"/>
              <a:t>To perceive reality as it is (all electromagnetic signals) would be an evolutionary disadvantage</a:t>
            </a:r>
          </a:p>
          <a:p>
            <a:r>
              <a:rPr lang="en-US" dirty="0"/>
              <a:t>The </a:t>
            </a:r>
            <a:r>
              <a:rPr lang="en-US" b="1" dirty="0">
                <a:solidFill>
                  <a:schemeClr val="accent1"/>
                </a:solidFill>
              </a:rPr>
              <a:t>specialization and filtering by perception </a:t>
            </a:r>
            <a:r>
              <a:rPr lang="en-US" dirty="0"/>
              <a:t>on certain electromagnetic waves is an essential part of evolution</a:t>
            </a:r>
          </a:p>
          <a:p>
            <a:pPr lvl="1"/>
            <a:r>
              <a:rPr lang="en-US" dirty="0"/>
              <a:t>This is also one of the reasons for the </a:t>
            </a:r>
            <a:r>
              <a:rPr lang="en-US" b="1" dirty="0">
                <a:solidFill>
                  <a:schemeClr val="accent1"/>
                </a:solidFill>
              </a:rPr>
              <a:t>diversity on the planet</a:t>
            </a:r>
            <a:r>
              <a:rPr lang="en-US" dirty="0"/>
              <a:t>, as several species do not compete for the same resources</a:t>
            </a:r>
          </a:p>
          <a:p>
            <a:r>
              <a:rPr lang="en-US" dirty="0"/>
              <a:t>The relatively small range of perception has given humans an evolutionary advantage in the development of other mental processes (cognition)</a:t>
            </a:r>
            <a:endParaRPr lang="de-DE" dirty="0"/>
          </a:p>
          <a:p>
            <a:endParaRPr lang="de-DE" dirty="0"/>
          </a:p>
        </p:txBody>
      </p:sp>
    </p:spTree>
    <p:extLst>
      <p:ext uri="{BB962C8B-B14F-4D97-AF65-F5344CB8AC3E}">
        <p14:creationId xmlns:p14="http://schemas.microsoft.com/office/powerpoint/2010/main" val="28095451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4A25EF-997F-E8F5-7D9B-7B39FB17AAEC}"/>
              </a:ext>
            </a:extLst>
          </p:cNvPr>
          <p:cNvSpPr>
            <a:spLocks noGrp="1"/>
          </p:cNvSpPr>
          <p:nvPr>
            <p:ph type="title"/>
          </p:nvPr>
        </p:nvSpPr>
        <p:spPr/>
        <p:txBody>
          <a:bodyPr/>
          <a:lstStyle/>
          <a:p>
            <a:r>
              <a:rPr lang="de-DE" dirty="0" err="1"/>
              <a:t>McGurk</a:t>
            </a:r>
            <a:r>
              <a:rPr lang="de-DE" dirty="0"/>
              <a:t> </a:t>
            </a:r>
            <a:r>
              <a:rPr lang="de-DE" dirty="0" err="1"/>
              <a:t>Effect</a:t>
            </a:r>
            <a:endParaRPr lang="de-DE" dirty="0"/>
          </a:p>
        </p:txBody>
      </p:sp>
      <p:sp>
        <p:nvSpPr>
          <p:cNvPr id="3" name="Fußzeilenplatzhalter 2">
            <a:extLst>
              <a:ext uri="{FF2B5EF4-FFF2-40B4-BE49-F238E27FC236}">
                <a16:creationId xmlns:a16="http://schemas.microsoft.com/office/drawing/2014/main" id="{28E88DA3-09AE-373A-BD7B-8B102231DE2E}"/>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27D17D9F-D6B5-B6EF-1368-5810910FF072}"/>
              </a:ext>
            </a:extLst>
          </p:cNvPr>
          <p:cNvSpPr>
            <a:spLocks noGrp="1"/>
          </p:cNvSpPr>
          <p:nvPr>
            <p:ph type="sldNum" sz="quarter" idx="33"/>
          </p:nvPr>
        </p:nvSpPr>
        <p:spPr/>
        <p:txBody>
          <a:bodyPr/>
          <a:lstStyle/>
          <a:p>
            <a:fld id="{BA24374A-C3A8-471A-8837-3FC31668ABE5}" type="slidenum">
              <a:rPr lang="de-DE" smtClean="0"/>
              <a:pPr/>
              <a:t>80</a:t>
            </a:fld>
            <a:endParaRPr lang="de-DE" dirty="0"/>
          </a:p>
        </p:txBody>
      </p:sp>
      <p:sp>
        <p:nvSpPr>
          <p:cNvPr id="5" name="Textplatzhalter 4">
            <a:extLst>
              <a:ext uri="{FF2B5EF4-FFF2-40B4-BE49-F238E27FC236}">
                <a16:creationId xmlns:a16="http://schemas.microsoft.com/office/drawing/2014/main" id="{92A61692-104E-12FA-D7C2-51CFF05DA638}"/>
              </a:ext>
            </a:extLst>
          </p:cNvPr>
          <p:cNvSpPr>
            <a:spLocks noGrp="1"/>
          </p:cNvSpPr>
          <p:nvPr>
            <p:ph type="body" sz="quarter" idx="21"/>
          </p:nvPr>
        </p:nvSpPr>
        <p:spPr/>
        <p:txBody>
          <a:bodyPr/>
          <a:lstStyle/>
          <a:p>
            <a:r>
              <a:rPr lang="en-US" sz="1400" dirty="0"/>
              <a:t>Hearing</a:t>
            </a:r>
            <a:endParaRPr lang="de-DE" dirty="0"/>
          </a:p>
        </p:txBody>
      </p:sp>
      <p:sp>
        <p:nvSpPr>
          <p:cNvPr id="6" name="Textplatzhalter 5">
            <a:extLst>
              <a:ext uri="{FF2B5EF4-FFF2-40B4-BE49-F238E27FC236}">
                <a16:creationId xmlns:a16="http://schemas.microsoft.com/office/drawing/2014/main" id="{7FC2FB1F-5459-E4C0-4B00-A0EE80BDE5E0}"/>
              </a:ext>
            </a:extLst>
          </p:cNvPr>
          <p:cNvSpPr>
            <a:spLocks noGrp="1"/>
          </p:cNvSpPr>
          <p:nvPr>
            <p:ph type="body" sz="quarter" idx="34"/>
          </p:nvPr>
        </p:nvSpPr>
        <p:spPr/>
        <p:txBody>
          <a:bodyPr/>
          <a:lstStyle/>
          <a:p>
            <a:endParaRPr lang="de-DE" dirty="0"/>
          </a:p>
        </p:txBody>
      </p:sp>
      <p:pic>
        <p:nvPicPr>
          <p:cNvPr id="16" name="Onlinemedien 15" title="McGurk effect - Auditory Illusion - BBC Horizon Clip">
            <a:hlinkClick r:id="" action="ppaction://media"/>
            <a:extLst>
              <a:ext uri="{FF2B5EF4-FFF2-40B4-BE49-F238E27FC236}">
                <a16:creationId xmlns:a16="http://schemas.microsoft.com/office/drawing/2014/main" id="{6F4EF9BD-05A2-614B-F82D-5E29C999CF22}"/>
              </a:ext>
            </a:extLst>
          </p:cNvPr>
          <p:cNvPicPr>
            <a:picLocks noGrp="1" noRot="1" noChangeAspect="1"/>
          </p:cNvPicPr>
          <p:nvPr>
            <p:ph sz="quarter" idx="35"/>
            <a:videoFile r:link="rId1"/>
          </p:nvPr>
        </p:nvPicPr>
        <p:blipFill>
          <a:blip r:embed="rId3"/>
          <a:stretch>
            <a:fillRect/>
          </a:stretch>
        </p:blipFill>
        <p:spPr>
          <a:xfrm>
            <a:off x="1940773" y="1284582"/>
            <a:ext cx="8310452" cy="4692543"/>
          </a:xfrm>
          <a:prstGeom prst="rect">
            <a:avLst/>
          </a:prstGeom>
        </p:spPr>
      </p:pic>
    </p:spTree>
    <p:extLst>
      <p:ext uri="{BB962C8B-B14F-4D97-AF65-F5344CB8AC3E}">
        <p14:creationId xmlns:p14="http://schemas.microsoft.com/office/powerpoint/2010/main" val="533650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56A24E-C3B0-8C2C-7008-1CAD5277C99B}"/>
              </a:ext>
            </a:extLst>
          </p:cNvPr>
          <p:cNvSpPr>
            <a:spLocks noGrp="1"/>
          </p:cNvSpPr>
          <p:nvPr>
            <p:ph type="title"/>
          </p:nvPr>
        </p:nvSpPr>
        <p:spPr/>
        <p:txBody>
          <a:bodyPr/>
          <a:lstStyle/>
          <a:p>
            <a:r>
              <a:rPr lang="de-DE" dirty="0"/>
              <a:t>Head-</a:t>
            </a:r>
            <a:r>
              <a:rPr lang="de-DE" dirty="0" err="1"/>
              <a:t>Related</a:t>
            </a:r>
            <a:r>
              <a:rPr lang="de-DE" dirty="0"/>
              <a:t> Transfer </a:t>
            </a:r>
            <a:r>
              <a:rPr lang="de-DE" dirty="0" err="1"/>
              <a:t>Function</a:t>
            </a:r>
            <a:r>
              <a:rPr lang="de-DE" dirty="0"/>
              <a:t> (HRTF)</a:t>
            </a:r>
          </a:p>
        </p:txBody>
      </p:sp>
      <p:sp>
        <p:nvSpPr>
          <p:cNvPr id="3" name="Fußzeilenplatzhalter 2">
            <a:extLst>
              <a:ext uri="{FF2B5EF4-FFF2-40B4-BE49-F238E27FC236}">
                <a16:creationId xmlns:a16="http://schemas.microsoft.com/office/drawing/2014/main" id="{68E67E88-6FCC-EF40-DA9C-CB371CD0FE17}"/>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FEB37BA1-B36A-2CE6-A179-7F4F3663B7DE}"/>
              </a:ext>
            </a:extLst>
          </p:cNvPr>
          <p:cNvSpPr>
            <a:spLocks noGrp="1"/>
          </p:cNvSpPr>
          <p:nvPr>
            <p:ph type="sldNum" sz="quarter" idx="33"/>
          </p:nvPr>
        </p:nvSpPr>
        <p:spPr/>
        <p:txBody>
          <a:bodyPr/>
          <a:lstStyle/>
          <a:p>
            <a:fld id="{BA24374A-C3A8-471A-8837-3FC31668ABE5}" type="slidenum">
              <a:rPr lang="de-DE" smtClean="0"/>
              <a:pPr/>
              <a:t>81</a:t>
            </a:fld>
            <a:endParaRPr lang="de-DE" dirty="0"/>
          </a:p>
        </p:txBody>
      </p:sp>
      <p:sp>
        <p:nvSpPr>
          <p:cNvPr id="5" name="Textplatzhalter 4">
            <a:extLst>
              <a:ext uri="{FF2B5EF4-FFF2-40B4-BE49-F238E27FC236}">
                <a16:creationId xmlns:a16="http://schemas.microsoft.com/office/drawing/2014/main" id="{4E4F5654-D217-5178-92EC-D70E3559CC9D}"/>
              </a:ext>
            </a:extLst>
          </p:cNvPr>
          <p:cNvSpPr>
            <a:spLocks noGrp="1"/>
          </p:cNvSpPr>
          <p:nvPr>
            <p:ph type="body" sz="quarter" idx="21"/>
          </p:nvPr>
        </p:nvSpPr>
        <p:spPr/>
        <p:txBody>
          <a:bodyPr/>
          <a:lstStyle/>
          <a:p>
            <a:r>
              <a:rPr lang="en-US" sz="1400" dirty="0"/>
              <a:t>Hearing</a:t>
            </a:r>
            <a:endParaRPr lang="de-DE" dirty="0"/>
          </a:p>
        </p:txBody>
      </p:sp>
      <p:sp>
        <p:nvSpPr>
          <p:cNvPr id="6" name="Textplatzhalter 5">
            <a:extLst>
              <a:ext uri="{FF2B5EF4-FFF2-40B4-BE49-F238E27FC236}">
                <a16:creationId xmlns:a16="http://schemas.microsoft.com/office/drawing/2014/main" id="{A65CDE4C-917F-3CA8-B9DF-72404F5CFD22}"/>
              </a:ext>
            </a:extLst>
          </p:cNvPr>
          <p:cNvSpPr>
            <a:spLocks noGrp="1"/>
          </p:cNvSpPr>
          <p:nvPr>
            <p:ph type="body" sz="quarter" idx="34"/>
          </p:nvPr>
        </p:nvSpPr>
        <p:spPr/>
        <p:txBody>
          <a:bodyPr/>
          <a:lstStyle/>
          <a:p>
            <a:endParaRPr lang="en-US" dirty="0"/>
          </a:p>
        </p:txBody>
      </p:sp>
      <p:sp>
        <p:nvSpPr>
          <p:cNvPr id="10" name="Inhaltsplatzhalter 9">
            <a:extLst>
              <a:ext uri="{FF2B5EF4-FFF2-40B4-BE49-F238E27FC236}">
                <a16:creationId xmlns:a16="http://schemas.microsoft.com/office/drawing/2014/main" id="{A57D4CD0-DD1D-8B41-82A2-5D0F7798D6B9}"/>
              </a:ext>
            </a:extLst>
          </p:cNvPr>
          <p:cNvSpPr>
            <a:spLocks noGrp="1"/>
          </p:cNvSpPr>
          <p:nvPr>
            <p:ph sz="quarter" idx="35"/>
          </p:nvPr>
        </p:nvSpPr>
        <p:spPr/>
        <p:txBody>
          <a:bodyPr/>
          <a:lstStyle/>
          <a:p>
            <a:r>
              <a:rPr lang="en-US" sz="1000" dirty="0">
                <a:solidFill>
                  <a:schemeClr val="bg1">
                    <a:lumMod val="65000"/>
                  </a:schemeClr>
                </a:solidFill>
              </a:rPr>
              <a:t>Image Source </a:t>
            </a:r>
            <a:r>
              <a:rPr lang="de-DE" sz="1000" dirty="0">
                <a:solidFill>
                  <a:schemeClr val="bg1">
                    <a:lumMod val="65000"/>
                  </a:schemeClr>
                </a:solidFill>
              </a:rPr>
              <a:t>https://upload.wikimedia.org/wikipedia/commons/1/19/Binaural.gif </a:t>
            </a:r>
            <a:r>
              <a:rPr lang="de-DE" sz="1000" dirty="0" err="1">
                <a:solidFill>
                  <a:schemeClr val="bg1">
                    <a:lumMod val="65000"/>
                  </a:schemeClr>
                </a:solidFill>
              </a:rPr>
              <a:t>by</a:t>
            </a:r>
            <a:r>
              <a:rPr lang="de-DE" sz="1000" dirty="0">
                <a:solidFill>
                  <a:schemeClr val="bg1">
                    <a:lumMod val="65000"/>
                  </a:schemeClr>
                </a:solidFill>
              </a:rPr>
              <a:t> </a:t>
            </a:r>
            <a:r>
              <a:rPr lang="pt-BR" sz="1000" dirty="0">
                <a:solidFill>
                  <a:schemeClr val="bg1">
                    <a:lumMod val="65000"/>
                  </a:schemeClr>
                </a:solidFill>
              </a:rPr>
              <a:t>T.A.V. Multimedia. Andreu &amp; Vila &amp; </a:t>
            </a:r>
            <a:r>
              <a:rPr lang="en-US" sz="1000" dirty="0">
                <a:solidFill>
                  <a:schemeClr val="bg1">
                    <a:lumMod val="65000"/>
                  </a:schemeClr>
                </a:solidFill>
              </a:rPr>
              <a:t>https://www.flickr.com/photos/mitopencourseware/4809307652 by</a:t>
            </a:r>
            <a:r>
              <a:rPr lang="de-DE" sz="1000" dirty="0">
                <a:solidFill>
                  <a:schemeClr val="bg1">
                    <a:lumMod val="65000"/>
                  </a:schemeClr>
                </a:solidFill>
              </a:rPr>
              <a:t> MIT </a:t>
            </a:r>
            <a:r>
              <a:rPr lang="de-DE" sz="1000" dirty="0" err="1">
                <a:solidFill>
                  <a:schemeClr val="bg1">
                    <a:lumMod val="65000"/>
                  </a:schemeClr>
                </a:solidFill>
              </a:rPr>
              <a:t>OpenCourseWare</a:t>
            </a:r>
            <a:endParaRPr lang="de-DE" sz="1000" dirty="0">
              <a:solidFill>
                <a:schemeClr val="bg1">
                  <a:lumMod val="65000"/>
                </a:schemeClr>
              </a:solidFill>
            </a:endParaRPr>
          </a:p>
        </p:txBody>
      </p:sp>
      <p:pic>
        <p:nvPicPr>
          <p:cNvPr id="13" name="Grafik 12">
            <a:extLst>
              <a:ext uri="{FF2B5EF4-FFF2-40B4-BE49-F238E27FC236}">
                <a16:creationId xmlns:a16="http://schemas.microsoft.com/office/drawing/2014/main" id="{18EA6110-0209-444A-ADFD-80FE9E63F09F}"/>
              </a:ext>
            </a:extLst>
          </p:cNvPr>
          <p:cNvPicPr>
            <a:picLocks noChangeAspect="1"/>
          </p:cNvPicPr>
          <p:nvPr/>
        </p:nvPicPr>
        <p:blipFill rotWithShape="1">
          <a:blip r:embed="rId2">
            <a:extLst>
              <a:ext uri="{28A0092B-C50C-407E-A947-70E740481C1C}">
                <a14:useLocalDpi xmlns:a14="http://schemas.microsoft.com/office/drawing/2010/main" val="0"/>
              </a:ext>
            </a:extLst>
          </a:blip>
          <a:srcRect r="40263"/>
          <a:stretch/>
        </p:blipFill>
        <p:spPr>
          <a:xfrm>
            <a:off x="738240" y="1607397"/>
            <a:ext cx="3773881" cy="3379680"/>
          </a:xfrm>
          <a:prstGeom prst="rect">
            <a:avLst/>
          </a:prstGeom>
        </p:spPr>
      </p:pic>
      <p:pic>
        <p:nvPicPr>
          <p:cNvPr id="14" name="Grafik 13">
            <a:extLst>
              <a:ext uri="{FF2B5EF4-FFF2-40B4-BE49-F238E27FC236}">
                <a16:creationId xmlns:a16="http://schemas.microsoft.com/office/drawing/2014/main" id="{54396EFD-1A6C-921D-9D2F-1DF33C5FD384}"/>
              </a:ext>
            </a:extLst>
          </p:cNvPr>
          <p:cNvPicPr>
            <a:picLocks noChangeAspect="1"/>
          </p:cNvPicPr>
          <p:nvPr/>
        </p:nvPicPr>
        <p:blipFill rotWithShape="1">
          <a:blip r:embed="rId3">
            <a:extLst>
              <a:ext uri="{28A0092B-C50C-407E-A947-70E740481C1C}">
                <a14:useLocalDpi xmlns:a14="http://schemas.microsoft.com/office/drawing/2010/main" val="0"/>
              </a:ext>
            </a:extLst>
          </a:blip>
          <a:srcRect r="7529"/>
          <a:stretch/>
        </p:blipFill>
        <p:spPr>
          <a:xfrm>
            <a:off x="4512121" y="1642339"/>
            <a:ext cx="7132246" cy="3314703"/>
          </a:xfrm>
          <a:prstGeom prst="rect">
            <a:avLst/>
          </a:prstGeom>
        </p:spPr>
      </p:pic>
    </p:spTree>
    <p:extLst>
      <p:ext uri="{BB962C8B-B14F-4D97-AF65-F5344CB8AC3E}">
        <p14:creationId xmlns:p14="http://schemas.microsoft.com/office/powerpoint/2010/main" val="318289965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56A24E-C3B0-8C2C-7008-1CAD5277C99B}"/>
              </a:ext>
            </a:extLst>
          </p:cNvPr>
          <p:cNvSpPr>
            <a:spLocks noGrp="1"/>
          </p:cNvSpPr>
          <p:nvPr>
            <p:ph type="title"/>
          </p:nvPr>
        </p:nvSpPr>
        <p:spPr/>
        <p:txBody>
          <a:bodyPr/>
          <a:lstStyle/>
          <a:p>
            <a:r>
              <a:rPr lang="de-DE" dirty="0" err="1"/>
              <a:t>Bone</a:t>
            </a:r>
            <a:r>
              <a:rPr lang="de-DE" dirty="0"/>
              <a:t> </a:t>
            </a:r>
            <a:r>
              <a:rPr lang="de-DE" dirty="0" err="1"/>
              <a:t>Conduction</a:t>
            </a:r>
            <a:endParaRPr lang="de-DE" dirty="0"/>
          </a:p>
        </p:txBody>
      </p:sp>
      <p:sp>
        <p:nvSpPr>
          <p:cNvPr id="3" name="Fußzeilenplatzhalter 2">
            <a:extLst>
              <a:ext uri="{FF2B5EF4-FFF2-40B4-BE49-F238E27FC236}">
                <a16:creationId xmlns:a16="http://schemas.microsoft.com/office/drawing/2014/main" id="{68E67E88-6FCC-EF40-DA9C-CB371CD0FE17}"/>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FEB37BA1-B36A-2CE6-A179-7F4F3663B7DE}"/>
              </a:ext>
            </a:extLst>
          </p:cNvPr>
          <p:cNvSpPr>
            <a:spLocks noGrp="1"/>
          </p:cNvSpPr>
          <p:nvPr>
            <p:ph type="sldNum" sz="quarter" idx="33"/>
          </p:nvPr>
        </p:nvSpPr>
        <p:spPr/>
        <p:txBody>
          <a:bodyPr/>
          <a:lstStyle/>
          <a:p>
            <a:fld id="{BA24374A-C3A8-471A-8837-3FC31668ABE5}" type="slidenum">
              <a:rPr lang="de-DE" smtClean="0"/>
              <a:pPr/>
              <a:t>82</a:t>
            </a:fld>
            <a:endParaRPr lang="de-DE" dirty="0"/>
          </a:p>
        </p:txBody>
      </p:sp>
      <p:sp>
        <p:nvSpPr>
          <p:cNvPr id="5" name="Textplatzhalter 4">
            <a:extLst>
              <a:ext uri="{FF2B5EF4-FFF2-40B4-BE49-F238E27FC236}">
                <a16:creationId xmlns:a16="http://schemas.microsoft.com/office/drawing/2014/main" id="{4E4F5654-D217-5178-92EC-D70E3559CC9D}"/>
              </a:ext>
            </a:extLst>
          </p:cNvPr>
          <p:cNvSpPr>
            <a:spLocks noGrp="1"/>
          </p:cNvSpPr>
          <p:nvPr>
            <p:ph type="body" sz="quarter" idx="21"/>
          </p:nvPr>
        </p:nvSpPr>
        <p:spPr/>
        <p:txBody>
          <a:bodyPr/>
          <a:lstStyle/>
          <a:p>
            <a:r>
              <a:rPr lang="en-US" sz="1400" dirty="0"/>
              <a:t>Hearing</a:t>
            </a:r>
            <a:endParaRPr lang="de-DE" dirty="0"/>
          </a:p>
        </p:txBody>
      </p:sp>
      <p:sp>
        <p:nvSpPr>
          <p:cNvPr id="6" name="Textplatzhalter 5">
            <a:extLst>
              <a:ext uri="{FF2B5EF4-FFF2-40B4-BE49-F238E27FC236}">
                <a16:creationId xmlns:a16="http://schemas.microsoft.com/office/drawing/2014/main" id="{A65CDE4C-917F-3CA8-B9DF-72404F5CFD22}"/>
              </a:ext>
            </a:extLst>
          </p:cNvPr>
          <p:cNvSpPr>
            <a:spLocks noGrp="1"/>
          </p:cNvSpPr>
          <p:nvPr>
            <p:ph type="body" sz="quarter" idx="34"/>
          </p:nvPr>
        </p:nvSpPr>
        <p:spPr>
          <a:xfrm>
            <a:off x="695326" y="1449388"/>
            <a:ext cx="7038574" cy="4056061"/>
          </a:xfrm>
        </p:spPr>
        <p:txBody>
          <a:bodyPr>
            <a:normAutofit lnSpcReduction="10000"/>
          </a:bodyPr>
          <a:lstStyle/>
          <a:p>
            <a:r>
              <a:rPr lang="de-DE" b="1" dirty="0">
                <a:solidFill>
                  <a:schemeClr val="accent1"/>
                </a:solidFill>
              </a:rPr>
              <a:t>Bones</a:t>
            </a:r>
            <a:r>
              <a:rPr lang="de-DE" dirty="0"/>
              <a:t> (</a:t>
            </a:r>
            <a:r>
              <a:rPr lang="de-DE" dirty="0" err="1"/>
              <a:t>mainly</a:t>
            </a:r>
            <a:r>
              <a:rPr lang="de-DE" dirty="0"/>
              <a:t> </a:t>
            </a:r>
            <a:r>
              <a:rPr lang="de-DE" dirty="0" err="1"/>
              <a:t>the</a:t>
            </a:r>
            <a:r>
              <a:rPr lang="de-DE" dirty="0"/>
              <a:t> </a:t>
            </a:r>
            <a:r>
              <a:rPr lang="de-DE" dirty="0" err="1"/>
              <a:t>skull</a:t>
            </a:r>
            <a:r>
              <a:rPr lang="de-DE" dirty="0"/>
              <a:t>) </a:t>
            </a:r>
            <a:r>
              <a:rPr lang="de-DE" b="1" dirty="0" err="1">
                <a:solidFill>
                  <a:schemeClr val="accent1"/>
                </a:solidFill>
              </a:rPr>
              <a:t>convey</a:t>
            </a:r>
            <a:r>
              <a:rPr lang="de-DE" b="1" dirty="0">
                <a:solidFill>
                  <a:schemeClr val="accent1"/>
                </a:solidFill>
              </a:rPr>
              <a:t> </a:t>
            </a:r>
            <a:r>
              <a:rPr lang="de-DE" b="1" dirty="0" err="1">
                <a:solidFill>
                  <a:schemeClr val="accent1"/>
                </a:solidFill>
              </a:rPr>
              <a:t>lower-frequency</a:t>
            </a:r>
            <a:r>
              <a:rPr lang="de-DE" b="1" dirty="0">
                <a:solidFill>
                  <a:schemeClr val="accent1"/>
                </a:solidFill>
              </a:rPr>
              <a:t> </a:t>
            </a:r>
            <a:r>
              <a:rPr lang="de-DE" b="1" dirty="0" err="1">
                <a:solidFill>
                  <a:schemeClr val="accent1"/>
                </a:solidFill>
              </a:rPr>
              <a:t>sounds</a:t>
            </a:r>
            <a:r>
              <a:rPr lang="de-DE" dirty="0">
                <a:solidFill>
                  <a:schemeClr val="accent1"/>
                </a:solidFill>
              </a:rPr>
              <a:t> </a:t>
            </a:r>
            <a:r>
              <a:rPr lang="de-DE" dirty="0"/>
              <a:t>to </a:t>
            </a:r>
            <a:r>
              <a:rPr lang="de-DE" dirty="0" err="1"/>
              <a:t>the</a:t>
            </a:r>
            <a:r>
              <a:rPr lang="de-DE" dirty="0"/>
              <a:t> </a:t>
            </a:r>
            <a:r>
              <a:rPr lang="de-DE" dirty="0" err="1"/>
              <a:t>inner</a:t>
            </a:r>
            <a:r>
              <a:rPr lang="de-DE" dirty="0"/>
              <a:t> </a:t>
            </a:r>
            <a:r>
              <a:rPr lang="de-DE" dirty="0" err="1"/>
              <a:t>ear</a:t>
            </a:r>
            <a:endParaRPr lang="de-DE" dirty="0"/>
          </a:p>
          <a:p>
            <a:pPr lvl="1"/>
            <a:r>
              <a:rPr lang="de-DE" dirty="0"/>
              <a:t>Hard to </a:t>
            </a:r>
            <a:r>
              <a:rPr lang="de-DE" dirty="0" err="1"/>
              <a:t>locate</a:t>
            </a:r>
            <a:endParaRPr lang="de-DE" dirty="0"/>
          </a:p>
          <a:p>
            <a:r>
              <a:rPr lang="de-DE" dirty="0" err="1"/>
              <a:t>Reason</a:t>
            </a:r>
            <a:r>
              <a:rPr lang="de-DE" dirty="0"/>
              <a:t> </a:t>
            </a:r>
            <a:r>
              <a:rPr lang="de-DE" b="1" dirty="0">
                <a:solidFill>
                  <a:schemeClr val="accent1"/>
                </a:solidFill>
              </a:rPr>
              <a:t>why </a:t>
            </a:r>
            <a:r>
              <a:rPr lang="de-DE" b="1" dirty="0" err="1">
                <a:solidFill>
                  <a:schemeClr val="accent1"/>
                </a:solidFill>
              </a:rPr>
              <a:t>the</a:t>
            </a:r>
            <a:r>
              <a:rPr lang="de-DE" b="1" dirty="0">
                <a:solidFill>
                  <a:schemeClr val="accent1"/>
                </a:solidFill>
              </a:rPr>
              <a:t> own </a:t>
            </a:r>
            <a:r>
              <a:rPr lang="de-DE" b="1" dirty="0" err="1">
                <a:solidFill>
                  <a:schemeClr val="accent1"/>
                </a:solidFill>
              </a:rPr>
              <a:t>voice</a:t>
            </a:r>
            <a:r>
              <a:rPr lang="de-DE" b="1" dirty="0">
                <a:solidFill>
                  <a:schemeClr val="accent1"/>
                </a:solidFill>
              </a:rPr>
              <a:t> </a:t>
            </a:r>
            <a:r>
              <a:rPr lang="de-DE" b="1" dirty="0" err="1">
                <a:solidFill>
                  <a:schemeClr val="accent1"/>
                </a:solidFill>
              </a:rPr>
              <a:t>sounds</a:t>
            </a:r>
            <a:r>
              <a:rPr lang="de-DE" b="1" dirty="0">
                <a:solidFill>
                  <a:schemeClr val="accent1"/>
                </a:solidFill>
              </a:rPr>
              <a:t> different </a:t>
            </a:r>
            <a:r>
              <a:rPr lang="de-DE" dirty="0" err="1"/>
              <a:t>when</a:t>
            </a:r>
            <a:r>
              <a:rPr lang="de-DE" dirty="0"/>
              <a:t> </a:t>
            </a:r>
            <a:r>
              <a:rPr lang="de-DE" dirty="0" err="1"/>
              <a:t>it</a:t>
            </a:r>
            <a:r>
              <a:rPr lang="de-DE" dirty="0"/>
              <a:t> </a:t>
            </a:r>
            <a:r>
              <a:rPr lang="de-DE" dirty="0" err="1"/>
              <a:t>is</a:t>
            </a:r>
            <a:r>
              <a:rPr lang="de-DE" dirty="0"/>
              <a:t> </a:t>
            </a:r>
            <a:r>
              <a:rPr lang="de-DE" dirty="0" err="1"/>
              <a:t>recorded</a:t>
            </a:r>
            <a:r>
              <a:rPr lang="de-DE" dirty="0"/>
              <a:t> </a:t>
            </a:r>
            <a:r>
              <a:rPr lang="de-DE" dirty="0" err="1"/>
              <a:t>any</a:t>
            </a:r>
            <a:r>
              <a:rPr lang="de-DE" dirty="0"/>
              <a:t> </a:t>
            </a:r>
            <a:r>
              <a:rPr lang="de-DE" dirty="0" err="1"/>
              <a:t>played</a:t>
            </a:r>
            <a:r>
              <a:rPr lang="de-DE" dirty="0"/>
              <a:t> back</a:t>
            </a:r>
          </a:p>
          <a:p>
            <a:pPr lvl="1"/>
            <a:r>
              <a:rPr lang="en-US" dirty="0"/>
              <a:t>people perceive their own voices to be lower and fuller than others</a:t>
            </a:r>
          </a:p>
          <a:p>
            <a:r>
              <a:rPr lang="de-DE" b="1" dirty="0" err="1">
                <a:solidFill>
                  <a:schemeClr val="accent1"/>
                </a:solidFill>
              </a:rPr>
              <a:t>Bone</a:t>
            </a:r>
            <a:r>
              <a:rPr lang="de-DE" b="1" dirty="0">
                <a:solidFill>
                  <a:schemeClr val="accent1"/>
                </a:solidFill>
              </a:rPr>
              <a:t> </a:t>
            </a:r>
            <a:r>
              <a:rPr lang="de-DE" b="1" dirty="0" err="1">
                <a:solidFill>
                  <a:schemeClr val="accent1"/>
                </a:solidFill>
              </a:rPr>
              <a:t>conduction</a:t>
            </a:r>
            <a:r>
              <a:rPr lang="de-DE" b="1" dirty="0">
                <a:solidFill>
                  <a:schemeClr val="accent1"/>
                </a:solidFill>
              </a:rPr>
              <a:t> </a:t>
            </a:r>
            <a:r>
              <a:rPr lang="de-DE" b="1" dirty="0" err="1">
                <a:solidFill>
                  <a:schemeClr val="accent1"/>
                </a:solidFill>
              </a:rPr>
              <a:t>speaker</a:t>
            </a:r>
            <a:r>
              <a:rPr lang="de-DE" b="1" dirty="0">
                <a:solidFill>
                  <a:schemeClr val="accent1"/>
                </a:solidFill>
              </a:rPr>
              <a:t> </a:t>
            </a:r>
            <a:r>
              <a:rPr lang="de-DE" dirty="0" err="1"/>
              <a:t>work</a:t>
            </a:r>
            <a:r>
              <a:rPr lang="de-DE" dirty="0"/>
              <a:t> e.g. </a:t>
            </a:r>
            <a:r>
              <a:rPr lang="de-DE" dirty="0" err="1"/>
              <a:t>underwater</a:t>
            </a:r>
            <a:r>
              <a:rPr lang="de-DE" dirty="0"/>
              <a:t> and</a:t>
            </a:r>
            <a:r>
              <a:rPr lang="en-US" dirty="0"/>
              <a:t> can consume audio content while maintaining situational awareness</a:t>
            </a:r>
            <a:endParaRPr lang="de-DE" dirty="0"/>
          </a:p>
          <a:p>
            <a:endParaRPr lang="de-DE" dirty="0"/>
          </a:p>
          <a:p>
            <a:endParaRPr lang="en-US" dirty="0"/>
          </a:p>
        </p:txBody>
      </p:sp>
      <p:sp>
        <p:nvSpPr>
          <p:cNvPr id="10" name="Inhaltsplatzhalter 9">
            <a:extLst>
              <a:ext uri="{FF2B5EF4-FFF2-40B4-BE49-F238E27FC236}">
                <a16:creationId xmlns:a16="http://schemas.microsoft.com/office/drawing/2014/main" id="{A57D4CD0-DD1D-8B41-82A2-5D0F7798D6B9}"/>
              </a:ext>
            </a:extLst>
          </p:cNvPr>
          <p:cNvSpPr>
            <a:spLocks noGrp="1"/>
          </p:cNvSpPr>
          <p:nvPr>
            <p:ph sz="quarter" idx="35"/>
          </p:nvPr>
        </p:nvSpPr>
        <p:spPr/>
        <p:txBody>
          <a:bodyPr/>
          <a:lstStyle/>
          <a:p>
            <a:r>
              <a:rPr lang="en-US" sz="1000" dirty="0">
                <a:solidFill>
                  <a:schemeClr val="bg1">
                    <a:lumMod val="65000"/>
                  </a:schemeClr>
                </a:solidFill>
              </a:rPr>
              <a:t>Image Source </a:t>
            </a:r>
            <a:r>
              <a:rPr lang="de-DE" sz="1000" dirty="0">
                <a:solidFill>
                  <a:schemeClr val="bg1">
                    <a:lumMod val="65000"/>
                  </a:schemeClr>
                </a:solidFill>
              </a:rPr>
              <a:t>https://upload.wikimedia.org/wikipedia/commons/1/19/Binaural.gif </a:t>
            </a:r>
            <a:r>
              <a:rPr lang="de-DE" sz="1000" dirty="0" err="1">
                <a:solidFill>
                  <a:schemeClr val="bg1">
                    <a:lumMod val="65000"/>
                  </a:schemeClr>
                </a:solidFill>
              </a:rPr>
              <a:t>by</a:t>
            </a:r>
            <a:r>
              <a:rPr lang="de-DE" sz="1000" dirty="0">
                <a:solidFill>
                  <a:schemeClr val="bg1">
                    <a:lumMod val="65000"/>
                  </a:schemeClr>
                </a:solidFill>
              </a:rPr>
              <a:t> </a:t>
            </a:r>
            <a:r>
              <a:rPr lang="pt-BR" sz="1000" dirty="0">
                <a:solidFill>
                  <a:schemeClr val="bg1">
                    <a:lumMod val="65000"/>
                  </a:schemeClr>
                </a:solidFill>
              </a:rPr>
              <a:t>T.A.V. Multimedia. Andreu &amp; Vila &amp; </a:t>
            </a:r>
            <a:r>
              <a:rPr lang="en-US" sz="1000" dirty="0">
                <a:solidFill>
                  <a:schemeClr val="bg1">
                    <a:lumMod val="65000"/>
                  </a:schemeClr>
                </a:solidFill>
              </a:rPr>
              <a:t>https://www.flickr.com/photos/mitopencourseware/4809307652 by</a:t>
            </a:r>
            <a:r>
              <a:rPr lang="de-DE" sz="1000" dirty="0">
                <a:solidFill>
                  <a:schemeClr val="bg1">
                    <a:lumMod val="65000"/>
                  </a:schemeClr>
                </a:solidFill>
              </a:rPr>
              <a:t> MIT </a:t>
            </a:r>
            <a:r>
              <a:rPr lang="de-DE" sz="1000" dirty="0" err="1">
                <a:solidFill>
                  <a:schemeClr val="bg1">
                    <a:lumMod val="65000"/>
                  </a:schemeClr>
                </a:solidFill>
              </a:rPr>
              <a:t>OpenCourseWare</a:t>
            </a:r>
            <a:endParaRPr lang="de-DE" sz="1000" dirty="0">
              <a:solidFill>
                <a:schemeClr val="bg1">
                  <a:lumMod val="65000"/>
                </a:schemeClr>
              </a:solidFill>
            </a:endParaRPr>
          </a:p>
        </p:txBody>
      </p:sp>
      <p:pic>
        <p:nvPicPr>
          <p:cNvPr id="7" name="Picture 2" descr="Google Glass Explorer Edition (2014)">
            <a:extLst>
              <a:ext uri="{FF2B5EF4-FFF2-40B4-BE49-F238E27FC236}">
                <a16:creationId xmlns:a16="http://schemas.microsoft.com/office/drawing/2014/main" id="{908A950B-7F90-8006-7142-24DC07521F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3738" y="1822831"/>
            <a:ext cx="3968262" cy="2645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089411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5CBAF6-1987-566A-9320-6BA045E8AE5F}"/>
              </a:ext>
            </a:extLst>
          </p:cNvPr>
          <p:cNvSpPr>
            <a:spLocks noGrp="1"/>
          </p:cNvSpPr>
          <p:nvPr>
            <p:ph type="title"/>
          </p:nvPr>
        </p:nvSpPr>
        <p:spPr/>
        <p:txBody>
          <a:bodyPr/>
          <a:lstStyle/>
          <a:p>
            <a:r>
              <a:rPr lang="de-DE" dirty="0"/>
              <a:t>Audio and Video Quality</a:t>
            </a:r>
          </a:p>
        </p:txBody>
      </p:sp>
      <p:sp>
        <p:nvSpPr>
          <p:cNvPr id="3" name="Fußzeilenplatzhalter 2">
            <a:extLst>
              <a:ext uri="{FF2B5EF4-FFF2-40B4-BE49-F238E27FC236}">
                <a16:creationId xmlns:a16="http://schemas.microsoft.com/office/drawing/2014/main" id="{0F3254A2-0219-B76C-0F49-5199AF565E29}"/>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6773C15E-068E-2C53-7240-960BE11A0C46}"/>
              </a:ext>
            </a:extLst>
          </p:cNvPr>
          <p:cNvSpPr>
            <a:spLocks noGrp="1"/>
          </p:cNvSpPr>
          <p:nvPr>
            <p:ph type="sldNum" sz="quarter" idx="33"/>
          </p:nvPr>
        </p:nvSpPr>
        <p:spPr/>
        <p:txBody>
          <a:bodyPr/>
          <a:lstStyle/>
          <a:p>
            <a:fld id="{BA24374A-C3A8-471A-8837-3FC31668ABE5}" type="slidenum">
              <a:rPr lang="de-DE" smtClean="0"/>
              <a:pPr/>
              <a:t>83</a:t>
            </a:fld>
            <a:endParaRPr lang="de-DE" dirty="0"/>
          </a:p>
        </p:txBody>
      </p:sp>
      <p:sp>
        <p:nvSpPr>
          <p:cNvPr id="5" name="Textplatzhalter 4">
            <a:extLst>
              <a:ext uri="{FF2B5EF4-FFF2-40B4-BE49-F238E27FC236}">
                <a16:creationId xmlns:a16="http://schemas.microsoft.com/office/drawing/2014/main" id="{BD52E513-F48F-09E9-4020-69F84A396F00}"/>
              </a:ext>
            </a:extLst>
          </p:cNvPr>
          <p:cNvSpPr>
            <a:spLocks noGrp="1"/>
          </p:cNvSpPr>
          <p:nvPr>
            <p:ph type="body" sz="quarter" idx="21"/>
          </p:nvPr>
        </p:nvSpPr>
        <p:spPr/>
        <p:txBody>
          <a:bodyPr/>
          <a:lstStyle/>
          <a:p>
            <a:r>
              <a:rPr lang="en-US" sz="1400" dirty="0"/>
              <a:t>Hearing</a:t>
            </a:r>
            <a:endParaRPr lang="de-DE" dirty="0"/>
          </a:p>
        </p:txBody>
      </p:sp>
      <p:sp>
        <p:nvSpPr>
          <p:cNvPr id="6" name="Textplatzhalter 5">
            <a:extLst>
              <a:ext uri="{FF2B5EF4-FFF2-40B4-BE49-F238E27FC236}">
                <a16:creationId xmlns:a16="http://schemas.microsoft.com/office/drawing/2014/main" id="{98AF25AA-EBA5-BD68-1760-BDA8A90C5F0E}"/>
              </a:ext>
            </a:extLst>
          </p:cNvPr>
          <p:cNvSpPr>
            <a:spLocks noGrp="1"/>
          </p:cNvSpPr>
          <p:nvPr>
            <p:ph type="body" sz="quarter" idx="34"/>
          </p:nvPr>
        </p:nvSpPr>
        <p:spPr>
          <a:xfrm>
            <a:off x="695325" y="1449388"/>
            <a:ext cx="7956549" cy="4056061"/>
          </a:xfrm>
        </p:spPr>
        <p:txBody>
          <a:bodyPr/>
          <a:lstStyle/>
          <a:p>
            <a:r>
              <a:rPr lang="en-US" b="1" dirty="0">
                <a:solidFill>
                  <a:schemeClr val="accent1"/>
                </a:solidFill>
              </a:rPr>
              <a:t>Video quality contribute </a:t>
            </a:r>
            <a:r>
              <a:rPr lang="en-US" dirty="0"/>
              <a:t>significantly to the </a:t>
            </a:r>
            <a:r>
              <a:rPr lang="en-US" b="1" dirty="0">
                <a:solidFill>
                  <a:schemeClr val="accent1"/>
                </a:solidFill>
              </a:rPr>
              <a:t>subjectively perceived audio quality</a:t>
            </a:r>
          </a:p>
          <a:p>
            <a:pPr lvl="1"/>
            <a:r>
              <a:rPr lang="en-US" dirty="0"/>
              <a:t>The effect is about 1.2 x on a media quality scale</a:t>
            </a:r>
          </a:p>
          <a:p>
            <a:pPr lvl="1"/>
            <a:r>
              <a:rPr lang="en-US" dirty="0"/>
              <a:t>The reversed effect is much smaller: 0.2 x on a media quality scale</a:t>
            </a:r>
          </a:p>
          <a:p>
            <a:r>
              <a:rPr lang="en-US" dirty="0"/>
              <a:t>A mapping from the audio and video quality to the overall audiovisual quality shows that the </a:t>
            </a:r>
            <a:r>
              <a:rPr lang="en-US" b="1" dirty="0">
                <a:solidFill>
                  <a:schemeClr val="accent1"/>
                </a:solidFill>
              </a:rPr>
              <a:t>video quality dominates the overall perceived audiovisual quality</a:t>
            </a:r>
          </a:p>
          <a:p>
            <a:pPr lvl="1"/>
            <a:r>
              <a:rPr lang="en-US" dirty="0"/>
              <a:t>Only applicable to non-conversational footage</a:t>
            </a:r>
          </a:p>
          <a:p>
            <a:endParaRPr lang="de-DE" dirty="0"/>
          </a:p>
          <a:p>
            <a:endParaRPr lang="de-DE" dirty="0"/>
          </a:p>
          <a:p>
            <a:endParaRPr lang="de-DE" dirty="0"/>
          </a:p>
        </p:txBody>
      </p:sp>
      <p:sp>
        <p:nvSpPr>
          <p:cNvPr id="7" name="Inhaltsplatzhalter 6">
            <a:extLst>
              <a:ext uri="{FF2B5EF4-FFF2-40B4-BE49-F238E27FC236}">
                <a16:creationId xmlns:a16="http://schemas.microsoft.com/office/drawing/2014/main" id="{BF58FBF7-2D81-0DD5-4169-B96747537EE4}"/>
              </a:ext>
            </a:extLst>
          </p:cNvPr>
          <p:cNvSpPr>
            <a:spLocks noGrp="1"/>
          </p:cNvSpPr>
          <p:nvPr>
            <p:ph sz="quarter" idx="35"/>
          </p:nvPr>
        </p:nvSpPr>
        <p:spPr/>
        <p:txBody>
          <a:bodyPr/>
          <a:lstStyle/>
          <a:p>
            <a:endParaRPr lang="de-DE"/>
          </a:p>
        </p:txBody>
      </p:sp>
    </p:spTree>
    <p:extLst>
      <p:ext uri="{BB962C8B-B14F-4D97-AF65-F5344CB8AC3E}">
        <p14:creationId xmlns:p14="http://schemas.microsoft.com/office/powerpoint/2010/main" val="262447810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39A226-6C2C-6E5C-20C8-976E6D18DF75}"/>
              </a:ext>
            </a:extLst>
          </p:cNvPr>
          <p:cNvSpPr>
            <a:spLocks noGrp="1"/>
          </p:cNvSpPr>
          <p:nvPr>
            <p:ph type="title"/>
          </p:nvPr>
        </p:nvSpPr>
        <p:spPr/>
        <p:txBody>
          <a:bodyPr/>
          <a:lstStyle/>
          <a:p>
            <a:r>
              <a:rPr lang="de-DE" dirty="0"/>
              <a:t>The </a:t>
            </a:r>
            <a:r>
              <a:rPr lang="de-DE" dirty="0" err="1"/>
              <a:t>Inner</a:t>
            </a:r>
            <a:r>
              <a:rPr lang="de-DE" dirty="0"/>
              <a:t> </a:t>
            </a:r>
            <a:r>
              <a:rPr lang="de-DE" dirty="0" err="1"/>
              <a:t>Ear</a:t>
            </a:r>
            <a:endParaRPr lang="de-DE" dirty="0"/>
          </a:p>
        </p:txBody>
      </p:sp>
      <p:sp>
        <p:nvSpPr>
          <p:cNvPr id="3" name="Fußzeilenplatzhalter 2">
            <a:extLst>
              <a:ext uri="{FF2B5EF4-FFF2-40B4-BE49-F238E27FC236}">
                <a16:creationId xmlns:a16="http://schemas.microsoft.com/office/drawing/2014/main" id="{ECF51939-D8A3-CF41-B4C6-C64432BFF852}"/>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A28DE0CD-59F5-92EF-822F-6A08069F57EC}"/>
              </a:ext>
            </a:extLst>
          </p:cNvPr>
          <p:cNvSpPr>
            <a:spLocks noGrp="1"/>
          </p:cNvSpPr>
          <p:nvPr>
            <p:ph type="sldNum" sz="quarter" idx="33"/>
          </p:nvPr>
        </p:nvSpPr>
        <p:spPr/>
        <p:txBody>
          <a:bodyPr/>
          <a:lstStyle/>
          <a:p>
            <a:fld id="{BA24374A-C3A8-471A-8837-3FC31668ABE5}" type="slidenum">
              <a:rPr lang="de-DE" smtClean="0"/>
              <a:pPr/>
              <a:t>84</a:t>
            </a:fld>
            <a:endParaRPr lang="de-DE" dirty="0"/>
          </a:p>
        </p:txBody>
      </p:sp>
      <p:sp>
        <p:nvSpPr>
          <p:cNvPr id="5" name="Textplatzhalter 4">
            <a:extLst>
              <a:ext uri="{FF2B5EF4-FFF2-40B4-BE49-F238E27FC236}">
                <a16:creationId xmlns:a16="http://schemas.microsoft.com/office/drawing/2014/main" id="{D7A91E07-0194-B351-C0FE-E64BD8B2D994}"/>
              </a:ext>
            </a:extLst>
          </p:cNvPr>
          <p:cNvSpPr>
            <a:spLocks noGrp="1"/>
          </p:cNvSpPr>
          <p:nvPr>
            <p:ph type="body" sz="quarter" idx="21"/>
          </p:nvPr>
        </p:nvSpPr>
        <p:spPr/>
        <p:txBody>
          <a:bodyPr/>
          <a:lstStyle/>
          <a:p>
            <a:r>
              <a:rPr lang="en-US" sz="1400" dirty="0"/>
              <a:t>Hearing</a:t>
            </a:r>
            <a:endParaRPr lang="de-DE" dirty="0"/>
          </a:p>
        </p:txBody>
      </p:sp>
      <p:sp>
        <p:nvSpPr>
          <p:cNvPr id="6" name="Textplatzhalter 5">
            <a:extLst>
              <a:ext uri="{FF2B5EF4-FFF2-40B4-BE49-F238E27FC236}">
                <a16:creationId xmlns:a16="http://schemas.microsoft.com/office/drawing/2014/main" id="{8E820147-2210-6A0F-EA61-778B1410729E}"/>
              </a:ext>
            </a:extLst>
          </p:cNvPr>
          <p:cNvSpPr>
            <a:spLocks noGrp="1"/>
          </p:cNvSpPr>
          <p:nvPr>
            <p:ph type="body" sz="quarter" idx="34"/>
          </p:nvPr>
        </p:nvSpPr>
        <p:spPr>
          <a:xfrm>
            <a:off x="695326" y="1449388"/>
            <a:ext cx="5400674" cy="4679950"/>
          </a:xfrm>
        </p:spPr>
        <p:txBody>
          <a:bodyPr/>
          <a:lstStyle/>
          <a:p>
            <a:r>
              <a:rPr lang="en-US" dirty="0"/>
              <a:t>The </a:t>
            </a:r>
            <a:r>
              <a:rPr lang="en-US" b="1" dirty="0">
                <a:solidFill>
                  <a:schemeClr val="accent1"/>
                </a:solidFill>
              </a:rPr>
              <a:t>horizontal semicircular canal</a:t>
            </a:r>
            <a:r>
              <a:rPr lang="en-US" b="1" dirty="0"/>
              <a:t> </a:t>
            </a:r>
            <a:r>
              <a:rPr lang="en-US" dirty="0"/>
              <a:t>corresponds to rotation of the head (rotations in the transverse plane)</a:t>
            </a:r>
          </a:p>
          <a:p>
            <a:r>
              <a:rPr lang="en-US" dirty="0"/>
              <a:t>The </a:t>
            </a:r>
            <a:r>
              <a:rPr lang="en-US" b="1" dirty="0">
                <a:solidFill>
                  <a:schemeClr val="accent1"/>
                </a:solidFill>
              </a:rPr>
              <a:t>anterior</a:t>
            </a:r>
            <a:r>
              <a:rPr lang="en-US" dirty="0"/>
              <a:t> and </a:t>
            </a:r>
            <a:r>
              <a:rPr lang="en-US" b="1" dirty="0">
                <a:solidFill>
                  <a:schemeClr val="accent1"/>
                </a:solidFill>
              </a:rPr>
              <a:t>posterior semi-circular canals</a:t>
            </a:r>
            <a:r>
              <a:rPr lang="en-US" b="1" dirty="0"/>
              <a:t> </a:t>
            </a:r>
            <a:r>
              <a:rPr lang="en-US" dirty="0"/>
              <a:t>detect rotations in the sagittal plane (nodding) and in the frontal plane (cartwheeling)</a:t>
            </a:r>
          </a:p>
          <a:p>
            <a:pPr lvl="1"/>
            <a:r>
              <a:rPr lang="en-US" dirty="0"/>
              <a:t>Working together and orientated at approximately 45° between frontal and sagittal planes</a:t>
            </a:r>
            <a:endParaRPr lang="de-DE" dirty="0"/>
          </a:p>
        </p:txBody>
      </p:sp>
      <p:pic>
        <p:nvPicPr>
          <p:cNvPr id="8" name="Grafik 7">
            <a:extLst>
              <a:ext uri="{FF2B5EF4-FFF2-40B4-BE49-F238E27FC236}">
                <a16:creationId xmlns:a16="http://schemas.microsoft.com/office/drawing/2014/main" id="{D0B781D8-56AE-6C41-BA87-72A97FB4AA75}"/>
              </a:ext>
            </a:extLst>
          </p:cNvPr>
          <p:cNvPicPr>
            <a:picLocks noChangeAspect="1"/>
          </p:cNvPicPr>
          <p:nvPr/>
        </p:nvPicPr>
        <p:blipFill>
          <a:blip r:embed="rId3"/>
          <a:stretch>
            <a:fillRect/>
          </a:stretch>
        </p:blipFill>
        <p:spPr>
          <a:xfrm>
            <a:off x="6590755" y="140277"/>
            <a:ext cx="5601245" cy="2753571"/>
          </a:xfrm>
          <a:prstGeom prst="rect">
            <a:avLst/>
          </a:prstGeom>
        </p:spPr>
      </p:pic>
      <p:pic>
        <p:nvPicPr>
          <p:cNvPr id="9" name="Picture 2" descr="https://dacpersonaltraining.com/wp-content/uploads/sites/2/2018/04/planes-of-motion-1024x845.jpg">
            <a:extLst>
              <a:ext uri="{FF2B5EF4-FFF2-40B4-BE49-F238E27FC236}">
                <a16:creationId xmlns:a16="http://schemas.microsoft.com/office/drawing/2014/main" id="{21D6756D-09B6-439E-70F6-2FF2C31AC07D}"/>
              </a:ext>
            </a:extLst>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856481" y="2627814"/>
            <a:ext cx="4806216" cy="3966160"/>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a:extLst>
              <a:ext uri="{FF2B5EF4-FFF2-40B4-BE49-F238E27FC236}">
                <a16:creationId xmlns:a16="http://schemas.microsoft.com/office/drawing/2014/main" id="{6BFA91FA-1A3F-7482-B107-900708CB31FB}"/>
              </a:ext>
            </a:extLst>
          </p:cNvPr>
          <p:cNvSpPr txBox="1"/>
          <p:nvPr/>
        </p:nvSpPr>
        <p:spPr>
          <a:xfrm>
            <a:off x="3047599" y="3275112"/>
            <a:ext cx="6095198" cy="307777"/>
          </a:xfrm>
          <a:prstGeom prst="rect">
            <a:avLst/>
          </a:prstGeom>
          <a:noFill/>
        </p:spPr>
        <p:txBody>
          <a:bodyPr wrap="square">
            <a:spAutoFit/>
          </a:bodyPr>
          <a:lstStyle/>
          <a:p>
            <a:r>
              <a:rPr kumimoji="0" lang="en-US" sz="14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Arial" panose="020B0604020202020204" pitchFamily="34" charset="0"/>
              </a:rPr>
              <a:t>Hearing</a:t>
            </a:r>
            <a:endParaRPr lang="de-DE" dirty="0"/>
          </a:p>
        </p:txBody>
      </p:sp>
    </p:spTree>
    <p:extLst>
      <p:ext uri="{BB962C8B-B14F-4D97-AF65-F5344CB8AC3E}">
        <p14:creationId xmlns:p14="http://schemas.microsoft.com/office/powerpoint/2010/main" val="10878035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524111-9366-69CA-B232-2E6A366BC0D9}"/>
              </a:ext>
            </a:extLst>
          </p:cNvPr>
          <p:cNvSpPr>
            <a:spLocks noGrp="1"/>
          </p:cNvSpPr>
          <p:nvPr>
            <p:ph type="title"/>
          </p:nvPr>
        </p:nvSpPr>
        <p:spPr/>
        <p:txBody>
          <a:bodyPr/>
          <a:lstStyle/>
          <a:p>
            <a:r>
              <a:rPr lang="de-DE" dirty="0"/>
              <a:t>The Vestibular System</a:t>
            </a:r>
          </a:p>
        </p:txBody>
      </p:sp>
      <p:sp>
        <p:nvSpPr>
          <p:cNvPr id="3" name="Fußzeilenplatzhalter 2">
            <a:extLst>
              <a:ext uri="{FF2B5EF4-FFF2-40B4-BE49-F238E27FC236}">
                <a16:creationId xmlns:a16="http://schemas.microsoft.com/office/drawing/2014/main" id="{38F9CA94-AFFD-73C8-58D4-8ABBBF8ACC31}"/>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D5FEA3BC-9F66-3EAC-739D-8DB05B034911}"/>
              </a:ext>
            </a:extLst>
          </p:cNvPr>
          <p:cNvSpPr>
            <a:spLocks noGrp="1"/>
          </p:cNvSpPr>
          <p:nvPr>
            <p:ph type="sldNum" sz="quarter" idx="33"/>
          </p:nvPr>
        </p:nvSpPr>
        <p:spPr/>
        <p:txBody>
          <a:bodyPr/>
          <a:lstStyle/>
          <a:p>
            <a:fld id="{BA24374A-C3A8-471A-8837-3FC31668ABE5}" type="slidenum">
              <a:rPr lang="de-DE" smtClean="0"/>
              <a:pPr/>
              <a:t>85</a:t>
            </a:fld>
            <a:endParaRPr lang="de-DE" dirty="0"/>
          </a:p>
        </p:txBody>
      </p:sp>
      <p:sp>
        <p:nvSpPr>
          <p:cNvPr id="5" name="Textplatzhalter 4">
            <a:extLst>
              <a:ext uri="{FF2B5EF4-FFF2-40B4-BE49-F238E27FC236}">
                <a16:creationId xmlns:a16="http://schemas.microsoft.com/office/drawing/2014/main" id="{75BF3D8C-33B1-4195-6C62-96DA25A60608}"/>
              </a:ext>
            </a:extLst>
          </p:cNvPr>
          <p:cNvSpPr>
            <a:spLocks noGrp="1"/>
          </p:cNvSpPr>
          <p:nvPr>
            <p:ph type="body" sz="quarter" idx="21"/>
          </p:nvPr>
        </p:nvSpPr>
        <p:spPr/>
        <p:txBody>
          <a:bodyPr/>
          <a:lstStyle/>
          <a:p>
            <a:r>
              <a:rPr lang="en-US" sz="1400" dirty="0"/>
              <a:t>Hearing</a:t>
            </a:r>
            <a:endParaRPr lang="de-DE" dirty="0"/>
          </a:p>
        </p:txBody>
      </p:sp>
      <p:sp>
        <p:nvSpPr>
          <p:cNvPr id="6" name="Textplatzhalter 5">
            <a:extLst>
              <a:ext uri="{FF2B5EF4-FFF2-40B4-BE49-F238E27FC236}">
                <a16:creationId xmlns:a16="http://schemas.microsoft.com/office/drawing/2014/main" id="{954579BB-AA5B-CF74-845F-587FC9A5EA6C}"/>
              </a:ext>
            </a:extLst>
          </p:cNvPr>
          <p:cNvSpPr>
            <a:spLocks noGrp="1"/>
          </p:cNvSpPr>
          <p:nvPr>
            <p:ph type="body" sz="quarter" idx="34"/>
          </p:nvPr>
        </p:nvSpPr>
        <p:spPr>
          <a:xfrm>
            <a:off x="695326" y="1449388"/>
            <a:ext cx="6581373" cy="4056061"/>
          </a:xfrm>
        </p:spPr>
        <p:txBody>
          <a:bodyPr>
            <a:normAutofit fontScale="92500" lnSpcReduction="10000"/>
          </a:bodyPr>
          <a:lstStyle/>
          <a:p>
            <a:r>
              <a:rPr lang="en-US" b="1" dirty="0">
                <a:solidFill>
                  <a:schemeClr val="accent1"/>
                </a:solidFill>
              </a:rPr>
              <a:t>Balance</a:t>
            </a:r>
            <a:r>
              <a:rPr lang="en-US" dirty="0"/>
              <a:t> is the result of a number of systems working together: </a:t>
            </a:r>
          </a:p>
          <a:p>
            <a:pPr lvl="1"/>
            <a:r>
              <a:rPr lang="en-US" dirty="0"/>
              <a:t>the eyes (visual system), </a:t>
            </a:r>
          </a:p>
          <a:p>
            <a:pPr lvl="1"/>
            <a:r>
              <a:rPr lang="en-US" dirty="0"/>
              <a:t>ears (vestibular system)</a:t>
            </a:r>
          </a:p>
          <a:p>
            <a:pPr lvl="1"/>
            <a:r>
              <a:rPr lang="en-US" dirty="0"/>
              <a:t>the body's sense of where it is in space (proprioception)</a:t>
            </a:r>
          </a:p>
          <a:p>
            <a:r>
              <a:rPr lang="de-DE" b="1" dirty="0">
                <a:solidFill>
                  <a:schemeClr val="accent1"/>
                </a:solidFill>
              </a:rPr>
              <a:t>The</a:t>
            </a:r>
            <a:r>
              <a:rPr lang="de-DE" b="1" dirty="0"/>
              <a:t> </a:t>
            </a:r>
            <a:r>
              <a:rPr lang="de-DE" b="1" dirty="0" err="1">
                <a:solidFill>
                  <a:schemeClr val="accent1"/>
                </a:solidFill>
              </a:rPr>
              <a:t>vestibulo-ocular</a:t>
            </a:r>
            <a:r>
              <a:rPr lang="de-DE" b="1" dirty="0">
                <a:solidFill>
                  <a:schemeClr val="accent1"/>
                </a:solidFill>
              </a:rPr>
              <a:t> </a:t>
            </a:r>
            <a:r>
              <a:rPr lang="de-DE" b="1" dirty="0" err="1">
                <a:solidFill>
                  <a:schemeClr val="accent1"/>
                </a:solidFill>
              </a:rPr>
              <a:t>reflex</a:t>
            </a:r>
            <a:r>
              <a:rPr lang="de-DE" dirty="0">
                <a:solidFill>
                  <a:schemeClr val="accent1"/>
                </a:solidFill>
              </a:rPr>
              <a:t> (</a:t>
            </a:r>
            <a:r>
              <a:rPr lang="de-DE" b="1" dirty="0">
                <a:solidFill>
                  <a:schemeClr val="accent1"/>
                </a:solidFill>
              </a:rPr>
              <a:t>VOR</a:t>
            </a:r>
            <a:r>
              <a:rPr lang="de-DE" dirty="0">
                <a:solidFill>
                  <a:schemeClr val="accent1"/>
                </a:solidFill>
              </a:rPr>
              <a:t>)</a:t>
            </a:r>
            <a:r>
              <a:rPr lang="de-DE" dirty="0"/>
              <a:t> </a:t>
            </a:r>
            <a:r>
              <a:rPr lang="en-US" dirty="0"/>
              <a:t>of the vestibular system in the inner ear causes eye movement</a:t>
            </a:r>
          </a:p>
          <a:p>
            <a:pPr lvl="1"/>
            <a:r>
              <a:rPr lang="en-US" dirty="0"/>
              <a:t>Stabilize images on the retinas</a:t>
            </a:r>
          </a:p>
          <a:p>
            <a:pPr lvl="1"/>
            <a:r>
              <a:rPr lang="en-US" dirty="0"/>
              <a:t>Gaze is held steady on a location in the direction opposite to head movement</a:t>
            </a:r>
            <a:endParaRPr lang="de-DE" dirty="0"/>
          </a:p>
          <a:p>
            <a:endParaRPr lang="de-DE" dirty="0"/>
          </a:p>
          <a:p>
            <a:endParaRPr lang="de-DE" dirty="0"/>
          </a:p>
        </p:txBody>
      </p:sp>
      <p:sp>
        <p:nvSpPr>
          <p:cNvPr id="7" name="Inhaltsplatzhalter 6">
            <a:extLst>
              <a:ext uri="{FF2B5EF4-FFF2-40B4-BE49-F238E27FC236}">
                <a16:creationId xmlns:a16="http://schemas.microsoft.com/office/drawing/2014/main" id="{56CCE851-EBDD-B939-3F68-EB1E2A77A4E7}"/>
              </a:ext>
            </a:extLst>
          </p:cNvPr>
          <p:cNvSpPr>
            <a:spLocks noGrp="1"/>
          </p:cNvSpPr>
          <p:nvPr>
            <p:ph sz="quarter" idx="35"/>
          </p:nvPr>
        </p:nvSpPr>
        <p:spPr/>
        <p:txBody>
          <a:bodyPr/>
          <a:lstStyle/>
          <a:p>
            <a:r>
              <a:rPr lang="de-DE" sz="1000" dirty="0">
                <a:hlinkClick r:id="rId2"/>
              </a:rPr>
              <a:t>https://en.wikipedia.org/wiki/Vestibulo%E2%80%93ocular_reflex#/media/File:Simple_vestibulo-ocular_reflex.PNG</a:t>
            </a:r>
            <a:endParaRPr lang="de-DE" sz="1000" dirty="0"/>
          </a:p>
        </p:txBody>
      </p:sp>
      <p:pic>
        <p:nvPicPr>
          <p:cNvPr id="8" name="Picture 2" descr="https://upload.wikimedia.org/wikipedia/commons/5/58/Simple_vestibulo-ocular_reflex.PNG">
            <a:extLst>
              <a:ext uri="{FF2B5EF4-FFF2-40B4-BE49-F238E27FC236}">
                <a16:creationId xmlns:a16="http://schemas.microsoft.com/office/drawing/2014/main" id="{C3811845-3B53-74FC-EA98-A4D96ECE92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8061" y="1519906"/>
            <a:ext cx="4314336" cy="3818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69047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platzhalter 10">
            <a:extLst>
              <a:ext uri="{FF2B5EF4-FFF2-40B4-BE49-F238E27FC236}">
                <a16:creationId xmlns:a16="http://schemas.microsoft.com/office/drawing/2014/main" id="{027AEEF4-B1F1-A532-EBA0-3D1ED4195ACD}"/>
              </a:ext>
            </a:extLst>
          </p:cNvPr>
          <p:cNvSpPr>
            <a:spLocks noGrp="1"/>
          </p:cNvSpPr>
          <p:nvPr>
            <p:ph type="body" sz="quarter" idx="21"/>
          </p:nvPr>
        </p:nvSpPr>
        <p:spPr>
          <a:xfrm>
            <a:off x="1806129" y="6317998"/>
            <a:ext cx="6845745" cy="540001"/>
          </a:xfrm>
        </p:spPr>
        <p:txBody>
          <a:bodyPr>
            <a:normAutofit/>
          </a:bodyPr>
          <a:lstStyle/>
          <a:p>
            <a:r>
              <a:rPr lang="en-US" sz="1200" dirty="0"/>
              <a:t>The following content is licensed under a Creative Commons Attribution 4.0 International license (CC BY-SA 4.0)</a:t>
            </a:r>
          </a:p>
        </p:txBody>
      </p:sp>
      <p:sp>
        <p:nvSpPr>
          <p:cNvPr id="22" name="Untertitel 21">
            <a:extLst>
              <a:ext uri="{FF2B5EF4-FFF2-40B4-BE49-F238E27FC236}">
                <a16:creationId xmlns:a16="http://schemas.microsoft.com/office/drawing/2014/main" id="{2A9E134A-6386-E5DC-8BB2-7350FB346F5D}"/>
              </a:ext>
            </a:extLst>
          </p:cNvPr>
          <p:cNvSpPr>
            <a:spLocks noGrp="1"/>
          </p:cNvSpPr>
          <p:nvPr>
            <p:ph type="subTitle" idx="1"/>
          </p:nvPr>
        </p:nvSpPr>
        <p:spPr/>
        <p:txBody>
          <a:bodyPr/>
          <a:lstStyle/>
          <a:p>
            <a:r>
              <a:rPr lang="en-US" dirty="0"/>
              <a:t>Gustatory and Olfactory Sensations</a:t>
            </a:r>
            <a:endParaRPr lang="de-DE" dirty="0"/>
          </a:p>
        </p:txBody>
      </p:sp>
      <p:pic>
        <p:nvPicPr>
          <p:cNvPr id="26" name="Bildplatzhalter 25" descr="Frankfurt UAS Logo">
            <a:extLst>
              <a:ext uri="{FF2B5EF4-FFF2-40B4-BE49-F238E27FC236}">
                <a16:creationId xmlns:a16="http://schemas.microsoft.com/office/drawing/2014/main" id="{B67F61A0-498D-B3E3-81B5-D2F1481BEAE2}"/>
              </a:ext>
            </a:extLst>
          </p:cNvPr>
          <p:cNvPicPr>
            <a:picLocks noGrp="1" noChangeAspect="1"/>
          </p:cNvPicPr>
          <p:nvPr>
            <p:ph type="pic" sz="quarter" idx="25"/>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4803" r="-14803"/>
          <a:stretch/>
        </p:blipFill>
        <p:spPr/>
      </p:pic>
      <p:sp>
        <p:nvSpPr>
          <p:cNvPr id="21" name="Titel 20">
            <a:extLst>
              <a:ext uri="{FF2B5EF4-FFF2-40B4-BE49-F238E27FC236}">
                <a16:creationId xmlns:a16="http://schemas.microsoft.com/office/drawing/2014/main" id="{74AE008E-4998-8FBF-E060-8060811B8296}"/>
              </a:ext>
            </a:extLst>
          </p:cNvPr>
          <p:cNvSpPr>
            <a:spLocks noGrp="1"/>
          </p:cNvSpPr>
          <p:nvPr>
            <p:ph type="title"/>
          </p:nvPr>
        </p:nvSpPr>
        <p:spPr/>
        <p:txBody>
          <a:bodyPr/>
          <a:lstStyle/>
          <a:p>
            <a:r>
              <a:rPr lang="de-DE" sz="3200" dirty="0"/>
              <a:t>Taste &amp; </a:t>
            </a:r>
            <a:r>
              <a:rPr lang="de-DE" sz="3200" dirty="0" err="1"/>
              <a:t>Smell</a:t>
            </a:r>
            <a:endParaRPr lang="de-DE" dirty="0"/>
          </a:p>
        </p:txBody>
      </p:sp>
      <p:sp>
        <p:nvSpPr>
          <p:cNvPr id="29" name="Fußzeilenplatzhalter 28">
            <a:extLst>
              <a:ext uri="{FF2B5EF4-FFF2-40B4-BE49-F238E27FC236}">
                <a16:creationId xmlns:a16="http://schemas.microsoft.com/office/drawing/2014/main" id="{1AC71F81-F602-A4C2-46BE-A340BF3ABB9D}"/>
              </a:ext>
            </a:extLst>
          </p:cNvPr>
          <p:cNvSpPr>
            <a:spLocks noGrp="1"/>
          </p:cNvSpPr>
          <p:nvPr>
            <p:ph type="ftr" sz="quarter" idx="27"/>
          </p:nvPr>
        </p:nvSpPr>
        <p:spPr/>
        <p:txBody>
          <a:bodyPr/>
          <a:lstStyle/>
          <a:p>
            <a:r>
              <a:rPr lang="de-DE" dirty="0"/>
              <a:t>Prof. Dr. Valentin Schwind</a:t>
            </a:r>
          </a:p>
        </p:txBody>
      </p:sp>
      <p:sp>
        <p:nvSpPr>
          <p:cNvPr id="10" name="Foliennummernplatzhalter 9">
            <a:extLst>
              <a:ext uri="{FF2B5EF4-FFF2-40B4-BE49-F238E27FC236}">
                <a16:creationId xmlns:a16="http://schemas.microsoft.com/office/drawing/2014/main" id="{09B34132-5F57-672E-9E99-94213FE2FAB2}"/>
              </a:ext>
            </a:extLst>
          </p:cNvPr>
          <p:cNvSpPr>
            <a:spLocks noGrp="1"/>
          </p:cNvSpPr>
          <p:nvPr>
            <p:ph type="sldNum" sz="quarter" idx="28"/>
          </p:nvPr>
        </p:nvSpPr>
        <p:spPr/>
        <p:txBody>
          <a:bodyPr/>
          <a:lstStyle/>
          <a:p>
            <a:fld id="{BA24374A-C3A8-471A-8837-3FC31668ABE5}" type="slidenum">
              <a:rPr lang="de-DE" smtClean="0"/>
              <a:pPr/>
              <a:t>86</a:t>
            </a:fld>
            <a:endParaRPr lang="de-DE" dirty="0"/>
          </a:p>
        </p:txBody>
      </p:sp>
      <p:pic>
        <p:nvPicPr>
          <p:cNvPr id="2" name="Picture 2">
            <a:extLst>
              <a:ext uri="{FF2B5EF4-FFF2-40B4-BE49-F238E27FC236}">
                <a16:creationId xmlns:a16="http://schemas.microsoft.com/office/drawing/2014/main" id="{D486E752-767E-CBF0-388D-1E6691652E0E}"/>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bwMode="auto">
          <a:xfrm>
            <a:off x="695325" y="6432491"/>
            <a:ext cx="974974" cy="34124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7">
            <a:extLst>
              <a:ext uri="{FF2B5EF4-FFF2-40B4-BE49-F238E27FC236}">
                <a16:creationId xmlns:a16="http://schemas.microsoft.com/office/drawing/2014/main" id="{19697C04-79C1-048F-D0A4-BA18F95E2E4E}"/>
              </a:ext>
            </a:extLst>
          </p:cNvPr>
          <p:cNvSpPr/>
          <p:nvPr/>
        </p:nvSpPr>
        <p:spPr>
          <a:xfrm>
            <a:off x="0" y="5844404"/>
            <a:ext cx="12192000" cy="402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0" tIns="108000" rIns="720000" bIns="108000" rtlCol="0" anchor="b" anchorCtr="0">
            <a:spAutoFit/>
          </a:bodyPr>
          <a:lstStyle/>
          <a:p>
            <a:r>
              <a:rPr lang="en-US" sz="1200" dirty="0">
                <a:solidFill>
                  <a:sysClr val="windowText" lastClr="000000"/>
                </a:solidFill>
              </a:rPr>
              <a:t>Image https://pxhere.com/en/photo/1428401 by </a:t>
            </a:r>
            <a:r>
              <a:rPr lang="en-US" sz="1200" dirty="0" err="1">
                <a:solidFill>
                  <a:sysClr val="windowText" lastClr="000000"/>
                </a:solidFill>
              </a:rPr>
              <a:t>mbpogue</a:t>
            </a:r>
            <a:endParaRPr lang="en-US" sz="1200" dirty="0">
              <a:solidFill>
                <a:sysClr val="windowText" lastClr="000000"/>
              </a:solidFill>
            </a:endParaRPr>
          </a:p>
        </p:txBody>
      </p:sp>
      <p:sp>
        <p:nvSpPr>
          <p:cNvPr id="4" name="Bildplatzhalter 3">
            <a:extLst>
              <a:ext uri="{FF2B5EF4-FFF2-40B4-BE49-F238E27FC236}">
                <a16:creationId xmlns:a16="http://schemas.microsoft.com/office/drawing/2014/main" id="{5483500B-4830-8887-68C4-929480FE40A5}"/>
              </a:ext>
            </a:extLst>
          </p:cNvPr>
          <p:cNvSpPr>
            <a:spLocks noGrp="1"/>
          </p:cNvSpPr>
          <p:nvPr>
            <p:ph type="pic" sz="quarter" idx="13"/>
          </p:nvPr>
        </p:nvSpPr>
        <p:spPr/>
        <p:txBody>
          <a:bodyPr/>
          <a:lstStyle/>
          <a:p>
            <a:endParaRPr lang="de-DE"/>
          </a:p>
        </p:txBody>
      </p:sp>
      <p:pic>
        <p:nvPicPr>
          <p:cNvPr id="5" name="Bildplatzhalter 17" descr="Ein Bild, das Person, Wand, drinnen, darstellend enthält.&#10;&#10;Automatisch generierte Beschreibung">
            <a:extLst>
              <a:ext uri="{FF2B5EF4-FFF2-40B4-BE49-F238E27FC236}">
                <a16:creationId xmlns:a16="http://schemas.microsoft.com/office/drawing/2014/main" id="{C8A65BED-3CCD-9FBC-5824-3949E84EDF5E}"/>
              </a:ext>
            </a:extLst>
          </p:cNvPr>
          <p:cNvPicPr>
            <a:picLocks noChangeAspect="1"/>
          </p:cNvPicPr>
          <p:nvPr/>
        </p:nvPicPr>
        <p:blipFill rotWithShape="1">
          <a:blip r:embed="rId7">
            <a:extLst>
              <a:ext uri="{28A0092B-C50C-407E-A947-70E740481C1C}">
                <a14:useLocalDpi xmlns:a14="http://schemas.microsoft.com/office/drawing/2010/main" val="0"/>
              </a:ext>
            </a:extLst>
          </a:blip>
          <a:srcRect t="42485" b="22085"/>
          <a:stretch/>
        </p:blipFill>
        <p:spPr>
          <a:xfrm>
            <a:off x="0" y="1089024"/>
            <a:ext cx="12192000" cy="2879725"/>
          </a:xfrm>
          <a:prstGeom prst="rect">
            <a:avLst/>
          </a:prstGeom>
        </p:spPr>
      </p:pic>
    </p:spTree>
    <p:extLst>
      <p:ext uri="{BB962C8B-B14F-4D97-AF65-F5344CB8AC3E}">
        <p14:creationId xmlns:p14="http://schemas.microsoft.com/office/powerpoint/2010/main" val="91368873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FA9B0E0B-AF6C-44BD-C395-F8B1289046F6}"/>
              </a:ext>
            </a:extLst>
          </p:cNvPr>
          <p:cNvSpPr>
            <a:spLocks noGrp="1"/>
          </p:cNvSpPr>
          <p:nvPr>
            <p:ph type="title"/>
          </p:nvPr>
        </p:nvSpPr>
        <p:spPr/>
        <p:txBody>
          <a:bodyPr/>
          <a:lstStyle/>
          <a:p>
            <a:r>
              <a:rPr lang="en-US" dirty="0"/>
              <a:t>Olfactory Perception</a:t>
            </a:r>
            <a:endParaRPr lang="de-DE" dirty="0"/>
          </a:p>
        </p:txBody>
      </p:sp>
      <p:sp>
        <p:nvSpPr>
          <p:cNvPr id="3" name="Fußzeilenplatzhalter 2">
            <a:extLst>
              <a:ext uri="{FF2B5EF4-FFF2-40B4-BE49-F238E27FC236}">
                <a16:creationId xmlns:a16="http://schemas.microsoft.com/office/drawing/2014/main" id="{C71D68EE-924B-84EF-F67D-AFC6E379158D}"/>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A73C49F7-6C49-06CC-E659-A1FB04B779B2}"/>
              </a:ext>
            </a:extLst>
          </p:cNvPr>
          <p:cNvSpPr>
            <a:spLocks noGrp="1"/>
          </p:cNvSpPr>
          <p:nvPr>
            <p:ph type="sldNum" sz="quarter" idx="28"/>
          </p:nvPr>
        </p:nvSpPr>
        <p:spPr/>
        <p:txBody>
          <a:bodyPr/>
          <a:lstStyle/>
          <a:p>
            <a:fld id="{BA24374A-C3A8-471A-8837-3FC31668ABE5}" type="slidenum">
              <a:rPr lang="de-DE" smtClean="0"/>
              <a:pPr/>
              <a:t>87</a:t>
            </a:fld>
            <a:endParaRPr lang="de-DE" dirty="0"/>
          </a:p>
        </p:txBody>
      </p:sp>
      <p:sp>
        <p:nvSpPr>
          <p:cNvPr id="9" name="Textplatzhalter 8">
            <a:extLst>
              <a:ext uri="{FF2B5EF4-FFF2-40B4-BE49-F238E27FC236}">
                <a16:creationId xmlns:a16="http://schemas.microsoft.com/office/drawing/2014/main" id="{4C710782-6494-56C2-7C11-4FFFA680777A}"/>
              </a:ext>
            </a:extLst>
          </p:cNvPr>
          <p:cNvSpPr>
            <a:spLocks noGrp="1"/>
          </p:cNvSpPr>
          <p:nvPr>
            <p:ph type="body" sz="quarter" idx="21"/>
          </p:nvPr>
        </p:nvSpPr>
        <p:spPr/>
        <p:txBody>
          <a:bodyPr/>
          <a:lstStyle/>
          <a:p>
            <a:r>
              <a:rPr lang="de-DE" sz="1400" dirty="0"/>
              <a:t>Taste &amp; </a:t>
            </a:r>
            <a:r>
              <a:rPr lang="de-DE" sz="1400" dirty="0" err="1"/>
              <a:t>Smell</a:t>
            </a:r>
            <a:endParaRPr lang="de-DE" dirty="0"/>
          </a:p>
        </p:txBody>
      </p:sp>
      <p:sp>
        <p:nvSpPr>
          <p:cNvPr id="6" name="Textplatzhalter 5">
            <a:extLst>
              <a:ext uri="{FF2B5EF4-FFF2-40B4-BE49-F238E27FC236}">
                <a16:creationId xmlns:a16="http://schemas.microsoft.com/office/drawing/2014/main" id="{9167F116-94D7-6508-F38A-5B9FDAEBFEFA}"/>
              </a:ext>
            </a:extLst>
          </p:cNvPr>
          <p:cNvSpPr>
            <a:spLocks noGrp="1"/>
          </p:cNvSpPr>
          <p:nvPr>
            <p:ph type="body" sz="quarter" idx="29"/>
          </p:nvPr>
        </p:nvSpPr>
        <p:spPr>
          <a:xfrm>
            <a:off x="695325" y="1449388"/>
            <a:ext cx="6749816" cy="4679950"/>
          </a:xfrm>
        </p:spPr>
        <p:txBody>
          <a:bodyPr>
            <a:normAutofit fontScale="92500" lnSpcReduction="20000"/>
          </a:bodyPr>
          <a:lstStyle/>
          <a:p>
            <a:r>
              <a:rPr lang="en-US" b="1" dirty="0">
                <a:solidFill>
                  <a:schemeClr val="accent1"/>
                </a:solidFill>
              </a:rPr>
              <a:t>Olfactory perception </a:t>
            </a:r>
            <a:r>
              <a:rPr lang="en-US" dirty="0"/>
              <a:t>is mediated by specialized sensory cells called </a:t>
            </a:r>
            <a:r>
              <a:rPr lang="en-US" b="1" dirty="0">
                <a:solidFill>
                  <a:schemeClr val="accent1"/>
                </a:solidFill>
              </a:rPr>
              <a:t>olfactory receptor cells</a:t>
            </a:r>
            <a:r>
              <a:rPr lang="en-US" dirty="0"/>
              <a:t>, which are </a:t>
            </a:r>
            <a:r>
              <a:rPr lang="en-US" b="1" dirty="0">
                <a:solidFill>
                  <a:schemeClr val="accent1"/>
                </a:solidFill>
              </a:rPr>
              <a:t>located in the olfactory epithelium</a:t>
            </a:r>
            <a:r>
              <a:rPr lang="en-US" dirty="0"/>
              <a:t>, a small patch of tissue at the top of the nasal cavity</a:t>
            </a:r>
          </a:p>
          <a:p>
            <a:pPr lvl="1"/>
            <a:r>
              <a:rPr lang="en-US" dirty="0"/>
              <a:t>These cells have </a:t>
            </a:r>
            <a:r>
              <a:rPr lang="en-US" b="1" dirty="0">
                <a:solidFill>
                  <a:schemeClr val="accent1"/>
                </a:solidFill>
              </a:rPr>
              <a:t>tiny hair-like structures </a:t>
            </a:r>
            <a:r>
              <a:rPr lang="en-US" dirty="0"/>
              <a:t>(cilia), on their surface that are sensitive to specific chemical compounds (odorants)</a:t>
            </a:r>
          </a:p>
          <a:p>
            <a:pPr lvl="1"/>
            <a:r>
              <a:rPr lang="en-US" dirty="0"/>
              <a:t>When an odorant binds to a receptor, it triggers a cascade of chemical reactions that ultimately generates </a:t>
            </a:r>
            <a:r>
              <a:rPr lang="en-US" b="1" dirty="0">
                <a:solidFill>
                  <a:schemeClr val="accent1"/>
                </a:solidFill>
              </a:rPr>
              <a:t>an electrical signal</a:t>
            </a:r>
            <a:r>
              <a:rPr lang="en-US" dirty="0"/>
              <a:t>.</a:t>
            </a:r>
          </a:p>
          <a:p>
            <a:r>
              <a:rPr lang="en-US" dirty="0"/>
              <a:t>Odors are detected through </a:t>
            </a:r>
            <a:r>
              <a:rPr lang="en-US" b="1" dirty="0">
                <a:solidFill>
                  <a:schemeClr val="accent1"/>
                </a:solidFill>
              </a:rPr>
              <a:t>two pathways</a:t>
            </a:r>
            <a:r>
              <a:rPr lang="en-US" dirty="0"/>
              <a:t>:</a:t>
            </a:r>
          </a:p>
          <a:p>
            <a:pPr lvl="1"/>
            <a:r>
              <a:rPr lang="en-US" b="1" dirty="0" err="1">
                <a:solidFill>
                  <a:schemeClr val="accent1"/>
                </a:solidFill>
              </a:rPr>
              <a:t>Orthonasal</a:t>
            </a:r>
            <a:r>
              <a:rPr lang="en-US" b="1" dirty="0">
                <a:solidFill>
                  <a:schemeClr val="accent1"/>
                </a:solidFill>
              </a:rPr>
              <a:t> pathway</a:t>
            </a:r>
            <a:r>
              <a:rPr lang="en-US" dirty="0">
                <a:solidFill>
                  <a:schemeClr val="accent1"/>
                </a:solidFill>
              </a:rPr>
              <a:t> </a:t>
            </a:r>
            <a:r>
              <a:rPr lang="en-US" dirty="0"/>
              <a:t>(nose): Odors sniffed in through the nose</a:t>
            </a:r>
          </a:p>
          <a:p>
            <a:pPr lvl="1"/>
            <a:r>
              <a:rPr lang="en-US" b="1" dirty="0" err="1">
                <a:solidFill>
                  <a:schemeClr val="accent1"/>
                </a:solidFill>
              </a:rPr>
              <a:t>Retronasal</a:t>
            </a:r>
            <a:r>
              <a:rPr lang="en-US" b="1" dirty="0">
                <a:solidFill>
                  <a:schemeClr val="accent1"/>
                </a:solidFill>
              </a:rPr>
              <a:t> pathway</a:t>
            </a:r>
            <a:r>
              <a:rPr lang="en-US" dirty="0">
                <a:solidFill>
                  <a:schemeClr val="accent1"/>
                </a:solidFill>
              </a:rPr>
              <a:t> </a:t>
            </a:r>
            <a:r>
              <a:rPr lang="en-US" dirty="0"/>
              <a:t>(top of the throat): Aromas contained in food</a:t>
            </a:r>
          </a:p>
        </p:txBody>
      </p:sp>
      <p:pic>
        <p:nvPicPr>
          <p:cNvPr id="15" name="Picture 4" descr="https://upload.wikimedia.org/wikipedia/commons/thumb/9/96/1403_Olfaction.jpg/1280px-1403_Olfaction.jpg">
            <a:extLst>
              <a:ext uri="{FF2B5EF4-FFF2-40B4-BE49-F238E27FC236}">
                <a16:creationId xmlns:a16="http://schemas.microsoft.com/office/drawing/2014/main" id="{42309C3F-5F5E-4C72-E0D2-F3312C29E7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4917" y="1147812"/>
            <a:ext cx="4837082" cy="4947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587346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8BB7A4-31E5-D41C-3B75-CD67A2F75459}"/>
              </a:ext>
            </a:extLst>
          </p:cNvPr>
          <p:cNvSpPr>
            <a:spLocks noGrp="1"/>
          </p:cNvSpPr>
          <p:nvPr>
            <p:ph type="title"/>
          </p:nvPr>
        </p:nvSpPr>
        <p:spPr/>
        <p:txBody>
          <a:bodyPr/>
          <a:lstStyle/>
          <a:p>
            <a:r>
              <a:rPr lang="en-US" dirty="0"/>
              <a:t>Olfactory Perception</a:t>
            </a:r>
            <a:endParaRPr lang="de-DE" dirty="0"/>
          </a:p>
        </p:txBody>
      </p:sp>
      <p:sp>
        <p:nvSpPr>
          <p:cNvPr id="3" name="Fußzeilenplatzhalter 2">
            <a:extLst>
              <a:ext uri="{FF2B5EF4-FFF2-40B4-BE49-F238E27FC236}">
                <a16:creationId xmlns:a16="http://schemas.microsoft.com/office/drawing/2014/main" id="{83C8C21B-2785-31D2-C920-0660C430B208}"/>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F32B5F06-D16C-4F62-3D55-E0B08B717F63}"/>
              </a:ext>
            </a:extLst>
          </p:cNvPr>
          <p:cNvSpPr>
            <a:spLocks noGrp="1"/>
          </p:cNvSpPr>
          <p:nvPr>
            <p:ph type="sldNum" sz="quarter" idx="28"/>
          </p:nvPr>
        </p:nvSpPr>
        <p:spPr/>
        <p:txBody>
          <a:bodyPr/>
          <a:lstStyle/>
          <a:p>
            <a:fld id="{BA24374A-C3A8-471A-8837-3FC31668ABE5}" type="slidenum">
              <a:rPr lang="de-DE" smtClean="0"/>
              <a:pPr/>
              <a:t>88</a:t>
            </a:fld>
            <a:endParaRPr lang="de-DE" dirty="0"/>
          </a:p>
        </p:txBody>
      </p:sp>
      <p:sp>
        <p:nvSpPr>
          <p:cNvPr id="5" name="Textplatzhalter 4">
            <a:extLst>
              <a:ext uri="{FF2B5EF4-FFF2-40B4-BE49-F238E27FC236}">
                <a16:creationId xmlns:a16="http://schemas.microsoft.com/office/drawing/2014/main" id="{641FEFBD-C5EE-25A2-1D76-9672D3BFE850}"/>
              </a:ext>
            </a:extLst>
          </p:cNvPr>
          <p:cNvSpPr>
            <a:spLocks noGrp="1"/>
          </p:cNvSpPr>
          <p:nvPr>
            <p:ph type="body" sz="quarter" idx="21"/>
          </p:nvPr>
        </p:nvSpPr>
        <p:spPr/>
        <p:txBody>
          <a:bodyPr/>
          <a:lstStyle/>
          <a:p>
            <a:r>
              <a:rPr lang="de-DE" sz="1400" dirty="0"/>
              <a:t>Taste &amp; </a:t>
            </a:r>
            <a:r>
              <a:rPr lang="de-DE" sz="1400" dirty="0" err="1"/>
              <a:t>Smell</a:t>
            </a:r>
            <a:endParaRPr lang="de-DE" dirty="0"/>
          </a:p>
        </p:txBody>
      </p:sp>
      <p:sp>
        <p:nvSpPr>
          <p:cNvPr id="6" name="Textplatzhalter 5">
            <a:extLst>
              <a:ext uri="{FF2B5EF4-FFF2-40B4-BE49-F238E27FC236}">
                <a16:creationId xmlns:a16="http://schemas.microsoft.com/office/drawing/2014/main" id="{BFE87C4F-2956-4062-BA2A-BEAE53BA24C6}"/>
              </a:ext>
            </a:extLst>
          </p:cNvPr>
          <p:cNvSpPr>
            <a:spLocks noGrp="1"/>
          </p:cNvSpPr>
          <p:nvPr>
            <p:ph type="body" sz="quarter" idx="29"/>
          </p:nvPr>
        </p:nvSpPr>
        <p:spPr/>
        <p:txBody>
          <a:bodyPr>
            <a:normAutofit lnSpcReduction="10000"/>
          </a:bodyPr>
          <a:lstStyle/>
          <a:p>
            <a:r>
              <a:rPr lang="en-US" dirty="0"/>
              <a:t>The olfactory bulbs are directly </a:t>
            </a:r>
            <a:r>
              <a:rPr lang="en-US" b="1" dirty="0">
                <a:solidFill>
                  <a:schemeClr val="accent1"/>
                </a:solidFill>
              </a:rPr>
              <a:t>connected to the amygdala in the human </a:t>
            </a:r>
            <a:r>
              <a:rPr lang="en-US" b="1" dirty="0" err="1">
                <a:solidFill>
                  <a:schemeClr val="accent1"/>
                </a:solidFill>
              </a:rPr>
              <a:t>brian</a:t>
            </a:r>
            <a:r>
              <a:rPr lang="en-US" b="1" dirty="0">
                <a:solidFill>
                  <a:schemeClr val="accent1"/>
                </a:solidFill>
              </a:rPr>
              <a:t> and the limbic system</a:t>
            </a:r>
          </a:p>
          <a:p>
            <a:pPr lvl="1"/>
            <a:r>
              <a:rPr lang="en-US" dirty="0"/>
              <a:t>The system is involved in the </a:t>
            </a:r>
            <a:r>
              <a:rPr lang="en-US" b="1" dirty="0">
                <a:solidFill>
                  <a:schemeClr val="accent1"/>
                </a:solidFill>
              </a:rPr>
              <a:t>processing of</a:t>
            </a:r>
            <a:r>
              <a:rPr lang="en-US" dirty="0">
                <a:solidFill>
                  <a:schemeClr val="accent1"/>
                </a:solidFill>
              </a:rPr>
              <a:t> </a:t>
            </a:r>
            <a:r>
              <a:rPr lang="en-US" dirty="0"/>
              <a:t>our </a:t>
            </a:r>
            <a:r>
              <a:rPr lang="en-US" b="1" dirty="0">
                <a:solidFill>
                  <a:schemeClr val="accent1"/>
                </a:solidFill>
              </a:rPr>
              <a:t>emotions</a:t>
            </a:r>
            <a:r>
              <a:rPr lang="en-US" dirty="0"/>
              <a:t>, </a:t>
            </a:r>
            <a:r>
              <a:rPr lang="en-US" b="1" dirty="0">
                <a:solidFill>
                  <a:schemeClr val="accent1"/>
                </a:solidFill>
              </a:rPr>
              <a:t>reinforcement</a:t>
            </a:r>
            <a:r>
              <a:rPr lang="en-US" dirty="0"/>
              <a:t>, </a:t>
            </a:r>
            <a:r>
              <a:rPr lang="en-US" b="1" dirty="0">
                <a:solidFill>
                  <a:schemeClr val="accent1"/>
                </a:solidFill>
              </a:rPr>
              <a:t>survival</a:t>
            </a:r>
            <a:r>
              <a:rPr lang="en-US" dirty="0"/>
              <a:t> instincts, and </a:t>
            </a:r>
            <a:r>
              <a:rPr lang="en-US" b="1" dirty="0">
                <a:solidFill>
                  <a:schemeClr val="accent1"/>
                </a:solidFill>
              </a:rPr>
              <a:t>memory</a:t>
            </a:r>
            <a:r>
              <a:rPr lang="en-US" dirty="0"/>
              <a:t> formation</a:t>
            </a:r>
          </a:p>
          <a:p>
            <a:pPr lvl="1"/>
            <a:r>
              <a:rPr lang="en-US" dirty="0"/>
              <a:t>Olfaction also has an important role in </a:t>
            </a:r>
            <a:r>
              <a:rPr lang="en-US" b="1" dirty="0">
                <a:solidFill>
                  <a:schemeClr val="accent1"/>
                </a:solidFill>
              </a:rPr>
              <a:t>food selection </a:t>
            </a:r>
            <a:r>
              <a:rPr lang="en-US" dirty="0"/>
              <a:t>and in detecting and avoiding spoiled or dangerous food.</a:t>
            </a:r>
          </a:p>
          <a:p>
            <a:r>
              <a:rPr lang="en-US" b="1" dirty="0">
                <a:solidFill>
                  <a:schemeClr val="accent1"/>
                </a:solidFill>
              </a:rPr>
              <a:t>Humans have between 10 and 20 million olfactory receptor neurons</a:t>
            </a:r>
          </a:p>
          <a:p>
            <a:r>
              <a:rPr lang="en-US" dirty="0"/>
              <a:t>Olfaction plays an important role in many aspects of behavior, including </a:t>
            </a:r>
            <a:r>
              <a:rPr lang="en-US" b="1" dirty="0">
                <a:solidFill>
                  <a:schemeClr val="accent1"/>
                </a:solidFill>
              </a:rPr>
              <a:t>mating</a:t>
            </a:r>
            <a:r>
              <a:rPr lang="en-US" dirty="0"/>
              <a:t>, </a:t>
            </a:r>
            <a:r>
              <a:rPr lang="en-US" b="1" dirty="0">
                <a:solidFill>
                  <a:schemeClr val="accent1"/>
                </a:solidFill>
              </a:rPr>
              <a:t>foraging</a:t>
            </a:r>
            <a:r>
              <a:rPr lang="en-US" dirty="0"/>
              <a:t>, and </a:t>
            </a:r>
            <a:r>
              <a:rPr lang="en-US" b="1" dirty="0">
                <a:solidFill>
                  <a:schemeClr val="accent1"/>
                </a:solidFill>
              </a:rPr>
              <a:t>avoiding predators</a:t>
            </a:r>
            <a:r>
              <a:rPr lang="en-US" dirty="0"/>
              <a:t>.</a:t>
            </a:r>
          </a:p>
          <a:p>
            <a:r>
              <a:rPr lang="en-US" dirty="0"/>
              <a:t>Humans can discriminate more than </a:t>
            </a:r>
            <a:r>
              <a:rPr lang="en-US" b="1" dirty="0">
                <a:solidFill>
                  <a:schemeClr val="accent1"/>
                </a:solidFill>
              </a:rPr>
              <a:t>1 trillion olfactory stimuli</a:t>
            </a:r>
          </a:p>
          <a:p>
            <a:r>
              <a:rPr lang="en-US" dirty="0"/>
              <a:t>Hundreds of different </a:t>
            </a:r>
            <a:r>
              <a:rPr lang="en-US" b="1" dirty="0">
                <a:solidFill>
                  <a:schemeClr val="accent1"/>
                </a:solidFill>
              </a:rPr>
              <a:t>olfactory receptors outperform other senses </a:t>
            </a:r>
            <a:r>
              <a:rPr lang="en-US" dirty="0"/>
              <a:t>in the number of physically different stimuli it can discriminate.</a:t>
            </a:r>
          </a:p>
          <a:p>
            <a:endParaRPr lang="de-DE" dirty="0"/>
          </a:p>
        </p:txBody>
      </p:sp>
    </p:spTree>
    <p:extLst>
      <p:ext uri="{BB962C8B-B14F-4D97-AF65-F5344CB8AC3E}">
        <p14:creationId xmlns:p14="http://schemas.microsoft.com/office/powerpoint/2010/main" val="212102575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E1C0AB-3AFD-B86E-BBC9-E55D1F3860B8}"/>
              </a:ext>
            </a:extLst>
          </p:cNvPr>
          <p:cNvSpPr>
            <a:spLocks noGrp="1"/>
          </p:cNvSpPr>
          <p:nvPr>
            <p:ph type="title"/>
          </p:nvPr>
        </p:nvSpPr>
        <p:spPr/>
        <p:txBody>
          <a:bodyPr/>
          <a:lstStyle/>
          <a:p>
            <a:r>
              <a:rPr lang="en-US" dirty="0"/>
              <a:t>Gustatory Perception</a:t>
            </a:r>
            <a:endParaRPr lang="de-DE" dirty="0"/>
          </a:p>
        </p:txBody>
      </p:sp>
      <p:sp>
        <p:nvSpPr>
          <p:cNvPr id="3" name="Fußzeilenplatzhalter 2">
            <a:extLst>
              <a:ext uri="{FF2B5EF4-FFF2-40B4-BE49-F238E27FC236}">
                <a16:creationId xmlns:a16="http://schemas.microsoft.com/office/drawing/2014/main" id="{FF475559-C7CE-46FE-F67A-73192A7F51BD}"/>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045FA735-7174-0D66-1909-B357F57183AA}"/>
              </a:ext>
            </a:extLst>
          </p:cNvPr>
          <p:cNvSpPr>
            <a:spLocks noGrp="1"/>
          </p:cNvSpPr>
          <p:nvPr>
            <p:ph type="sldNum" sz="quarter" idx="28"/>
          </p:nvPr>
        </p:nvSpPr>
        <p:spPr/>
        <p:txBody>
          <a:bodyPr/>
          <a:lstStyle/>
          <a:p>
            <a:fld id="{BA24374A-C3A8-471A-8837-3FC31668ABE5}" type="slidenum">
              <a:rPr lang="de-DE" smtClean="0"/>
              <a:pPr/>
              <a:t>89</a:t>
            </a:fld>
            <a:endParaRPr lang="de-DE" dirty="0"/>
          </a:p>
        </p:txBody>
      </p:sp>
      <p:sp>
        <p:nvSpPr>
          <p:cNvPr id="5" name="Textplatzhalter 4">
            <a:extLst>
              <a:ext uri="{FF2B5EF4-FFF2-40B4-BE49-F238E27FC236}">
                <a16:creationId xmlns:a16="http://schemas.microsoft.com/office/drawing/2014/main" id="{AEFCE009-E0A2-CC99-B932-E83D76561AB8}"/>
              </a:ext>
            </a:extLst>
          </p:cNvPr>
          <p:cNvSpPr>
            <a:spLocks noGrp="1"/>
          </p:cNvSpPr>
          <p:nvPr>
            <p:ph type="body" sz="quarter" idx="21"/>
          </p:nvPr>
        </p:nvSpPr>
        <p:spPr/>
        <p:txBody>
          <a:bodyPr/>
          <a:lstStyle/>
          <a:p>
            <a:r>
              <a:rPr lang="de-DE" sz="1400" dirty="0"/>
              <a:t>Taste &amp; </a:t>
            </a:r>
            <a:r>
              <a:rPr lang="de-DE" sz="1400" dirty="0" err="1"/>
              <a:t>Smell</a:t>
            </a:r>
            <a:endParaRPr lang="de-DE" dirty="0"/>
          </a:p>
        </p:txBody>
      </p:sp>
      <p:sp>
        <p:nvSpPr>
          <p:cNvPr id="6" name="Textplatzhalter 5">
            <a:extLst>
              <a:ext uri="{FF2B5EF4-FFF2-40B4-BE49-F238E27FC236}">
                <a16:creationId xmlns:a16="http://schemas.microsoft.com/office/drawing/2014/main" id="{7E735926-60C8-943C-C1C0-1F8A6A30A20B}"/>
              </a:ext>
            </a:extLst>
          </p:cNvPr>
          <p:cNvSpPr>
            <a:spLocks noGrp="1"/>
          </p:cNvSpPr>
          <p:nvPr>
            <p:ph type="body" sz="quarter" idx="29"/>
          </p:nvPr>
        </p:nvSpPr>
        <p:spPr/>
        <p:txBody>
          <a:bodyPr>
            <a:normAutofit fontScale="92500"/>
          </a:bodyPr>
          <a:lstStyle/>
          <a:p>
            <a:r>
              <a:rPr lang="en-US" b="1" dirty="0">
                <a:solidFill>
                  <a:schemeClr val="accent1"/>
                </a:solidFill>
              </a:rPr>
              <a:t>Gustatory perception</a:t>
            </a:r>
            <a:r>
              <a:rPr lang="en-US" dirty="0"/>
              <a:t>, also known as the sense of taste is the ability to perceive the basic taste qualities of </a:t>
            </a:r>
            <a:r>
              <a:rPr lang="en-US" b="1" dirty="0">
                <a:solidFill>
                  <a:schemeClr val="accent1"/>
                </a:solidFill>
              </a:rPr>
              <a:t>sweet</a:t>
            </a:r>
            <a:r>
              <a:rPr lang="en-US" dirty="0"/>
              <a:t>, </a:t>
            </a:r>
            <a:r>
              <a:rPr lang="en-US" b="1" dirty="0">
                <a:solidFill>
                  <a:schemeClr val="accent1"/>
                </a:solidFill>
              </a:rPr>
              <a:t>sour</a:t>
            </a:r>
            <a:r>
              <a:rPr lang="en-US" dirty="0"/>
              <a:t>, </a:t>
            </a:r>
            <a:r>
              <a:rPr lang="en-US" b="1" dirty="0">
                <a:solidFill>
                  <a:schemeClr val="accent1"/>
                </a:solidFill>
              </a:rPr>
              <a:t>salty</a:t>
            </a:r>
            <a:r>
              <a:rPr lang="en-US" dirty="0"/>
              <a:t>, and </a:t>
            </a:r>
            <a:r>
              <a:rPr lang="en-US" b="1" dirty="0">
                <a:solidFill>
                  <a:schemeClr val="accent1"/>
                </a:solidFill>
              </a:rPr>
              <a:t>bitter </a:t>
            </a:r>
            <a:r>
              <a:rPr lang="en-US" dirty="0"/>
              <a:t>(there is a fifth taste called </a:t>
            </a:r>
            <a:r>
              <a:rPr lang="en-US" b="1" dirty="0">
                <a:solidFill>
                  <a:schemeClr val="accent1"/>
                </a:solidFill>
              </a:rPr>
              <a:t>Umami</a:t>
            </a:r>
            <a:r>
              <a:rPr lang="en-US" dirty="0"/>
              <a:t>, which is the taste of Monosodium Glutamate (MSG) and is related to the taste of proteins).</a:t>
            </a:r>
            <a:endParaRPr lang="en-US" b="1" dirty="0">
              <a:solidFill>
                <a:schemeClr val="accent1"/>
              </a:solidFill>
            </a:endParaRPr>
          </a:p>
          <a:p>
            <a:pPr lvl="1"/>
            <a:r>
              <a:rPr lang="en-US" dirty="0"/>
              <a:t>These tastes are detected by specialized </a:t>
            </a:r>
            <a:r>
              <a:rPr lang="en-US" b="1" dirty="0">
                <a:solidFill>
                  <a:schemeClr val="accent1"/>
                </a:solidFill>
              </a:rPr>
              <a:t>taste receptors</a:t>
            </a:r>
            <a:r>
              <a:rPr lang="en-US" dirty="0"/>
              <a:t>, called </a:t>
            </a:r>
            <a:r>
              <a:rPr lang="en-US" b="1" dirty="0">
                <a:solidFill>
                  <a:schemeClr val="accent1"/>
                </a:solidFill>
              </a:rPr>
              <a:t>taste buds</a:t>
            </a:r>
            <a:r>
              <a:rPr lang="en-US" dirty="0"/>
              <a:t>, which are </a:t>
            </a:r>
            <a:r>
              <a:rPr lang="en-US" b="1" dirty="0">
                <a:solidFill>
                  <a:schemeClr val="accent1"/>
                </a:solidFill>
              </a:rPr>
              <a:t>located on the tongue</a:t>
            </a:r>
            <a:r>
              <a:rPr lang="en-US" dirty="0"/>
              <a:t>, as well as in the </a:t>
            </a:r>
            <a:r>
              <a:rPr lang="en-US" b="1" dirty="0">
                <a:solidFill>
                  <a:schemeClr val="accent1"/>
                </a:solidFill>
              </a:rPr>
              <a:t>roof of the mouth </a:t>
            </a:r>
            <a:r>
              <a:rPr lang="en-US" dirty="0"/>
              <a:t>and the </a:t>
            </a:r>
            <a:r>
              <a:rPr lang="en-US" b="1" dirty="0">
                <a:solidFill>
                  <a:schemeClr val="accent1"/>
                </a:solidFill>
              </a:rPr>
              <a:t>back of the throat</a:t>
            </a:r>
          </a:p>
          <a:p>
            <a:pPr lvl="1"/>
            <a:r>
              <a:rPr lang="en-US" dirty="0"/>
              <a:t>The </a:t>
            </a:r>
            <a:r>
              <a:rPr lang="en-US" b="1" dirty="0">
                <a:solidFill>
                  <a:schemeClr val="accent1"/>
                </a:solidFill>
              </a:rPr>
              <a:t>primary gustatory cortex</a:t>
            </a:r>
            <a:r>
              <a:rPr lang="en-US" dirty="0"/>
              <a:t>, located </a:t>
            </a:r>
            <a:r>
              <a:rPr lang="en-US" b="1" dirty="0">
                <a:solidFill>
                  <a:schemeClr val="accent1"/>
                </a:solidFill>
              </a:rPr>
              <a:t>in the brainstem</a:t>
            </a:r>
            <a:r>
              <a:rPr lang="en-US" dirty="0"/>
              <a:t>, is responsible for processing taste information</a:t>
            </a:r>
          </a:p>
          <a:p>
            <a:pPr lvl="2"/>
            <a:r>
              <a:rPr lang="en-US" dirty="0"/>
              <a:t>From there, the signals are sent to other brain regions such as the insular cortex, the amygdala, and the hypothalamus (involved in the perception and recognition of taste, as well as in the regulation of appetite and hunger)</a:t>
            </a:r>
            <a:endParaRPr lang="de-DE" dirty="0"/>
          </a:p>
          <a:p>
            <a:r>
              <a:rPr lang="en-US" b="1" dirty="0">
                <a:solidFill>
                  <a:schemeClr val="accent1"/>
                </a:solidFill>
              </a:rPr>
              <a:t>Gustatory perception and olfactory perception </a:t>
            </a:r>
            <a:r>
              <a:rPr lang="en-US" dirty="0"/>
              <a:t>are closely related. </a:t>
            </a:r>
            <a:endParaRPr lang="de-DE" dirty="0"/>
          </a:p>
          <a:p>
            <a:pPr lvl="1"/>
            <a:r>
              <a:rPr lang="en-US" dirty="0"/>
              <a:t>Together, they are responsible for </a:t>
            </a:r>
            <a:r>
              <a:rPr lang="en-US" b="1" dirty="0">
                <a:solidFill>
                  <a:schemeClr val="accent1"/>
                </a:solidFill>
              </a:rPr>
              <a:t>the sense of flavor</a:t>
            </a:r>
            <a:r>
              <a:rPr lang="en-US" dirty="0"/>
              <a:t>, which is the combination of taste and smell.</a:t>
            </a:r>
          </a:p>
        </p:txBody>
      </p:sp>
    </p:spTree>
    <p:extLst>
      <p:ext uri="{BB962C8B-B14F-4D97-AF65-F5344CB8AC3E}">
        <p14:creationId xmlns:p14="http://schemas.microsoft.com/office/powerpoint/2010/main" val="27809805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2DF5BD-F991-E354-9A1E-192367965779}"/>
              </a:ext>
            </a:extLst>
          </p:cNvPr>
          <p:cNvSpPr>
            <a:spLocks noGrp="1"/>
          </p:cNvSpPr>
          <p:nvPr>
            <p:ph type="title"/>
          </p:nvPr>
        </p:nvSpPr>
        <p:spPr/>
        <p:txBody>
          <a:bodyPr/>
          <a:lstStyle/>
          <a:p>
            <a:r>
              <a:rPr lang="de-DE" dirty="0"/>
              <a:t>The </a:t>
            </a:r>
            <a:r>
              <a:rPr lang="de-DE" dirty="0" err="1"/>
              <a:t>Cortical</a:t>
            </a:r>
            <a:r>
              <a:rPr lang="de-DE" dirty="0"/>
              <a:t> Homunculus</a:t>
            </a:r>
          </a:p>
        </p:txBody>
      </p:sp>
      <p:sp>
        <p:nvSpPr>
          <p:cNvPr id="3" name="Fußzeilenplatzhalter 2">
            <a:extLst>
              <a:ext uri="{FF2B5EF4-FFF2-40B4-BE49-F238E27FC236}">
                <a16:creationId xmlns:a16="http://schemas.microsoft.com/office/drawing/2014/main" id="{EC1CAFF6-0A33-4BA2-BCAE-663478A858BC}"/>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87DA6004-ECC3-78FC-7E59-E11A40C4F47A}"/>
              </a:ext>
            </a:extLst>
          </p:cNvPr>
          <p:cNvSpPr>
            <a:spLocks noGrp="1"/>
          </p:cNvSpPr>
          <p:nvPr>
            <p:ph type="sldNum" sz="quarter" idx="28"/>
          </p:nvPr>
        </p:nvSpPr>
        <p:spPr/>
        <p:txBody>
          <a:bodyPr/>
          <a:lstStyle/>
          <a:p>
            <a:fld id="{BA24374A-C3A8-471A-8837-3FC31668ABE5}" type="slidenum">
              <a:rPr lang="de-DE" smtClean="0"/>
              <a:pPr/>
              <a:t>9</a:t>
            </a:fld>
            <a:endParaRPr lang="de-DE" dirty="0"/>
          </a:p>
        </p:txBody>
      </p:sp>
      <p:sp>
        <p:nvSpPr>
          <p:cNvPr id="5" name="Textplatzhalter 4">
            <a:extLst>
              <a:ext uri="{FF2B5EF4-FFF2-40B4-BE49-F238E27FC236}">
                <a16:creationId xmlns:a16="http://schemas.microsoft.com/office/drawing/2014/main" id="{520B374A-848E-512F-0B20-5118D39BA6B5}"/>
              </a:ext>
            </a:extLst>
          </p:cNvPr>
          <p:cNvSpPr>
            <a:spLocks noGrp="1"/>
          </p:cNvSpPr>
          <p:nvPr>
            <p:ph type="body" sz="quarter" idx="21"/>
          </p:nvPr>
        </p:nvSpPr>
        <p:spPr/>
        <p:txBody>
          <a:bodyPr/>
          <a:lstStyle/>
          <a:p>
            <a:r>
              <a:rPr lang="en-US" sz="1400" dirty="0"/>
              <a:t>Perception</a:t>
            </a:r>
            <a:endParaRPr lang="de-DE" dirty="0"/>
          </a:p>
        </p:txBody>
      </p:sp>
      <p:sp>
        <p:nvSpPr>
          <p:cNvPr id="6" name="Textplatzhalter 5">
            <a:extLst>
              <a:ext uri="{FF2B5EF4-FFF2-40B4-BE49-F238E27FC236}">
                <a16:creationId xmlns:a16="http://schemas.microsoft.com/office/drawing/2014/main" id="{1D1B0BA5-3580-7926-66DE-20F2EFAAA93C}"/>
              </a:ext>
            </a:extLst>
          </p:cNvPr>
          <p:cNvSpPr>
            <a:spLocks noGrp="1"/>
          </p:cNvSpPr>
          <p:nvPr>
            <p:ph type="body" sz="quarter" idx="29"/>
          </p:nvPr>
        </p:nvSpPr>
        <p:spPr>
          <a:xfrm>
            <a:off x="695325" y="1449388"/>
            <a:ext cx="6755606" cy="4679950"/>
          </a:xfrm>
        </p:spPr>
        <p:txBody>
          <a:bodyPr/>
          <a:lstStyle/>
          <a:p>
            <a:r>
              <a:rPr lang="en-US" dirty="0"/>
              <a:t>Illustrates the concept of a representation of the human body lying within the brain</a:t>
            </a:r>
          </a:p>
          <a:p>
            <a:pPr lvl="1"/>
            <a:r>
              <a:rPr lang="en-US" b="1" dirty="0">
                <a:solidFill>
                  <a:schemeClr val="accent1"/>
                </a:solidFill>
              </a:rPr>
              <a:t>The sensory homunculus </a:t>
            </a:r>
            <a:r>
              <a:rPr lang="en-US" dirty="0"/>
              <a:t>represents dedicated sensory processing for different anatomical divisions of the </a:t>
            </a:r>
          </a:p>
          <a:p>
            <a:pPr lvl="1"/>
            <a:r>
              <a:rPr lang="en-US" b="1" dirty="0">
                <a:solidFill>
                  <a:schemeClr val="accent1"/>
                </a:solidFill>
              </a:rPr>
              <a:t>The motor homunculus </a:t>
            </a:r>
            <a:r>
              <a:rPr lang="en-US" dirty="0"/>
              <a:t>represents the processing for different anatomical divisions of the body</a:t>
            </a:r>
          </a:p>
          <a:p>
            <a:pPr lvl="1"/>
            <a:r>
              <a:rPr lang="en-US" b="1" dirty="0">
                <a:solidFill>
                  <a:schemeClr val="accent1"/>
                </a:solidFill>
              </a:rPr>
              <a:t>The somatosensory homunculus </a:t>
            </a:r>
            <a:r>
              <a:rPr lang="en-US" dirty="0"/>
              <a:t>also depicts erogenous stimulations or perception of genitals</a:t>
            </a:r>
          </a:p>
          <a:p>
            <a:r>
              <a:rPr lang="en-US" b="1" dirty="0">
                <a:solidFill>
                  <a:schemeClr val="accent1"/>
                </a:solidFill>
              </a:rPr>
              <a:t>Do perceptual channels perceive the world independently from each other?</a:t>
            </a:r>
          </a:p>
        </p:txBody>
      </p:sp>
      <p:pic>
        <p:nvPicPr>
          <p:cNvPr id="7" name="Picture 2" descr="https://upload.wikimedia.org/wikipedia/commons/thumb/c/c4/1421_Sensory_Homunculus.jpg/1280px-1421_Sensory_Homunculus.jpg">
            <a:extLst>
              <a:ext uri="{FF2B5EF4-FFF2-40B4-BE49-F238E27FC236}">
                <a16:creationId xmlns:a16="http://schemas.microsoft.com/office/drawing/2014/main" id="{2241AE57-9289-B3B0-E857-939AA5691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9920" y="1449388"/>
            <a:ext cx="4076244" cy="4060266"/>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7">
            <a:extLst>
              <a:ext uri="{FF2B5EF4-FFF2-40B4-BE49-F238E27FC236}">
                <a16:creationId xmlns:a16="http://schemas.microsoft.com/office/drawing/2014/main" id="{229AC731-64DB-32E9-CA98-EBD1C126ABD1}"/>
              </a:ext>
            </a:extLst>
          </p:cNvPr>
          <p:cNvSpPr/>
          <p:nvPr/>
        </p:nvSpPr>
        <p:spPr>
          <a:xfrm>
            <a:off x="7739920" y="5519928"/>
            <a:ext cx="4181474" cy="400110"/>
          </a:xfrm>
          <a:prstGeom prst="rect">
            <a:avLst/>
          </a:prstGeom>
        </p:spPr>
        <p:txBody>
          <a:bodyPr wrap="square">
            <a:spAutoFit/>
          </a:bodyPr>
          <a:lstStyle/>
          <a:p>
            <a:r>
              <a:rPr lang="en-US" sz="1000" dirty="0"/>
              <a:t>OpenStax College - Anatomy &amp; Physiology</a:t>
            </a:r>
            <a:r>
              <a:rPr lang="en-US" sz="1000"/>
              <a:t>, Connexions</a:t>
            </a:r>
            <a:r>
              <a:rPr lang="en-US" sz="1000" dirty="0"/>
              <a:t> Web site</a:t>
            </a:r>
            <a:r>
              <a:rPr lang="en-US" sz="1000"/>
              <a:t>. </a:t>
            </a:r>
            <a:r>
              <a:rPr lang="en-US" sz="1000" dirty="0">
                <a:hlinkClick r:id="rId3"/>
              </a:rPr>
              <a:t>http://cnx.org/content/</a:t>
            </a:r>
            <a:r>
              <a:rPr lang="en-US" sz="1000">
                <a:hlinkClick r:id="rId3"/>
              </a:rPr>
              <a:t>col11496/1.6/</a:t>
            </a:r>
            <a:r>
              <a:rPr lang="en-US" sz="1000" dirty="0"/>
              <a:t>, Jun 19, </a:t>
            </a:r>
            <a:r>
              <a:rPr lang="en-US" sz="1000"/>
              <a:t>2013.</a:t>
            </a:r>
            <a:endParaRPr lang="LID4096" sz="1000" dirty="0"/>
          </a:p>
        </p:txBody>
      </p:sp>
    </p:spTree>
    <p:extLst>
      <p:ext uri="{BB962C8B-B14F-4D97-AF65-F5344CB8AC3E}">
        <p14:creationId xmlns:p14="http://schemas.microsoft.com/office/powerpoint/2010/main" val="382149690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platzhalter 10">
            <a:extLst>
              <a:ext uri="{FF2B5EF4-FFF2-40B4-BE49-F238E27FC236}">
                <a16:creationId xmlns:a16="http://schemas.microsoft.com/office/drawing/2014/main" id="{027AEEF4-B1F1-A532-EBA0-3D1ED4195ACD}"/>
              </a:ext>
            </a:extLst>
          </p:cNvPr>
          <p:cNvSpPr>
            <a:spLocks noGrp="1"/>
          </p:cNvSpPr>
          <p:nvPr>
            <p:ph type="body" sz="quarter" idx="21"/>
          </p:nvPr>
        </p:nvSpPr>
        <p:spPr>
          <a:xfrm>
            <a:off x="1806129" y="6317998"/>
            <a:ext cx="6845745" cy="540001"/>
          </a:xfrm>
        </p:spPr>
        <p:txBody>
          <a:bodyPr>
            <a:normAutofit/>
          </a:bodyPr>
          <a:lstStyle/>
          <a:p>
            <a:r>
              <a:rPr lang="en-US" sz="1200" dirty="0"/>
              <a:t>The following content is licensed under a Creative Commons Attribution 4.0 International license (CC BY-SA 4.0)</a:t>
            </a:r>
          </a:p>
        </p:txBody>
      </p:sp>
      <p:sp>
        <p:nvSpPr>
          <p:cNvPr id="22" name="Untertitel 21">
            <a:extLst>
              <a:ext uri="{FF2B5EF4-FFF2-40B4-BE49-F238E27FC236}">
                <a16:creationId xmlns:a16="http://schemas.microsoft.com/office/drawing/2014/main" id="{2A9E134A-6386-E5DC-8BB2-7350FB346F5D}"/>
              </a:ext>
            </a:extLst>
          </p:cNvPr>
          <p:cNvSpPr>
            <a:spLocks noGrp="1"/>
          </p:cNvSpPr>
          <p:nvPr>
            <p:ph type="subTitle" idx="1"/>
          </p:nvPr>
        </p:nvSpPr>
        <p:spPr/>
        <p:txBody>
          <a:bodyPr/>
          <a:lstStyle/>
          <a:p>
            <a:r>
              <a:rPr lang="en-US" dirty="0"/>
              <a:t>Proprioception, Haptics, and Tactile Perception</a:t>
            </a:r>
            <a:endParaRPr lang="de-DE" dirty="0"/>
          </a:p>
        </p:txBody>
      </p:sp>
      <p:pic>
        <p:nvPicPr>
          <p:cNvPr id="26" name="Bildplatzhalter 25" descr="Frankfurt UAS Logo">
            <a:extLst>
              <a:ext uri="{FF2B5EF4-FFF2-40B4-BE49-F238E27FC236}">
                <a16:creationId xmlns:a16="http://schemas.microsoft.com/office/drawing/2014/main" id="{B67F61A0-498D-B3E3-81B5-D2F1481BEAE2}"/>
              </a:ext>
            </a:extLst>
          </p:cNvPr>
          <p:cNvPicPr>
            <a:picLocks noGrp="1" noChangeAspect="1"/>
          </p:cNvPicPr>
          <p:nvPr>
            <p:ph type="pic" sz="quarter" idx="25"/>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4803" r="-14803"/>
          <a:stretch/>
        </p:blipFill>
        <p:spPr/>
      </p:pic>
      <p:sp>
        <p:nvSpPr>
          <p:cNvPr id="21" name="Titel 20">
            <a:extLst>
              <a:ext uri="{FF2B5EF4-FFF2-40B4-BE49-F238E27FC236}">
                <a16:creationId xmlns:a16="http://schemas.microsoft.com/office/drawing/2014/main" id="{74AE008E-4998-8FBF-E060-8060811B8296}"/>
              </a:ext>
            </a:extLst>
          </p:cNvPr>
          <p:cNvSpPr>
            <a:spLocks noGrp="1"/>
          </p:cNvSpPr>
          <p:nvPr>
            <p:ph type="title"/>
          </p:nvPr>
        </p:nvSpPr>
        <p:spPr/>
        <p:txBody>
          <a:bodyPr/>
          <a:lstStyle/>
          <a:p>
            <a:r>
              <a:rPr lang="de-DE" sz="3200"/>
              <a:t>Touch</a:t>
            </a:r>
            <a:endParaRPr lang="de-DE" dirty="0"/>
          </a:p>
        </p:txBody>
      </p:sp>
      <p:sp>
        <p:nvSpPr>
          <p:cNvPr id="29" name="Fußzeilenplatzhalter 28">
            <a:extLst>
              <a:ext uri="{FF2B5EF4-FFF2-40B4-BE49-F238E27FC236}">
                <a16:creationId xmlns:a16="http://schemas.microsoft.com/office/drawing/2014/main" id="{1AC71F81-F602-A4C2-46BE-A340BF3ABB9D}"/>
              </a:ext>
            </a:extLst>
          </p:cNvPr>
          <p:cNvSpPr>
            <a:spLocks noGrp="1"/>
          </p:cNvSpPr>
          <p:nvPr>
            <p:ph type="ftr" sz="quarter" idx="27"/>
          </p:nvPr>
        </p:nvSpPr>
        <p:spPr/>
        <p:txBody>
          <a:bodyPr/>
          <a:lstStyle/>
          <a:p>
            <a:r>
              <a:rPr lang="de-DE" dirty="0"/>
              <a:t>Prof. Dr. Valentin Schwind</a:t>
            </a:r>
          </a:p>
        </p:txBody>
      </p:sp>
      <p:sp>
        <p:nvSpPr>
          <p:cNvPr id="10" name="Foliennummernplatzhalter 9">
            <a:extLst>
              <a:ext uri="{FF2B5EF4-FFF2-40B4-BE49-F238E27FC236}">
                <a16:creationId xmlns:a16="http://schemas.microsoft.com/office/drawing/2014/main" id="{09B34132-5F57-672E-9E99-94213FE2FAB2}"/>
              </a:ext>
            </a:extLst>
          </p:cNvPr>
          <p:cNvSpPr>
            <a:spLocks noGrp="1"/>
          </p:cNvSpPr>
          <p:nvPr>
            <p:ph type="sldNum" sz="quarter" idx="28"/>
          </p:nvPr>
        </p:nvSpPr>
        <p:spPr/>
        <p:txBody>
          <a:bodyPr/>
          <a:lstStyle/>
          <a:p>
            <a:fld id="{BA24374A-C3A8-471A-8837-3FC31668ABE5}" type="slidenum">
              <a:rPr lang="de-DE" smtClean="0"/>
              <a:pPr/>
              <a:t>90</a:t>
            </a:fld>
            <a:endParaRPr lang="de-DE" dirty="0"/>
          </a:p>
        </p:txBody>
      </p:sp>
      <p:pic>
        <p:nvPicPr>
          <p:cNvPr id="2" name="Picture 2">
            <a:extLst>
              <a:ext uri="{FF2B5EF4-FFF2-40B4-BE49-F238E27FC236}">
                <a16:creationId xmlns:a16="http://schemas.microsoft.com/office/drawing/2014/main" id="{D486E752-767E-CBF0-388D-1E6691652E0E}"/>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bwMode="auto">
          <a:xfrm>
            <a:off x="695325" y="6432491"/>
            <a:ext cx="974974" cy="34124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7">
            <a:extLst>
              <a:ext uri="{FF2B5EF4-FFF2-40B4-BE49-F238E27FC236}">
                <a16:creationId xmlns:a16="http://schemas.microsoft.com/office/drawing/2014/main" id="{19697C04-79C1-048F-D0A4-BA18F95E2E4E}"/>
              </a:ext>
            </a:extLst>
          </p:cNvPr>
          <p:cNvSpPr/>
          <p:nvPr/>
        </p:nvSpPr>
        <p:spPr>
          <a:xfrm>
            <a:off x="0" y="5844404"/>
            <a:ext cx="12192000" cy="402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0" tIns="108000" rIns="720000" bIns="108000" rtlCol="0" anchor="b" anchorCtr="0">
            <a:spAutoFit/>
          </a:bodyPr>
          <a:lstStyle/>
          <a:p>
            <a:r>
              <a:rPr lang="en-US" sz="1200" dirty="0">
                <a:solidFill>
                  <a:sysClr val="windowText" lastClr="000000"/>
                </a:solidFill>
              </a:rPr>
              <a:t>Image https://pxhere.com/en/photo/1428401 by </a:t>
            </a:r>
            <a:r>
              <a:rPr lang="en-US" sz="1200" dirty="0" err="1">
                <a:solidFill>
                  <a:sysClr val="windowText" lastClr="000000"/>
                </a:solidFill>
              </a:rPr>
              <a:t>mbpogue</a:t>
            </a:r>
            <a:endParaRPr lang="en-US" sz="1200" dirty="0">
              <a:solidFill>
                <a:sysClr val="windowText" lastClr="000000"/>
              </a:solidFill>
            </a:endParaRPr>
          </a:p>
        </p:txBody>
      </p:sp>
      <p:pic>
        <p:nvPicPr>
          <p:cNvPr id="3" name="Bildplatzhalter 20">
            <a:extLst>
              <a:ext uri="{FF2B5EF4-FFF2-40B4-BE49-F238E27FC236}">
                <a16:creationId xmlns:a16="http://schemas.microsoft.com/office/drawing/2014/main" id="{943E508D-BE4A-1A9D-831A-7A0910AAA74F}"/>
              </a:ext>
            </a:extLst>
          </p:cNvPr>
          <p:cNvPicPr>
            <a:picLocks noGrp="1" noChangeAspect="1"/>
          </p:cNvPicPr>
          <p:nvPr>
            <p:ph type="pic" sz="quarter" idx="13"/>
          </p:nvPr>
        </p:nvPicPr>
        <p:blipFill rotWithShape="1">
          <a:blip r:embed="rId7">
            <a:extLst>
              <a:ext uri="{28A0092B-C50C-407E-A947-70E740481C1C}">
                <a14:useLocalDpi xmlns:a14="http://schemas.microsoft.com/office/drawing/2010/main" val="0"/>
              </a:ext>
            </a:extLst>
          </a:blip>
          <a:srcRect t="32281" b="32281"/>
          <a:stretch/>
        </p:blipFill>
        <p:spPr>
          <a:xfrm>
            <a:off x="0" y="1089025"/>
            <a:ext cx="12192000" cy="2879725"/>
          </a:xfrm>
          <a:prstGeom prst="rect">
            <a:avLst/>
          </a:prstGeom>
        </p:spPr>
      </p:pic>
    </p:spTree>
    <p:extLst>
      <p:ext uri="{BB962C8B-B14F-4D97-AF65-F5344CB8AC3E}">
        <p14:creationId xmlns:p14="http://schemas.microsoft.com/office/powerpoint/2010/main" val="117586688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138926-79EC-9071-859F-B79176223024}"/>
              </a:ext>
            </a:extLst>
          </p:cNvPr>
          <p:cNvSpPr>
            <a:spLocks noGrp="1"/>
          </p:cNvSpPr>
          <p:nvPr>
            <p:ph type="title"/>
          </p:nvPr>
        </p:nvSpPr>
        <p:spPr/>
        <p:txBody>
          <a:bodyPr/>
          <a:lstStyle/>
          <a:p>
            <a:r>
              <a:rPr lang="de-DE" dirty="0"/>
              <a:t>The Sense of Touch</a:t>
            </a:r>
          </a:p>
        </p:txBody>
      </p:sp>
      <p:sp>
        <p:nvSpPr>
          <p:cNvPr id="3" name="Fußzeilenplatzhalter 2">
            <a:extLst>
              <a:ext uri="{FF2B5EF4-FFF2-40B4-BE49-F238E27FC236}">
                <a16:creationId xmlns:a16="http://schemas.microsoft.com/office/drawing/2014/main" id="{DE04102C-AD2E-45B4-2391-7AA59A6D70ED}"/>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88A23549-ADB3-77A2-4159-C6450FDDE170}"/>
              </a:ext>
            </a:extLst>
          </p:cNvPr>
          <p:cNvSpPr>
            <a:spLocks noGrp="1"/>
          </p:cNvSpPr>
          <p:nvPr>
            <p:ph type="sldNum" sz="quarter" idx="28"/>
          </p:nvPr>
        </p:nvSpPr>
        <p:spPr/>
        <p:txBody>
          <a:bodyPr/>
          <a:lstStyle/>
          <a:p>
            <a:fld id="{BA24374A-C3A8-471A-8837-3FC31668ABE5}" type="slidenum">
              <a:rPr lang="de-DE" smtClean="0"/>
              <a:pPr/>
              <a:t>91</a:t>
            </a:fld>
            <a:endParaRPr lang="de-DE" dirty="0"/>
          </a:p>
        </p:txBody>
      </p:sp>
      <p:sp>
        <p:nvSpPr>
          <p:cNvPr id="5" name="Textplatzhalter 4">
            <a:extLst>
              <a:ext uri="{FF2B5EF4-FFF2-40B4-BE49-F238E27FC236}">
                <a16:creationId xmlns:a16="http://schemas.microsoft.com/office/drawing/2014/main" id="{2C74D66C-5AF4-68A3-726E-D14F318659D4}"/>
              </a:ext>
            </a:extLst>
          </p:cNvPr>
          <p:cNvSpPr>
            <a:spLocks noGrp="1"/>
          </p:cNvSpPr>
          <p:nvPr>
            <p:ph type="body" sz="quarter" idx="21"/>
          </p:nvPr>
        </p:nvSpPr>
        <p:spPr/>
        <p:txBody>
          <a:bodyPr/>
          <a:lstStyle/>
          <a:p>
            <a:r>
              <a:rPr lang="de-DE" sz="1400" dirty="0"/>
              <a:t>Touch</a:t>
            </a:r>
            <a:endParaRPr lang="de-DE" dirty="0"/>
          </a:p>
        </p:txBody>
      </p:sp>
      <p:sp>
        <p:nvSpPr>
          <p:cNvPr id="6" name="Textplatzhalter 5">
            <a:extLst>
              <a:ext uri="{FF2B5EF4-FFF2-40B4-BE49-F238E27FC236}">
                <a16:creationId xmlns:a16="http://schemas.microsoft.com/office/drawing/2014/main" id="{E44D360A-AE72-A453-3049-B83EABA10C3B}"/>
              </a:ext>
            </a:extLst>
          </p:cNvPr>
          <p:cNvSpPr>
            <a:spLocks noGrp="1"/>
          </p:cNvSpPr>
          <p:nvPr>
            <p:ph type="body" sz="quarter" idx="29"/>
          </p:nvPr>
        </p:nvSpPr>
        <p:spPr/>
        <p:txBody>
          <a:bodyPr>
            <a:normAutofit/>
          </a:bodyPr>
          <a:lstStyle/>
          <a:p>
            <a:r>
              <a:rPr lang="en-US" dirty="0"/>
              <a:t>The sense of touch refers to: </a:t>
            </a:r>
            <a:r>
              <a:rPr lang="en-US" b="1" dirty="0" err="1">
                <a:solidFill>
                  <a:schemeClr val="accent1"/>
                </a:solidFill>
              </a:rPr>
              <a:t>tactition</a:t>
            </a:r>
            <a:r>
              <a:rPr lang="en-US" b="1" dirty="0">
                <a:solidFill>
                  <a:schemeClr val="accent1"/>
                </a:solidFill>
              </a:rPr>
              <a:t>, haptics</a:t>
            </a:r>
            <a:r>
              <a:rPr lang="en-US" dirty="0"/>
              <a:t>, and </a:t>
            </a:r>
            <a:r>
              <a:rPr lang="en-US" b="1" dirty="0">
                <a:solidFill>
                  <a:schemeClr val="accent1"/>
                </a:solidFill>
              </a:rPr>
              <a:t>proprioception</a:t>
            </a:r>
          </a:p>
          <a:p>
            <a:r>
              <a:rPr lang="en-US" b="1" dirty="0" err="1">
                <a:solidFill>
                  <a:schemeClr val="accent1"/>
                </a:solidFill>
              </a:rPr>
              <a:t>Tactition</a:t>
            </a:r>
            <a:r>
              <a:rPr lang="en-US" b="1" dirty="0">
                <a:solidFill>
                  <a:schemeClr val="accent1"/>
                </a:solidFill>
              </a:rPr>
              <a:t>: </a:t>
            </a:r>
            <a:r>
              <a:rPr lang="en-US" dirty="0"/>
              <a:t>the</a:t>
            </a:r>
            <a:r>
              <a:rPr lang="en-US" b="1" dirty="0">
                <a:solidFill>
                  <a:schemeClr val="accent1"/>
                </a:solidFill>
              </a:rPr>
              <a:t> sense of touch in general</a:t>
            </a:r>
            <a:r>
              <a:rPr lang="en-US" dirty="0"/>
              <a:t>, including the ability to perceive physical sensations such as </a:t>
            </a:r>
            <a:r>
              <a:rPr lang="en-US" b="1" dirty="0">
                <a:solidFill>
                  <a:schemeClr val="accent1"/>
                </a:solidFill>
              </a:rPr>
              <a:t>pressure</a:t>
            </a:r>
            <a:r>
              <a:rPr lang="en-US" dirty="0"/>
              <a:t>, </a:t>
            </a:r>
            <a:r>
              <a:rPr lang="en-US" b="1" dirty="0">
                <a:solidFill>
                  <a:schemeClr val="accent1"/>
                </a:solidFill>
              </a:rPr>
              <a:t>temperature</a:t>
            </a:r>
            <a:r>
              <a:rPr lang="en-US" dirty="0"/>
              <a:t>, and </a:t>
            </a:r>
            <a:r>
              <a:rPr lang="en-US" b="1" dirty="0">
                <a:solidFill>
                  <a:schemeClr val="accent1"/>
                </a:solidFill>
              </a:rPr>
              <a:t>pain</a:t>
            </a:r>
            <a:r>
              <a:rPr lang="en-US" dirty="0"/>
              <a:t>.  </a:t>
            </a:r>
          </a:p>
          <a:p>
            <a:pPr algn="l"/>
            <a:r>
              <a:rPr lang="en-US" b="1" dirty="0">
                <a:solidFill>
                  <a:schemeClr val="accent1"/>
                </a:solidFill>
              </a:rPr>
              <a:t>Haptics</a:t>
            </a:r>
            <a:r>
              <a:rPr lang="en-US" dirty="0"/>
              <a:t> refers to the study of the </a:t>
            </a:r>
            <a:r>
              <a:rPr lang="en-US" b="1" dirty="0">
                <a:solidFill>
                  <a:schemeClr val="accent1"/>
                </a:solidFill>
              </a:rPr>
              <a:t>sense of touch with the skin </a:t>
            </a:r>
            <a:r>
              <a:rPr lang="en-US" dirty="0"/>
              <a:t>as it relates to the sense of touch in interaction with objects, specifically in the field of human-computer interaction and robotics. </a:t>
            </a:r>
          </a:p>
          <a:p>
            <a:pPr algn="l"/>
            <a:r>
              <a:rPr lang="en-US" b="1" dirty="0">
                <a:solidFill>
                  <a:schemeClr val="accent1"/>
                </a:solidFill>
              </a:rPr>
              <a:t>Proprioception</a:t>
            </a:r>
            <a:r>
              <a:rPr lang="en-US" dirty="0"/>
              <a:t> refers to the </a:t>
            </a:r>
            <a:r>
              <a:rPr lang="en-US" b="1" dirty="0">
                <a:solidFill>
                  <a:schemeClr val="accent1"/>
                </a:solidFill>
              </a:rPr>
              <a:t>sense of the position and movement of the body </a:t>
            </a:r>
            <a:r>
              <a:rPr lang="en-US" dirty="0"/>
              <a:t>and its parts. Proprioceptors are specialized receptors located in muscles, tendons, and joints that detect changes in muscle length and tension, as well as joint position and movement. </a:t>
            </a:r>
          </a:p>
          <a:p>
            <a:pPr algn="l"/>
            <a:endParaRPr lang="de-DE" dirty="0"/>
          </a:p>
        </p:txBody>
      </p:sp>
    </p:spTree>
    <p:extLst>
      <p:ext uri="{BB962C8B-B14F-4D97-AF65-F5344CB8AC3E}">
        <p14:creationId xmlns:p14="http://schemas.microsoft.com/office/powerpoint/2010/main" val="422689603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E100EC-6E7D-60B8-C2B2-ADFD3201E322}"/>
              </a:ext>
            </a:extLst>
          </p:cNvPr>
          <p:cNvSpPr>
            <a:spLocks noGrp="1"/>
          </p:cNvSpPr>
          <p:nvPr>
            <p:ph type="title"/>
          </p:nvPr>
        </p:nvSpPr>
        <p:spPr/>
        <p:txBody>
          <a:bodyPr/>
          <a:lstStyle/>
          <a:p>
            <a:r>
              <a:rPr lang="en-US" dirty="0" err="1"/>
              <a:t>Tactition</a:t>
            </a:r>
            <a:endParaRPr lang="de-DE" dirty="0"/>
          </a:p>
        </p:txBody>
      </p:sp>
      <p:sp>
        <p:nvSpPr>
          <p:cNvPr id="3" name="Fußzeilenplatzhalter 2">
            <a:extLst>
              <a:ext uri="{FF2B5EF4-FFF2-40B4-BE49-F238E27FC236}">
                <a16:creationId xmlns:a16="http://schemas.microsoft.com/office/drawing/2014/main" id="{659E0338-95A2-3D6C-8FE2-BC50EBAF91FF}"/>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B15F75C5-D0FE-0F06-F444-9536EE3BD6DC}"/>
              </a:ext>
            </a:extLst>
          </p:cNvPr>
          <p:cNvSpPr>
            <a:spLocks noGrp="1"/>
          </p:cNvSpPr>
          <p:nvPr>
            <p:ph type="sldNum" sz="quarter" idx="28"/>
          </p:nvPr>
        </p:nvSpPr>
        <p:spPr/>
        <p:txBody>
          <a:bodyPr/>
          <a:lstStyle/>
          <a:p>
            <a:fld id="{BA24374A-C3A8-471A-8837-3FC31668ABE5}" type="slidenum">
              <a:rPr lang="de-DE" smtClean="0"/>
              <a:pPr/>
              <a:t>92</a:t>
            </a:fld>
            <a:endParaRPr lang="de-DE" dirty="0"/>
          </a:p>
        </p:txBody>
      </p:sp>
      <p:sp>
        <p:nvSpPr>
          <p:cNvPr id="5" name="Textplatzhalter 4">
            <a:extLst>
              <a:ext uri="{FF2B5EF4-FFF2-40B4-BE49-F238E27FC236}">
                <a16:creationId xmlns:a16="http://schemas.microsoft.com/office/drawing/2014/main" id="{06171E07-9378-D551-CB7C-A39AFA0148CD}"/>
              </a:ext>
            </a:extLst>
          </p:cNvPr>
          <p:cNvSpPr>
            <a:spLocks noGrp="1"/>
          </p:cNvSpPr>
          <p:nvPr>
            <p:ph type="body" sz="quarter" idx="21"/>
          </p:nvPr>
        </p:nvSpPr>
        <p:spPr/>
        <p:txBody>
          <a:bodyPr/>
          <a:lstStyle/>
          <a:p>
            <a:r>
              <a:rPr lang="de-DE" sz="1400" dirty="0"/>
              <a:t>Touch</a:t>
            </a:r>
            <a:endParaRPr lang="de-DE" dirty="0"/>
          </a:p>
        </p:txBody>
      </p:sp>
      <p:sp>
        <p:nvSpPr>
          <p:cNvPr id="6" name="Textplatzhalter 5">
            <a:extLst>
              <a:ext uri="{FF2B5EF4-FFF2-40B4-BE49-F238E27FC236}">
                <a16:creationId xmlns:a16="http://schemas.microsoft.com/office/drawing/2014/main" id="{E96E0A46-B0AE-0AA5-75F4-E2A23B9159F7}"/>
              </a:ext>
            </a:extLst>
          </p:cNvPr>
          <p:cNvSpPr>
            <a:spLocks noGrp="1"/>
          </p:cNvSpPr>
          <p:nvPr>
            <p:ph type="body" sz="quarter" idx="29"/>
          </p:nvPr>
        </p:nvSpPr>
        <p:spPr/>
        <p:txBody>
          <a:bodyPr>
            <a:normAutofit lnSpcReduction="10000"/>
          </a:bodyPr>
          <a:lstStyle/>
          <a:p>
            <a:r>
              <a:rPr lang="en-US" b="1" dirty="0" err="1">
                <a:solidFill>
                  <a:schemeClr val="accent1"/>
                </a:solidFill>
              </a:rPr>
              <a:t>Tactition</a:t>
            </a:r>
            <a:r>
              <a:rPr lang="en-US" dirty="0"/>
              <a:t>, is the ability to perceive physical sensations such as </a:t>
            </a:r>
            <a:r>
              <a:rPr lang="en-US" b="1" dirty="0">
                <a:solidFill>
                  <a:schemeClr val="accent1"/>
                </a:solidFill>
              </a:rPr>
              <a:t>pressure</a:t>
            </a:r>
            <a:r>
              <a:rPr lang="en-US" dirty="0"/>
              <a:t>, </a:t>
            </a:r>
            <a:r>
              <a:rPr lang="en-US" b="1" dirty="0">
                <a:solidFill>
                  <a:schemeClr val="accent1"/>
                </a:solidFill>
              </a:rPr>
              <a:t>temperature</a:t>
            </a:r>
            <a:r>
              <a:rPr lang="en-US" dirty="0"/>
              <a:t>, and </a:t>
            </a:r>
            <a:r>
              <a:rPr lang="en-US" b="1" dirty="0">
                <a:solidFill>
                  <a:schemeClr val="accent1"/>
                </a:solidFill>
              </a:rPr>
              <a:t>pain</a:t>
            </a:r>
          </a:p>
          <a:p>
            <a:r>
              <a:rPr lang="en-US" dirty="0"/>
              <a:t>It is mediated by specialized sensory receptors called </a:t>
            </a:r>
            <a:r>
              <a:rPr lang="en-US" b="1" dirty="0">
                <a:solidFill>
                  <a:schemeClr val="accent1"/>
                </a:solidFill>
              </a:rPr>
              <a:t>mechanoreceptors</a:t>
            </a:r>
            <a:r>
              <a:rPr lang="en-US" dirty="0"/>
              <a:t>, </a:t>
            </a:r>
            <a:r>
              <a:rPr lang="en-US" b="1" dirty="0">
                <a:solidFill>
                  <a:schemeClr val="accent1"/>
                </a:solidFill>
              </a:rPr>
              <a:t>thermoreceptors</a:t>
            </a:r>
            <a:r>
              <a:rPr lang="en-US" dirty="0"/>
              <a:t> and </a:t>
            </a:r>
            <a:r>
              <a:rPr lang="en-US" b="1" dirty="0">
                <a:solidFill>
                  <a:schemeClr val="accent1"/>
                </a:solidFill>
              </a:rPr>
              <a:t>nociceptors</a:t>
            </a:r>
            <a:r>
              <a:rPr lang="en-US" dirty="0"/>
              <a:t>, located in the skin and other tissues</a:t>
            </a:r>
          </a:p>
          <a:p>
            <a:pPr lvl="1"/>
            <a:r>
              <a:rPr lang="en-US" b="1" dirty="0">
                <a:solidFill>
                  <a:schemeClr val="accent1"/>
                </a:solidFill>
              </a:rPr>
              <a:t>Mechanoreceptors</a:t>
            </a:r>
            <a:r>
              <a:rPr lang="en-US" dirty="0"/>
              <a:t> are sensitive to </a:t>
            </a:r>
            <a:r>
              <a:rPr lang="en-US" b="1" dirty="0">
                <a:solidFill>
                  <a:schemeClr val="accent1"/>
                </a:solidFill>
              </a:rPr>
              <a:t>mechanical pressure </a:t>
            </a:r>
            <a:r>
              <a:rPr lang="en-US" dirty="0"/>
              <a:t>and </a:t>
            </a:r>
            <a:r>
              <a:rPr lang="en-US" b="1" dirty="0">
                <a:solidFill>
                  <a:schemeClr val="accent1"/>
                </a:solidFill>
              </a:rPr>
              <a:t>vibrations</a:t>
            </a:r>
            <a:r>
              <a:rPr lang="en-US" dirty="0"/>
              <a:t>. They are located in the skin, muscles, tendons, and joints, and are responsible for the sense of pressure, vibration, and texture</a:t>
            </a:r>
          </a:p>
          <a:p>
            <a:pPr lvl="1"/>
            <a:r>
              <a:rPr lang="en-US" b="1" dirty="0">
                <a:solidFill>
                  <a:schemeClr val="accent1"/>
                </a:solidFill>
              </a:rPr>
              <a:t>Thermoreceptors</a:t>
            </a:r>
            <a:r>
              <a:rPr lang="en-US" dirty="0"/>
              <a:t> are sensitive to </a:t>
            </a:r>
            <a:r>
              <a:rPr lang="en-US" b="1" dirty="0">
                <a:solidFill>
                  <a:schemeClr val="accent1"/>
                </a:solidFill>
              </a:rPr>
              <a:t>temperature changes</a:t>
            </a:r>
            <a:r>
              <a:rPr lang="en-US" dirty="0"/>
              <a:t>. They are located in the skin and are responsible for the sense of hot and cold. They send signals to the brain that help us to sense changes in temperature, such as the warmth of a hug or the chill of an ice cube.</a:t>
            </a:r>
          </a:p>
          <a:p>
            <a:pPr lvl="1"/>
            <a:r>
              <a:rPr lang="en-US" b="1" dirty="0">
                <a:solidFill>
                  <a:schemeClr val="accent1"/>
                </a:solidFill>
              </a:rPr>
              <a:t>Nociceptors</a:t>
            </a:r>
            <a:r>
              <a:rPr lang="en-US" dirty="0"/>
              <a:t> are specialized receptors that are sensitive to potentially </a:t>
            </a:r>
            <a:r>
              <a:rPr lang="en-US" b="1" dirty="0">
                <a:solidFill>
                  <a:schemeClr val="accent1"/>
                </a:solidFill>
              </a:rPr>
              <a:t>damaging stimuli </a:t>
            </a:r>
            <a:r>
              <a:rPr lang="en-US" dirty="0"/>
              <a:t>such as extreme heat, extreme cold, pressure, and chemicals. They send signals to the brain that help us to </a:t>
            </a:r>
            <a:r>
              <a:rPr lang="en-US" b="1" dirty="0">
                <a:solidFill>
                  <a:schemeClr val="accent1"/>
                </a:solidFill>
              </a:rPr>
              <a:t>sense pain</a:t>
            </a:r>
            <a:endParaRPr lang="en-US" dirty="0"/>
          </a:p>
        </p:txBody>
      </p:sp>
    </p:spTree>
    <p:extLst>
      <p:ext uri="{BB962C8B-B14F-4D97-AF65-F5344CB8AC3E}">
        <p14:creationId xmlns:p14="http://schemas.microsoft.com/office/powerpoint/2010/main" val="244788760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082F70-0D57-2CB7-E4E8-EB128BA1A70E}"/>
              </a:ext>
            </a:extLst>
          </p:cNvPr>
          <p:cNvSpPr>
            <a:spLocks noGrp="1"/>
          </p:cNvSpPr>
          <p:nvPr>
            <p:ph type="title"/>
          </p:nvPr>
        </p:nvSpPr>
        <p:spPr/>
        <p:txBody>
          <a:bodyPr/>
          <a:lstStyle/>
          <a:p>
            <a:r>
              <a:rPr lang="de-DE" dirty="0" err="1"/>
              <a:t>Haptics</a:t>
            </a:r>
            <a:endParaRPr lang="de-DE" dirty="0"/>
          </a:p>
        </p:txBody>
      </p:sp>
      <p:sp>
        <p:nvSpPr>
          <p:cNvPr id="3" name="Fußzeilenplatzhalter 2">
            <a:extLst>
              <a:ext uri="{FF2B5EF4-FFF2-40B4-BE49-F238E27FC236}">
                <a16:creationId xmlns:a16="http://schemas.microsoft.com/office/drawing/2014/main" id="{ECEBFEA2-82A5-46CB-18D0-1EF250AD609B}"/>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B9029FF0-04DF-28A8-8FA0-B90F2E8AF8A4}"/>
              </a:ext>
            </a:extLst>
          </p:cNvPr>
          <p:cNvSpPr>
            <a:spLocks noGrp="1"/>
          </p:cNvSpPr>
          <p:nvPr>
            <p:ph type="sldNum" sz="quarter" idx="28"/>
          </p:nvPr>
        </p:nvSpPr>
        <p:spPr/>
        <p:txBody>
          <a:bodyPr/>
          <a:lstStyle/>
          <a:p>
            <a:fld id="{BA24374A-C3A8-471A-8837-3FC31668ABE5}" type="slidenum">
              <a:rPr lang="de-DE" smtClean="0"/>
              <a:pPr/>
              <a:t>93</a:t>
            </a:fld>
            <a:endParaRPr lang="de-DE" dirty="0"/>
          </a:p>
        </p:txBody>
      </p:sp>
      <p:sp>
        <p:nvSpPr>
          <p:cNvPr id="5" name="Textplatzhalter 4">
            <a:extLst>
              <a:ext uri="{FF2B5EF4-FFF2-40B4-BE49-F238E27FC236}">
                <a16:creationId xmlns:a16="http://schemas.microsoft.com/office/drawing/2014/main" id="{293E33D6-A8BE-87A0-88E8-249F49F1F6E6}"/>
              </a:ext>
            </a:extLst>
          </p:cNvPr>
          <p:cNvSpPr>
            <a:spLocks noGrp="1"/>
          </p:cNvSpPr>
          <p:nvPr>
            <p:ph type="body" sz="quarter" idx="21"/>
          </p:nvPr>
        </p:nvSpPr>
        <p:spPr/>
        <p:txBody>
          <a:bodyPr/>
          <a:lstStyle/>
          <a:p>
            <a:r>
              <a:rPr lang="de-DE" sz="1400"/>
              <a:t>Touch</a:t>
            </a:r>
            <a:endParaRPr lang="de-DE"/>
          </a:p>
        </p:txBody>
      </p:sp>
      <p:sp>
        <p:nvSpPr>
          <p:cNvPr id="6" name="Textplatzhalter 5">
            <a:extLst>
              <a:ext uri="{FF2B5EF4-FFF2-40B4-BE49-F238E27FC236}">
                <a16:creationId xmlns:a16="http://schemas.microsoft.com/office/drawing/2014/main" id="{D4097230-6B62-C49A-8706-4670AD19F3C5}"/>
              </a:ext>
            </a:extLst>
          </p:cNvPr>
          <p:cNvSpPr>
            <a:spLocks noGrp="1"/>
          </p:cNvSpPr>
          <p:nvPr>
            <p:ph type="body" sz="quarter" idx="29"/>
          </p:nvPr>
        </p:nvSpPr>
        <p:spPr/>
        <p:txBody>
          <a:bodyPr/>
          <a:lstStyle/>
          <a:p>
            <a:endParaRPr lang="de-DE"/>
          </a:p>
        </p:txBody>
      </p:sp>
      <p:graphicFrame>
        <p:nvGraphicFramePr>
          <p:cNvPr id="7" name="Tabelle 6">
            <a:extLst>
              <a:ext uri="{FF2B5EF4-FFF2-40B4-BE49-F238E27FC236}">
                <a16:creationId xmlns:a16="http://schemas.microsoft.com/office/drawing/2014/main" id="{86914B54-EFF3-3555-6C51-20EC0B4CB7E2}"/>
              </a:ext>
            </a:extLst>
          </p:cNvPr>
          <p:cNvGraphicFramePr>
            <a:graphicFrameLocks noGrp="1"/>
          </p:cNvGraphicFramePr>
          <p:nvPr/>
        </p:nvGraphicFramePr>
        <p:xfrm>
          <a:off x="4209904" y="50000"/>
          <a:ext cx="7736679" cy="6079338"/>
        </p:xfrm>
        <a:graphic>
          <a:graphicData uri="http://schemas.openxmlformats.org/drawingml/2006/table">
            <a:tbl>
              <a:tblPr firstRow="1" bandRow="1">
                <a:tableStyleId>{5C22544A-7EE6-4342-B048-85BDC9FD1C3A}</a:tableStyleId>
              </a:tblPr>
              <a:tblGrid>
                <a:gridCol w="2578893">
                  <a:extLst>
                    <a:ext uri="{9D8B030D-6E8A-4147-A177-3AD203B41FA5}">
                      <a16:colId xmlns:a16="http://schemas.microsoft.com/office/drawing/2014/main" val="4169426168"/>
                    </a:ext>
                  </a:extLst>
                </a:gridCol>
                <a:gridCol w="2578893">
                  <a:extLst>
                    <a:ext uri="{9D8B030D-6E8A-4147-A177-3AD203B41FA5}">
                      <a16:colId xmlns:a16="http://schemas.microsoft.com/office/drawing/2014/main" val="3618715086"/>
                    </a:ext>
                  </a:extLst>
                </a:gridCol>
                <a:gridCol w="2578893">
                  <a:extLst>
                    <a:ext uri="{9D8B030D-6E8A-4147-A177-3AD203B41FA5}">
                      <a16:colId xmlns:a16="http://schemas.microsoft.com/office/drawing/2014/main" val="879755889"/>
                    </a:ext>
                  </a:extLst>
                </a:gridCol>
              </a:tblGrid>
              <a:tr h="337741">
                <a:tc>
                  <a:txBody>
                    <a:bodyPr/>
                    <a:lstStyle/>
                    <a:p>
                      <a:r>
                        <a:rPr lang="de-DE" sz="1600" dirty="0" err="1"/>
                        <a:t>Modality</a:t>
                      </a:r>
                      <a:endParaRPr lang="de-DE" sz="1600" dirty="0"/>
                    </a:p>
                  </a:txBody>
                  <a:tcPr/>
                </a:tc>
                <a:tc>
                  <a:txBody>
                    <a:bodyPr/>
                    <a:lstStyle/>
                    <a:p>
                      <a:r>
                        <a:rPr lang="de-DE" sz="1600" dirty="0"/>
                        <a:t>Sub </a:t>
                      </a:r>
                      <a:r>
                        <a:rPr lang="de-DE" sz="1600" dirty="0" err="1"/>
                        <a:t>Modality</a:t>
                      </a:r>
                      <a:endParaRPr lang="de-DE" sz="1600" dirty="0"/>
                    </a:p>
                  </a:txBody>
                  <a:tcPr/>
                </a:tc>
                <a:tc>
                  <a:txBody>
                    <a:bodyPr/>
                    <a:lstStyle/>
                    <a:p>
                      <a:r>
                        <a:rPr lang="de-DE" sz="1600" dirty="0"/>
                        <a:t>Sub-</a:t>
                      </a:r>
                      <a:r>
                        <a:rPr lang="de-DE" sz="1600" dirty="0" err="1"/>
                        <a:t>sub</a:t>
                      </a:r>
                      <a:r>
                        <a:rPr lang="de-DE" sz="1600" dirty="0"/>
                        <a:t> </a:t>
                      </a:r>
                      <a:r>
                        <a:rPr lang="de-DE" sz="1600" dirty="0" err="1"/>
                        <a:t>Modality</a:t>
                      </a:r>
                      <a:endParaRPr lang="de-DE" sz="1600" dirty="0"/>
                    </a:p>
                  </a:txBody>
                  <a:tcPr/>
                </a:tc>
                <a:extLst>
                  <a:ext uri="{0D108BD9-81ED-4DB2-BD59-A6C34878D82A}">
                    <a16:rowId xmlns:a16="http://schemas.microsoft.com/office/drawing/2014/main" val="2712337068"/>
                  </a:ext>
                </a:extLst>
              </a:tr>
              <a:tr h="337741">
                <a:tc rowSpan="3">
                  <a:txBody>
                    <a:bodyPr/>
                    <a:lstStyle/>
                    <a:p>
                      <a:r>
                        <a:rPr lang="de-DE" sz="1600" dirty="0"/>
                        <a:t>Pain</a:t>
                      </a:r>
                    </a:p>
                  </a:txBody>
                  <a:tcPr/>
                </a:tc>
                <a:tc>
                  <a:txBody>
                    <a:bodyPr/>
                    <a:lstStyle/>
                    <a:p>
                      <a:r>
                        <a:rPr lang="de-DE" sz="1600" dirty="0"/>
                        <a:t>sharp </a:t>
                      </a:r>
                      <a:r>
                        <a:rPr lang="de-DE" sz="1600" dirty="0" err="1"/>
                        <a:t>cutting</a:t>
                      </a:r>
                      <a:r>
                        <a:rPr lang="de-DE" sz="1600" dirty="0"/>
                        <a:t> </a:t>
                      </a:r>
                      <a:r>
                        <a:rPr lang="de-DE" sz="1600" dirty="0" err="1"/>
                        <a:t>pain</a:t>
                      </a:r>
                      <a:endParaRPr lang="de-DE" sz="1600" dirty="0"/>
                    </a:p>
                  </a:txBody>
                  <a:tcPr/>
                </a:tc>
                <a:tc>
                  <a:txBody>
                    <a:bodyPr/>
                    <a:lstStyle/>
                    <a:p>
                      <a:endParaRPr lang="de-DE" sz="1600"/>
                    </a:p>
                  </a:txBody>
                  <a:tcPr/>
                </a:tc>
                <a:extLst>
                  <a:ext uri="{0D108BD9-81ED-4DB2-BD59-A6C34878D82A}">
                    <a16:rowId xmlns:a16="http://schemas.microsoft.com/office/drawing/2014/main" val="105681817"/>
                  </a:ext>
                </a:extLst>
              </a:tr>
              <a:tr h="337741">
                <a:tc vMerge="1">
                  <a:txBody>
                    <a:bodyPr/>
                    <a:lstStyle/>
                    <a:p>
                      <a:endParaRPr lang="de-DE" dirty="0"/>
                    </a:p>
                  </a:txBody>
                  <a:tcPr/>
                </a:tc>
                <a:tc>
                  <a:txBody>
                    <a:bodyPr/>
                    <a:lstStyle/>
                    <a:p>
                      <a:r>
                        <a:rPr lang="de-DE" sz="1600" dirty="0" err="1"/>
                        <a:t>dull</a:t>
                      </a:r>
                      <a:r>
                        <a:rPr lang="de-DE" sz="1600" dirty="0"/>
                        <a:t> </a:t>
                      </a:r>
                      <a:r>
                        <a:rPr lang="de-DE" sz="1600" dirty="0" err="1"/>
                        <a:t>burning</a:t>
                      </a:r>
                      <a:r>
                        <a:rPr lang="de-DE" sz="1600" dirty="0"/>
                        <a:t> </a:t>
                      </a:r>
                      <a:r>
                        <a:rPr lang="de-DE" sz="1600" dirty="0" err="1"/>
                        <a:t>pain</a:t>
                      </a:r>
                      <a:endParaRPr lang="de-DE" sz="1600" dirty="0"/>
                    </a:p>
                  </a:txBody>
                  <a:tcPr/>
                </a:tc>
                <a:tc>
                  <a:txBody>
                    <a:bodyPr/>
                    <a:lstStyle/>
                    <a:p>
                      <a:endParaRPr lang="de-DE" sz="1600"/>
                    </a:p>
                  </a:txBody>
                  <a:tcPr/>
                </a:tc>
                <a:extLst>
                  <a:ext uri="{0D108BD9-81ED-4DB2-BD59-A6C34878D82A}">
                    <a16:rowId xmlns:a16="http://schemas.microsoft.com/office/drawing/2014/main" val="3746359237"/>
                  </a:ext>
                </a:extLst>
              </a:tr>
              <a:tr h="337741">
                <a:tc vMerge="1">
                  <a:txBody>
                    <a:bodyPr/>
                    <a:lstStyle/>
                    <a:p>
                      <a:endParaRPr lang="de-DE" dirty="0"/>
                    </a:p>
                  </a:txBody>
                  <a:tcPr/>
                </a:tc>
                <a:tc>
                  <a:txBody>
                    <a:bodyPr/>
                    <a:lstStyle/>
                    <a:p>
                      <a:r>
                        <a:rPr lang="de-DE" sz="1600" dirty="0" err="1"/>
                        <a:t>deep</a:t>
                      </a:r>
                      <a:r>
                        <a:rPr lang="de-DE" sz="1600" dirty="0"/>
                        <a:t> </a:t>
                      </a:r>
                      <a:r>
                        <a:rPr lang="de-DE" sz="1600" dirty="0" err="1"/>
                        <a:t>aching</a:t>
                      </a:r>
                      <a:r>
                        <a:rPr lang="de-DE" sz="1600" dirty="0"/>
                        <a:t> </a:t>
                      </a:r>
                      <a:r>
                        <a:rPr lang="de-DE" sz="1600" dirty="0" err="1"/>
                        <a:t>pain</a:t>
                      </a:r>
                      <a:endParaRPr lang="de-DE" sz="1600" dirty="0"/>
                    </a:p>
                  </a:txBody>
                  <a:tcPr/>
                </a:tc>
                <a:tc>
                  <a:txBody>
                    <a:bodyPr/>
                    <a:lstStyle/>
                    <a:p>
                      <a:endParaRPr lang="de-DE" sz="1600"/>
                    </a:p>
                  </a:txBody>
                  <a:tcPr/>
                </a:tc>
                <a:extLst>
                  <a:ext uri="{0D108BD9-81ED-4DB2-BD59-A6C34878D82A}">
                    <a16:rowId xmlns:a16="http://schemas.microsoft.com/office/drawing/2014/main" val="63370940"/>
                  </a:ext>
                </a:extLst>
              </a:tr>
              <a:tr h="337741">
                <a:tc rowSpan="2">
                  <a:txBody>
                    <a:bodyPr/>
                    <a:lstStyle/>
                    <a:p>
                      <a:r>
                        <a:rPr lang="de-DE" sz="1600" dirty="0" err="1"/>
                        <a:t>Temperature</a:t>
                      </a:r>
                      <a:endParaRPr lang="de-DE" sz="1600" dirty="0"/>
                    </a:p>
                  </a:txBody>
                  <a:tcPr/>
                </a:tc>
                <a:tc>
                  <a:txBody>
                    <a:bodyPr/>
                    <a:lstStyle/>
                    <a:p>
                      <a:r>
                        <a:rPr lang="de-DE" sz="1600" dirty="0"/>
                        <a:t>warm/</a:t>
                      </a:r>
                      <a:r>
                        <a:rPr lang="de-DE" sz="1600" dirty="0" err="1"/>
                        <a:t>hot</a:t>
                      </a:r>
                      <a:endParaRPr lang="de-DE" sz="1600" dirty="0"/>
                    </a:p>
                  </a:txBody>
                  <a:tcPr/>
                </a:tc>
                <a:tc>
                  <a:txBody>
                    <a:bodyPr/>
                    <a:lstStyle/>
                    <a:p>
                      <a:endParaRPr lang="de-DE" sz="1600"/>
                    </a:p>
                  </a:txBody>
                  <a:tcPr/>
                </a:tc>
                <a:extLst>
                  <a:ext uri="{0D108BD9-81ED-4DB2-BD59-A6C34878D82A}">
                    <a16:rowId xmlns:a16="http://schemas.microsoft.com/office/drawing/2014/main" val="2858942703"/>
                  </a:ext>
                </a:extLst>
              </a:tr>
              <a:tr h="337741">
                <a:tc vMerge="1">
                  <a:txBody>
                    <a:bodyPr/>
                    <a:lstStyle/>
                    <a:p>
                      <a:endParaRPr lang="de-DE" dirty="0"/>
                    </a:p>
                  </a:txBody>
                  <a:tcPr/>
                </a:tc>
                <a:tc>
                  <a:txBody>
                    <a:bodyPr/>
                    <a:lstStyle/>
                    <a:p>
                      <a:r>
                        <a:rPr lang="de-DE" sz="1600" dirty="0"/>
                        <a:t>cool/</a:t>
                      </a:r>
                      <a:r>
                        <a:rPr lang="de-DE" sz="1600" dirty="0" err="1"/>
                        <a:t>cold</a:t>
                      </a:r>
                      <a:endParaRPr lang="de-DE" sz="1600" dirty="0"/>
                    </a:p>
                  </a:txBody>
                  <a:tcPr/>
                </a:tc>
                <a:tc>
                  <a:txBody>
                    <a:bodyPr/>
                    <a:lstStyle/>
                    <a:p>
                      <a:endParaRPr lang="de-DE" sz="1600" dirty="0"/>
                    </a:p>
                  </a:txBody>
                  <a:tcPr/>
                </a:tc>
                <a:extLst>
                  <a:ext uri="{0D108BD9-81ED-4DB2-BD59-A6C34878D82A}">
                    <a16:rowId xmlns:a16="http://schemas.microsoft.com/office/drawing/2014/main" val="3477636271"/>
                  </a:ext>
                </a:extLst>
              </a:tr>
              <a:tr h="337741">
                <a:tc rowSpan="5">
                  <a:txBody>
                    <a:bodyPr/>
                    <a:lstStyle/>
                    <a:p>
                      <a:r>
                        <a:rPr lang="de-DE" sz="1600" dirty="0"/>
                        <a:t>Touch</a:t>
                      </a:r>
                    </a:p>
                  </a:txBody>
                  <a:tcPr/>
                </a:tc>
                <a:tc>
                  <a:txBody>
                    <a:bodyPr/>
                    <a:lstStyle/>
                    <a:p>
                      <a:pPr algn="l"/>
                      <a:r>
                        <a:rPr lang="de-DE" sz="1600" kern="1200" dirty="0">
                          <a:solidFill>
                            <a:schemeClr val="dk1"/>
                          </a:solidFill>
                          <a:latin typeface="+mn-lt"/>
                          <a:ea typeface="+mn-ea"/>
                          <a:cs typeface="+mn-cs"/>
                        </a:rPr>
                        <a:t> </a:t>
                      </a:r>
                      <a:r>
                        <a:rPr lang="de-DE" sz="1600" kern="1200" dirty="0" err="1">
                          <a:solidFill>
                            <a:schemeClr val="dk1"/>
                          </a:solidFill>
                          <a:latin typeface="+mn-lt"/>
                          <a:ea typeface="+mn-ea"/>
                          <a:cs typeface="+mn-cs"/>
                        </a:rPr>
                        <a:t>itch</a:t>
                      </a:r>
                      <a:r>
                        <a:rPr lang="de-DE" sz="1600" dirty="0"/>
                        <a:t>/</a:t>
                      </a:r>
                      <a:r>
                        <a:rPr lang="de-DE" sz="1600" dirty="0" err="1"/>
                        <a:t>tickle</a:t>
                      </a:r>
                      <a:r>
                        <a:rPr lang="de-DE" sz="1600" dirty="0"/>
                        <a:t> &amp; </a:t>
                      </a:r>
                      <a:r>
                        <a:rPr lang="de-DE" sz="1600" dirty="0" err="1"/>
                        <a:t>crude</a:t>
                      </a:r>
                      <a:r>
                        <a:rPr lang="de-DE" sz="1600" dirty="0"/>
                        <a:t> </a:t>
                      </a:r>
                      <a:r>
                        <a:rPr lang="de-DE" sz="1600" dirty="0" err="1"/>
                        <a:t>touch</a:t>
                      </a:r>
                      <a:endParaRPr lang="de-DE" sz="1600" dirty="0"/>
                    </a:p>
                  </a:txBody>
                  <a:tcPr marL="0" marR="0" marT="0" marB="0" anchor="ctr"/>
                </a:tc>
                <a:tc>
                  <a:txBody>
                    <a:bodyPr/>
                    <a:lstStyle/>
                    <a:p>
                      <a:pPr algn="ctr"/>
                      <a:endParaRPr lang="de-DE" sz="1600" dirty="0"/>
                    </a:p>
                  </a:txBody>
                  <a:tcPr marL="0" marR="0" marT="0" marB="0" anchor="ctr"/>
                </a:tc>
                <a:extLst>
                  <a:ext uri="{0D108BD9-81ED-4DB2-BD59-A6C34878D82A}">
                    <a16:rowId xmlns:a16="http://schemas.microsoft.com/office/drawing/2014/main" val="4039077598"/>
                  </a:ext>
                </a:extLst>
              </a:tr>
              <a:tr h="337741">
                <a:tc vMerge="1">
                  <a:txBody>
                    <a:bodyPr/>
                    <a:lstStyle/>
                    <a:p>
                      <a:endParaRPr lang="de-DE" dirty="0"/>
                    </a:p>
                  </a:txBody>
                  <a:tcPr/>
                </a:tc>
                <a:tc rowSpan="4">
                  <a:txBody>
                    <a:bodyPr/>
                    <a:lstStyle/>
                    <a:p>
                      <a:r>
                        <a:rPr lang="de-DE" sz="1600" dirty="0" err="1"/>
                        <a:t>discriminative</a:t>
                      </a:r>
                      <a:r>
                        <a:rPr lang="de-DE" sz="1600" dirty="0"/>
                        <a:t> </a:t>
                      </a:r>
                      <a:r>
                        <a:rPr lang="de-DE" sz="1600" dirty="0" err="1"/>
                        <a:t>touch</a:t>
                      </a:r>
                      <a:endParaRPr lang="de-DE" sz="1600" dirty="0"/>
                    </a:p>
                  </a:txBody>
                  <a:tcPr/>
                </a:tc>
                <a:tc>
                  <a:txBody>
                    <a:bodyPr/>
                    <a:lstStyle/>
                    <a:p>
                      <a:r>
                        <a:rPr lang="de-DE" sz="1600" dirty="0" err="1"/>
                        <a:t>touch</a:t>
                      </a:r>
                      <a:endParaRPr lang="de-DE" sz="1600" dirty="0"/>
                    </a:p>
                  </a:txBody>
                  <a:tcPr/>
                </a:tc>
                <a:extLst>
                  <a:ext uri="{0D108BD9-81ED-4DB2-BD59-A6C34878D82A}">
                    <a16:rowId xmlns:a16="http://schemas.microsoft.com/office/drawing/2014/main" val="3382200650"/>
                  </a:ext>
                </a:extLst>
              </a:tr>
              <a:tr h="337741">
                <a:tc vMerge="1">
                  <a:txBody>
                    <a:bodyPr/>
                    <a:lstStyle/>
                    <a:p>
                      <a:endParaRPr lang="de-DE" dirty="0"/>
                    </a:p>
                  </a:txBody>
                  <a:tcPr/>
                </a:tc>
                <a:tc vMerge="1">
                  <a:txBody>
                    <a:bodyPr/>
                    <a:lstStyle/>
                    <a:p>
                      <a:endParaRPr lang="de-DE" dirty="0"/>
                    </a:p>
                  </a:txBody>
                  <a:tcPr/>
                </a:tc>
                <a:tc>
                  <a:txBody>
                    <a:bodyPr/>
                    <a:lstStyle/>
                    <a:p>
                      <a:r>
                        <a:rPr lang="de-DE" sz="1600" dirty="0" err="1"/>
                        <a:t>pressure</a:t>
                      </a:r>
                      <a:endParaRPr lang="de-DE" sz="1600" dirty="0"/>
                    </a:p>
                  </a:txBody>
                  <a:tcPr/>
                </a:tc>
                <a:extLst>
                  <a:ext uri="{0D108BD9-81ED-4DB2-BD59-A6C34878D82A}">
                    <a16:rowId xmlns:a16="http://schemas.microsoft.com/office/drawing/2014/main" val="2909053360"/>
                  </a:ext>
                </a:extLst>
              </a:tr>
              <a:tr h="337741">
                <a:tc vMerge="1">
                  <a:txBody>
                    <a:bodyPr/>
                    <a:lstStyle/>
                    <a:p>
                      <a:endParaRPr lang="de-DE" dirty="0"/>
                    </a:p>
                  </a:txBody>
                  <a:tcPr/>
                </a:tc>
                <a:tc vMerge="1">
                  <a:txBody>
                    <a:bodyPr/>
                    <a:lstStyle/>
                    <a:p>
                      <a:endParaRPr lang="de-DE" dirty="0"/>
                    </a:p>
                  </a:txBody>
                  <a:tcPr/>
                </a:tc>
                <a:tc>
                  <a:txBody>
                    <a:bodyPr/>
                    <a:lstStyle/>
                    <a:p>
                      <a:r>
                        <a:rPr lang="de-DE" sz="1600" dirty="0" err="1"/>
                        <a:t>flutter</a:t>
                      </a:r>
                      <a:endParaRPr lang="de-DE" sz="1600" dirty="0"/>
                    </a:p>
                  </a:txBody>
                  <a:tcPr/>
                </a:tc>
                <a:extLst>
                  <a:ext uri="{0D108BD9-81ED-4DB2-BD59-A6C34878D82A}">
                    <a16:rowId xmlns:a16="http://schemas.microsoft.com/office/drawing/2014/main" val="3017074171"/>
                  </a:ext>
                </a:extLst>
              </a:tr>
              <a:tr h="337741">
                <a:tc vMerge="1">
                  <a:txBody>
                    <a:bodyPr/>
                    <a:lstStyle/>
                    <a:p>
                      <a:endParaRPr lang="de-DE" dirty="0"/>
                    </a:p>
                  </a:txBody>
                  <a:tcPr/>
                </a:tc>
                <a:tc vMerge="1">
                  <a:txBody>
                    <a:bodyPr/>
                    <a:lstStyle/>
                    <a:p>
                      <a:endParaRPr lang="de-DE" dirty="0"/>
                    </a:p>
                  </a:txBody>
                  <a:tcPr/>
                </a:tc>
                <a:tc>
                  <a:txBody>
                    <a:bodyPr/>
                    <a:lstStyle/>
                    <a:p>
                      <a:r>
                        <a:rPr lang="de-DE" sz="1600" dirty="0" err="1"/>
                        <a:t>vibration</a:t>
                      </a:r>
                      <a:endParaRPr lang="de-DE" sz="1600" dirty="0"/>
                    </a:p>
                  </a:txBody>
                  <a:tcPr/>
                </a:tc>
                <a:extLst>
                  <a:ext uri="{0D108BD9-81ED-4DB2-BD59-A6C34878D82A}">
                    <a16:rowId xmlns:a16="http://schemas.microsoft.com/office/drawing/2014/main" val="559819227"/>
                  </a:ext>
                </a:extLst>
              </a:tr>
              <a:tr h="337741">
                <a:tc rowSpan="7">
                  <a:txBody>
                    <a:bodyPr/>
                    <a:lstStyle/>
                    <a:p>
                      <a:r>
                        <a:rPr lang="de-DE" sz="1600" dirty="0" err="1"/>
                        <a:t>Proprioception</a:t>
                      </a:r>
                      <a:endParaRPr lang="de-DE" sz="1600" dirty="0"/>
                    </a:p>
                  </a:txBody>
                  <a:tcPr/>
                </a:tc>
                <a:tc rowSpan="3">
                  <a:txBody>
                    <a:bodyPr/>
                    <a:lstStyle/>
                    <a:p>
                      <a:r>
                        <a:rPr lang="de-DE" sz="1600" dirty="0" err="1"/>
                        <a:t>position</a:t>
                      </a:r>
                      <a:r>
                        <a:rPr lang="de-DE" sz="1600" dirty="0"/>
                        <a:t>: </a:t>
                      </a:r>
                      <a:r>
                        <a:rPr lang="de-DE" sz="1600" dirty="0" err="1"/>
                        <a:t>static</a:t>
                      </a:r>
                      <a:r>
                        <a:rPr lang="de-DE" sz="1600" dirty="0"/>
                        <a:t> </a:t>
                      </a:r>
                      <a:r>
                        <a:rPr lang="de-DE" sz="1600" dirty="0" err="1"/>
                        <a:t>forces</a:t>
                      </a:r>
                      <a:endParaRPr lang="de-DE" sz="1600" dirty="0"/>
                    </a:p>
                  </a:txBody>
                  <a:tcPr/>
                </a:tc>
                <a:tc>
                  <a:txBody>
                    <a:bodyPr/>
                    <a:lstStyle/>
                    <a:p>
                      <a:r>
                        <a:rPr lang="de-DE" sz="1600" dirty="0" err="1"/>
                        <a:t>muscle</a:t>
                      </a:r>
                      <a:r>
                        <a:rPr lang="de-DE" sz="1600" dirty="0"/>
                        <a:t> </a:t>
                      </a:r>
                      <a:r>
                        <a:rPr lang="de-DE" sz="1600" dirty="0" err="1"/>
                        <a:t>length</a:t>
                      </a:r>
                      <a:endParaRPr lang="de-DE" sz="1600" dirty="0"/>
                    </a:p>
                  </a:txBody>
                  <a:tcPr/>
                </a:tc>
                <a:extLst>
                  <a:ext uri="{0D108BD9-81ED-4DB2-BD59-A6C34878D82A}">
                    <a16:rowId xmlns:a16="http://schemas.microsoft.com/office/drawing/2014/main" val="2722491166"/>
                  </a:ext>
                </a:extLst>
              </a:tr>
              <a:tr h="337741">
                <a:tc vMerge="1">
                  <a:txBody>
                    <a:bodyPr/>
                    <a:lstStyle/>
                    <a:p>
                      <a:endParaRPr lang="de-DE" dirty="0"/>
                    </a:p>
                  </a:txBody>
                  <a:tcPr/>
                </a:tc>
                <a:tc vMerge="1">
                  <a:txBody>
                    <a:bodyPr/>
                    <a:lstStyle/>
                    <a:p>
                      <a:endParaRPr lang="de-DE" dirty="0"/>
                    </a:p>
                  </a:txBody>
                  <a:tcPr/>
                </a:tc>
                <a:tc>
                  <a:txBody>
                    <a:bodyPr/>
                    <a:lstStyle/>
                    <a:p>
                      <a:r>
                        <a:rPr lang="de-DE" sz="1600" dirty="0" err="1"/>
                        <a:t>muscle</a:t>
                      </a:r>
                      <a:r>
                        <a:rPr lang="de-DE" sz="1600" dirty="0"/>
                        <a:t> </a:t>
                      </a:r>
                      <a:r>
                        <a:rPr lang="de-DE" sz="1600" dirty="0" err="1"/>
                        <a:t>tension</a:t>
                      </a:r>
                      <a:endParaRPr lang="de-DE" sz="1600" dirty="0"/>
                    </a:p>
                  </a:txBody>
                  <a:tcPr/>
                </a:tc>
                <a:extLst>
                  <a:ext uri="{0D108BD9-81ED-4DB2-BD59-A6C34878D82A}">
                    <a16:rowId xmlns:a16="http://schemas.microsoft.com/office/drawing/2014/main" val="1996766697"/>
                  </a:ext>
                </a:extLst>
              </a:tr>
              <a:tr h="337741">
                <a:tc vMerge="1">
                  <a:txBody>
                    <a:bodyPr/>
                    <a:lstStyle/>
                    <a:p>
                      <a:endParaRPr lang="de-DE" dirty="0"/>
                    </a:p>
                  </a:txBody>
                  <a:tcPr/>
                </a:tc>
                <a:tc vMerge="1">
                  <a:txBody>
                    <a:bodyPr/>
                    <a:lstStyle/>
                    <a:p>
                      <a:endParaRPr lang="de-DE" dirty="0"/>
                    </a:p>
                  </a:txBody>
                  <a:tcPr/>
                </a:tc>
                <a:tc>
                  <a:txBody>
                    <a:bodyPr/>
                    <a:lstStyle/>
                    <a:p>
                      <a:r>
                        <a:rPr lang="de-DE" sz="1600" dirty="0" err="1"/>
                        <a:t>joint</a:t>
                      </a:r>
                      <a:r>
                        <a:rPr lang="de-DE" sz="1600" dirty="0"/>
                        <a:t> </a:t>
                      </a:r>
                      <a:r>
                        <a:rPr lang="de-DE" sz="1600" dirty="0" err="1"/>
                        <a:t>pressure</a:t>
                      </a:r>
                      <a:endParaRPr lang="de-DE" sz="1600" dirty="0"/>
                    </a:p>
                  </a:txBody>
                  <a:tcPr/>
                </a:tc>
                <a:extLst>
                  <a:ext uri="{0D108BD9-81ED-4DB2-BD59-A6C34878D82A}">
                    <a16:rowId xmlns:a16="http://schemas.microsoft.com/office/drawing/2014/main" val="1103190219"/>
                  </a:ext>
                </a:extLst>
              </a:tr>
              <a:tr h="337741">
                <a:tc vMerge="1">
                  <a:txBody>
                    <a:bodyPr/>
                    <a:lstStyle/>
                    <a:p>
                      <a:endParaRPr lang="de-DE" dirty="0"/>
                    </a:p>
                  </a:txBody>
                  <a:tcPr/>
                </a:tc>
                <a:tc rowSpan="4">
                  <a:txBody>
                    <a:bodyPr/>
                    <a:lstStyle/>
                    <a:p>
                      <a:r>
                        <a:rPr lang="de-DE" sz="1600" dirty="0" err="1"/>
                        <a:t>movement</a:t>
                      </a:r>
                      <a:r>
                        <a:rPr lang="de-DE" sz="1600" dirty="0"/>
                        <a:t>: </a:t>
                      </a:r>
                      <a:r>
                        <a:rPr lang="de-DE" sz="1600" dirty="0" err="1"/>
                        <a:t>dynamic</a:t>
                      </a:r>
                      <a:r>
                        <a:rPr lang="de-DE" sz="1600" dirty="0"/>
                        <a:t> </a:t>
                      </a:r>
                      <a:r>
                        <a:rPr lang="de-DE" sz="1600" dirty="0" err="1"/>
                        <a:t>forces</a:t>
                      </a:r>
                      <a:r>
                        <a:rPr lang="de-DE" sz="1600" dirty="0"/>
                        <a:t> (</a:t>
                      </a:r>
                      <a:r>
                        <a:rPr lang="de-DE" sz="1600" dirty="0" err="1"/>
                        <a:t>kinesthetic</a:t>
                      </a:r>
                      <a:r>
                        <a:rPr lang="de-DE" sz="1600" dirty="0"/>
                        <a:t>)</a:t>
                      </a:r>
                    </a:p>
                  </a:txBody>
                  <a:tcPr/>
                </a:tc>
                <a:tc>
                  <a:txBody>
                    <a:bodyPr/>
                    <a:lstStyle/>
                    <a:p>
                      <a:r>
                        <a:rPr lang="de-DE" sz="1600" dirty="0" err="1"/>
                        <a:t>muscle</a:t>
                      </a:r>
                      <a:r>
                        <a:rPr lang="de-DE" sz="1600" dirty="0"/>
                        <a:t> </a:t>
                      </a:r>
                      <a:r>
                        <a:rPr lang="de-DE" sz="1600" dirty="0" err="1"/>
                        <a:t>length</a:t>
                      </a:r>
                      <a:endParaRPr lang="de-DE" sz="1600" dirty="0"/>
                    </a:p>
                  </a:txBody>
                  <a:tcPr/>
                </a:tc>
                <a:extLst>
                  <a:ext uri="{0D108BD9-81ED-4DB2-BD59-A6C34878D82A}">
                    <a16:rowId xmlns:a16="http://schemas.microsoft.com/office/drawing/2014/main" val="2288096071"/>
                  </a:ext>
                </a:extLst>
              </a:tr>
              <a:tr h="337741">
                <a:tc vMerge="1">
                  <a:txBody>
                    <a:bodyPr/>
                    <a:lstStyle/>
                    <a:p>
                      <a:endParaRPr lang="de-DE" dirty="0"/>
                    </a:p>
                  </a:txBody>
                  <a:tcPr/>
                </a:tc>
                <a:tc vMerge="1">
                  <a:txBody>
                    <a:bodyPr/>
                    <a:lstStyle/>
                    <a:p>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dirty="0" err="1"/>
                        <a:t>muscle</a:t>
                      </a:r>
                      <a:r>
                        <a:rPr lang="de-DE" sz="1600" dirty="0"/>
                        <a:t> </a:t>
                      </a:r>
                      <a:r>
                        <a:rPr lang="de-DE" sz="1600" dirty="0" err="1"/>
                        <a:t>tension</a:t>
                      </a:r>
                      <a:endParaRPr lang="de-DE" sz="1600" dirty="0"/>
                    </a:p>
                  </a:txBody>
                  <a:tcPr/>
                </a:tc>
                <a:extLst>
                  <a:ext uri="{0D108BD9-81ED-4DB2-BD59-A6C34878D82A}">
                    <a16:rowId xmlns:a16="http://schemas.microsoft.com/office/drawing/2014/main" val="1817196567"/>
                  </a:ext>
                </a:extLst>
              </a:tr>
              <a:tr h="337741">
                <a:tc vMerge="1">
                  <a:txBody>
                    <a:bodyPr/>
                    <a:lstStyle/>
                    <a:p>
                      <a:endParaRPr lang="de-DE" dirty="0"/>
                    </a:p>
                  </a:txBody>
                  <a:tcPr/>
                </a:tc>
                <a:tc vMerge="1">
                  <a:txBody>
                    <a:bodyPr/>
                    <a:lstStyle/>
                    <a:p>
                      <a:endParaRPr lang="de-DE" dirty="0"/>
                    </a:p>
                  </a:txBody>
                  <a:tcPr/>
                </a:tc>
                <a:tc>
                  <a:txBody>
                    <a:bodyPr/>
                    <a:lstStyle/>
                    <a:p>
                      <a:r>
                        <a:rPr lang="de-DE" sz="1600" dirty="0" err="1"/>
                        <a:t>joint</a:t>
                      </a:r>
                      <a:r>
                        <a:rPr lang="de-DE" sz="1600" dirty="0"/>
                        <a:t> </a:t>
                      </a:r>
                      <a:r>
                        <a:rPr lang="de-DE" sz="1600" dirty="0" err="1"/>
                        <a:t>pressure</a:t>
                      </a:r>
                      <a:endParaRPr lang="de-DE" sz="1600" dirty="0"/>
                    </a:p>
                  </a:txBody>
                  <a:tcPr/>
                </a:tc>
                <a:extLst>
                  <a:ext uri="{0D108BD9-81ED-4DB2-BD59-A6C34878D82A}">
                    <a16:rowId xmlns:a16="http://schemas.microsoft.com/office/drawing/2014/main" val="4046511887"/>
                  </a:ext>
                </a:extLst>
              </a:tr>
              <a:tr h="337741">
                <a:tc vMerge="1">
                  <a:txBody>
                    <a:bodyPr/>
                    <a:lstStyle/>
                    <a:p>
                      <a:endParaRPr lang="de-DE" dirty="0"/>
                    </a:p>
                  </a:txBody>
                  <a:tcPr/>
                </a:tc>
                <a:tc vMerge="1">
                  <a:txBody>
                    <a:bodyPr/>
                    <a:lstStyle/>
                    <a:p>
                      <a:endParaRPr lang="de-DE" dirty="0"/>
                    </a:p>
                  </a:txBody>
                  <a:tcPr/>
                </a:tc>
                <a:tc>
                  <a:txBody>
                    <a:bodyPr/>
                    <a:lstStyle/>
                    <a:p>
                      <a:r>
                        <a:rPr lang="de-DE" sz="1600" dirty="0" err="1"/>
                        <a:t>joint</a:t>
                      </a:r>
                      <a:r>
                        <a:rPr lang="de-DE" sz="1600" dirty="0"/>
                        <a:t> angle</a:t>
                      </a:r>
                    </a:p>
                  </a:txBody>
                  <a:tcPr/>
                </a:tc>
                <a:extLst>
                  <a:ext uri="{0D108BD9-81ED-4DB2-BD59-A6C34878D82A}">
                    <a16:rowId xmlns:a16="http://schemas.microsoft.com/office/drawing/2014/main" val="3583673019"/>
                  </a:ext>
                </a:extLst>
              </a:tr>
            </a:tbl>
          </a:graphicData>
        </a:graphic>
      </p:graphicFrame>
      <p:sp>
        <p:nvSpPr>
          <p:cNvPr id="8" name="Rechteck 7">
            <a:extLst>
              <a:ext uri="{FF2B5EF4-FFF2-40B4-BE49-F238E27FC236}">
                <a16:creationId xmlns:a16="http://schemas.microsoft.com/office/drawing/2014/main" id="{AA339E20-1FAA-086D-3837-4CA6DDD5B20A}"/>
              </a:ext>
            </a:extLst>
          </p:cNvPr>
          <p:cNvSpPr/>
          <p:nvPr/>
        </p:nvSpPr>
        <p:spPr>
          <a:xfrm>
            <a:off x="695324" y="2421731"/>
            <a:ext cx="11227595" cy="3707607"/>
          </a:xfrm>
          <a:prstGeom prst="rect">
            <a:avLst/>
          </a:prstGeom>
          <a:solidFill>
            <a:srgbClr val="FF0101">
              <a:alpha val="27843"/>
            </a:srgb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DE" dirty="0" err="1">
                <a:solidFill>
                  <a:schemeClr val="tx1"/>
                </a:solidFill>
              </a:rPr>
              <a:t>Haptics</a:t>
            </a:r>
            <a:endParaRPr lang="de-DE" dirty="0">
              <a:solidFill>
                <a:schemeClr val="tx1"/>
              </a:solidFill>
            </a:endParaRPr>
          </a:p>
        </p:txBody>
      </p:sp>
    </p:spTree>
    <p:extLst>
      <p:ext uri="{BB962C8B-B14F-4D97-AF65-F5344CB8AC3E}">
        <p14:creationId xmlns:p14="http://schemas.microsoft.com/office/powerpoint/2010/main" val="147562970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BF5C8071-2A7D-F960-B262-9B803503FBF0}"/>
              </a:ext>
            </a:extLst>
          </p:cNvPr>
          <p:cNvSpPr>
            <a:spLocks noGrp="1"/>
          </p:cNvSpPr>
          <p:nvPr>
            <p:ph type="title"/>
          </p:nvPr>
        </p:nvSpPr>
        <p:spPr/>
        <p:txBody>
          <a:bodyPr/>
          <a:lstStyle/>
          <a:p>
            <a:r>
              <a:rPr lang="de-DE" dirty="0" err="1"/>
              <a:t>Cutaneous</a:t>
            </a:r>
            <a:r>
              <a:rPr lang="de-DE" dirty="0"/>
              <a:t> (</a:t>
            </a:r>
            <a:r>
              <a:rPr lang="de-DE" dirty="0" err="1"/>
              <a:t>Haptic</a:t>
            </a:r>
            <a:r>
              <a:rPr lang="de-DE" dirty="0"/>
              <a:t>) </a:t>
            </a:r>
            <a:r>
              <a:rPr lang="de-DE" dirty="0" err="1"/>
              <a:t>Receptors</a:t>
            </a:r>
            <a:endParaRPr lang="de-DE" dirty="0"/>
          </a:p>
        </p:txBody>
      </p:sp>
      <p:sp>
        <p:nvSpPr>
          <p:cNvPr id="3" name="Fußzeilenplatzhalter 2">
            <a:extLst>
              <a:ext uri="{FF2B5EF4-FFF2-40B4-BE49-F238E27FC236}">
                <a16:creationId xmlns:a16="http://schemas.microsoft.com/office/drawing/2014/main" id="{D20419DE-6BB0-66E3-450F-970A590E9560}"/>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25829C30-3DD3-7F97-F7D1-6E6158BEA2C9}"/>
              </a:ext>
            </a:extLst>
          </p:cNvPr>
          <p:cNvSpPr>
            <a:spLocks noGrp="1"/>
          </p:cNvSpPr>
          <p:nvPr>
            <p:ph type="sldNum" sz="quarter" idx="33"/>
          </p:nvPr>
        </p:nvSpPr>
        <p:spPr/>
        <p:txBody>
          <a:bodyPr/>
          <a:lstStyle/>
          <a:p>
            <a:fld id="{BA24374A-C3A8-471A-8837-3FC31668ABE5}" type="slidenum">
              <a:rPr lang="de-DE" smtClean="0"/>
              <a:pPr/>
              <a:t>94</a:t>
            </a:fld>
            <a:endParaRPr lang="de-DE" dirty="0"/>
          </a:p>
        </p:txBody>
      </p:sp>
      <p:sp>
        <p:nvSpPr>
          <p:cNvPr id="8" name="Textplatzhalter 7">
            <a:extLst>
              <a:ext uri="{FF2B5EF4-FFF2-40B4-BE49-F238E27FC236}">
                <a16:creationId xmlns:a16="http://schemas.microsoft.com/office/drawing/2014/main" id="{82431D2B-9EF6-D183-88E2-4AA38C53580D}"/>
              </a:ext>
            </a:extLst>
          </p:cNvPr>
          <p:cNvSpPr>
            <a:spLocks noGrp="1"/>
          </p:cNvSpPr>
          <p:nvPr>
            <p:ph type="body" sz="quarter" idx="21"/>
          </p:nvPr>
        </p:nvSpPr>
        <p:spPr/>
        <p:txBody>
          <a:bodyPr/>
          <a:lstStyle/>
          <a:p>
            <a:r>
              <a:rPr lang="de-DE" sz="1400" dirty="0"/>
              <a:t>Touch</a:t>
            </a:r>
            <a:endParaRPr lang="de-DE" dirty="0"/>
          </a:p>
        </p:txBody>
      </p:sp>
      <p:sp>
        <p:nvSpPr>
          <p:cNvPr id="9" name="Textplatzhalter 8">
            <a:extLst>
              <a:ext uri="{FF2B5EF4-FFF2-40B4-BE49-F238E27FC236}">
                <a16:creationId xmlns:a16="http://schemas.microsoft.com/office/drawing/2014/main" id="{20D6B633-A370-A603-E8C9-72F5DF1FD7DC}"/>
              </a:ext>
            </a:extLst>
          </p:cNvPr>
          <p:cNvSpPr>
            <a:spLocks noGrp="1"/>
          </p:cNvSpPr>
          <p:nvPr>
            <p:ph type="body" sz="quarter" idx="34"/>
          </p:nvPr>
        </p:nvSpPr>
        <p:spPr>
          <a:xfrm>
            <a:off x="695324" y="1449388"/>
            <a:ext cx="4685197" cy="4056061"/>
          </a:xfrm>
        </p:spPr>
        <p:txBody>
          <a:bodyPr>
            <a:normAutofit/>
          </a:bodyPr>
          <a:lstStyle/>
          <a:p>
            <a:r>
              <a:rPr lang="de-DE" b="1" dirty="0">
                <a:solidFill>
                  <a:schemeClr val="accent1"/>
                </a:solidFill>
              </a:rPr>
              <a:t>Merkel </a:t>
            </a:r>
            <a:r>
              <a:rPr lang="de-DE" b="1" dirty="0" err="1">
                <a:solidFill>
                  <a:schemeClr val="accent1"/>
                </a:solidFill>
              </a:rPr>
              <a:t>discs</a:t>
            </a:r>
            <a:r>
              <a:rPr lang="de-DE" dirty="0"/>
              <a:t>: </a:t>
            </a:r>
            <a:r>
              <a:rPr lang="de-DE" dirty="0" err="1"/>
              <a:t>shearing</a:t>
            </a:r>
            <a:r>
              <a:rPr lang="de-DE" dirty="0"/>
              <a:t> </a:t>
            </a:r>
            <a:r>
              <a:rPr lang="de-DE" dirty="0" err="1"/>
              <a:t>forces</a:t>
            </a:r>
            <a:r>
              <a:rPr lang="de-DE" dirty="0"/>
              <a:t> and Skin </a:t>
            </a:r>
            <a:r>
              <a:rPr lang="de-DE" dirty="0" err="1"/>
              <a:t>deformation</a:t>
            </a:r>
            <a:r>
              <a:rPr lang="de-DE" dirty="0"/>
              <a:t> (slow)</a:t>
            </a:r>
          </a:p>
          <a:p>
            <a:r>
              <a:rPr lang="de-DE" b="1" dirty="0">
                <a:solidFill>
                  <a:schemeClr val="accent1"/>
                </a:solidFill>
              </a:rPr>
              <a:t>Meissner </a:t>
            </a:r>
            <a:r>
              <a:rPr lang="de-DE" b="1" dirty="0" err="1">
                <a:solidFill>
                  <a:schemeClr val="accent1"/>
                </a:solidFill>
              </a:rPr>
              <a:t>corpuscles</a:t>
            </a:r>
            <a:r>
              <a:rPr lang="de-DE" dirty="0"/>
              <a:t>: </a:t>
            </a:r>
            <a:r>
              <a:rPr lang="de-DE" dirty="0" err="1"/>
              <a:t>touch</a:t>
            </a:r>
            <a:r>
              <a:rPr lang="de-DE" dirty="0"/>
              <a:t> </a:t>
            </a:r>
            <a:r>
              <a:rPr lang="de-DE" dirty="0" err="1"/>
              <a:t>discrimination</a:t>
            </a:r>
            <a:endParaRPr lang="de-DE" dirty="0"/>
          </a:p>
          <a:p>
            <a:r>
              <a:rPr lang="de-DE" b="1" dirty="0">
                <a:solidFill>
                  <a:schemeClr val="accent1"/>
                </a:solidFill>
              </a:rPr>
              <a:t>Ruffini </a:t>
            </a:r>
            <a:r>
              <a:rPr lang="de-DE" b="1" dirty="0" err="1">
                <a:solidFill>
                  <a:schemeClr val="accent1"/>
                </a:solidFill>
              </a:rPr>
              <a:t>endings</a:t>
            </a:r>
            <a:r>
              <a:rPr lang="de-DE" dirty="0"/>
              <a:t>: </a:t>
            </a:r>
            <a:r>
              <a:rPr lang="de-DE" dirty="0" err="1"/>
              <a:t>xontinous</a:t>
            </a:r>
            <a:r>
              <a:rPr lang="de-DE" dirty="0"/>
              <a:t> </a:t>
            </a:r>
            <a:r>
              <a:rPr lang="de-DE" dirty="0" err="1"/>
              <a:t>pressure</a:t>
            </a:r>
            <a:endParaRPr lang="de-DE" dirty="0"/>
          </a:p>
          <a:p>
            <a:r>
              <a:rPr lang="de-DE" b="1" dirty="0" err="1">
                <a:solidFill>
                  <a:schemeClr val="accent1"/>
                </a:solidFill>
              </a:rPr>
              <a:t>Pacinian</a:t>
            </a:r>
            <a:r>
              <a:rPr lang="de-DE" b="1" dirty="0">
                <a:solidFill>
                  <a:schemeClr val="accent1"/>
                </a:solidFill>
              </a:rPr>
              <a:t> </a:t>
            </a:r>
            <a:r>
              <a:rPr lang="de-DE" b="1" dirty="0" err="1">
                <a:solidFill>
                  <a:schemeClr val="accent1"/>
                </a:solidFill>
              </a:rPr>
              <a:t>corpuscles</a:t>
            </a:r>
            <a:r>
              <a:rPr lang="de-DE" dirty="0"/>
              <a:t>: </a:t>
            </a:r>
            <a:r>
              <a:rPr lang="de-DE" dirty="0" err="1"/>
              <a:t>pressure</a:t>
            </a:r>
            <a:endParaRPr lang="de-DE" dirty="0"/>
          </a:p>
          <a:p>
            <a:r>
              <a:rPr lang="de-DE" b="1" dirty="0">
                <a:solidFill>
                  <a:schemeClr val="accent1"/>
                </a:solidFill>
              </a:rPr>
              <a:t>Free nerve </a:t>
            </a:r>
            <a:r>
              <a:rPr lang="de-DE" b="1" dirty="0" err="1">
                <a:solidFill>
                  <a:schemeClr val="accent1"/>
                </a:solidFill>
              </a:rPr>
              <a:t>endings</a:t>
            </a:r>
            <a:r>
              <a:rPr lang="de-DE" dirty="0"/>
              <a:t>: </a:t>
            </a:r>
            <a:r>
              <a:rPr lang="de-DE" dirty="0" err="1"/>
              <a:t>pain</a:t>
            </a:r>
            <a:r>
              <a:rPr lang="de-DE" dirty="0"/>
              <a:t> and </a:t>
            </a:r>
            <a:r>
              <a:rPr lang="de-DE" dirty="0" err="1"/>
              <a:t>temperature</a:t>
            </a:r>
            <a:endParaRPr lang="de-DE" dirty="0"/>
          </a:p>
        </p:txBody>
      </p:sp>
      <p:sp>
        <p:nvSpPr>
          <p:cNvPr id="10" name="Inhaltsplatzhalter 9">
            <a:extLst>
              <a:ext uri="{FF2B5EF4-FFF2-40B4-BE49-F238E27FC236}">
                <a16:creationId xmlns:a16="http://schemas.microsoft.com/office/drawing/2014/main" id="{19559270-D52D-7889-C75E-986C1215EEE1}"/>
              </a:ext>
            </a:extLst>
          </p:cNvPr>
          <p:cNvSpPr>
            <a:spLocks noGrp="1"/>
          </p:cNvSpPr>
          <p:nvPr>
            <p:ph sz="quarter" idx="35"/>
          </p:nvPr>
        </p:nvSpPr>
        <p:spPr/>
        <p:txBody>
          <a:bodyPr/>
          <a:lstStyle/>
          <a:p>
            <a:r>
              <a:rPr lang="de-DE" dirty="0"/>
              <a:t>Image from: https://quizlet.com/385317734/general-senses-diagram/</a:t>
            </a:r>
          </a:p>
        </p:txBody>
      </p:sp>
      <p:pic>
        <p:nvPicPr>
          <p:cNvPr id="1028" name="Picture 4" descr="general senses Diagram | Quizlet">
            <a:extLst>
              <a:ext uri="{FF2B5EF4-FFF2-40B4-BE49-F238E27FC236}">
                <a16:creationId xmlns:a16="http://schemas.microsoft.com/office/drawing/2014/main" id="{FEBAE66A-4F22-47E8-0E07-3D23495BFA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933" y="1229483"/>
            <a:ext cx="6633970" cy="4495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121919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DBD1C4-2907-343F-82A9-09D957398A2C}"/>
              </a:ext>
            </a:extLst>
          </p:cNvPr>
          <p:cNvSpPr>
            <a:spLocks noGrp="1"/>
          </p:cNvSpPr>
          <p:nvPr>
            <p:ph type="title"/>
          </p:nvPr>
        </p:nvSpPr>
        <p:spPr/>
        <p:txBody>
          <a:bodyPr/>
          <a:lstStyle/>
          <a:p>
            <a:r>
              <a:rPr lang="de-DE" dirty="0" err="1"/>
              <a:t>Tactile</a:t>
            </a:r>
            <a:r>
              <a:rPr lang="de-DE" dirty="0"/>
              <a:t> Sensation Resolution</a:t>
            </a:r>
          </a:p>
        </p:txBody>
      </p:sp>
      <p:sp>
        <p:nvSpPr>
          <p:cNvPr id="3" name="Fußzeilenplatzhalter 2">
            <a:extLst>
              <a:ext uri="{FF2B5EF4-FFF2-40B4-BE49-F238E27FC236}">
                <a16:creationId xmlns:a16="http://schemas.microsoft.com/office/drawing/2014/main" id="{C65B068F-9141-5DFE-2762-2AA21E8BBBAA}"/>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AC97D636-EE70-A506-AE36-A0D06E947F6D}"/>
              </a:ext>
            </a:extLst>
          </p:cNvPr>
          <p:cNvSpPr>
            <a:spLocks noGrp="1"/>
          </p:cNvSpPr>
          <p:nvPr>
            <p:ph type="sldNum" sz="quarter" idx="28"/>
          </p:nvPr>
        </p:nvSpPr>
        <p:spPr/>
        <p:txBody>
          <a:bodyPr/>
          <a:lstStyle/>
          <a:p>
            <a:fld id="{BA24374A-C3A8-471A-8837-3FC31668ABE5}" type="slidenum">
              <a:rPr lang="de-DE" smtClean="0"/>
              <a:pPr/>
              <a:t>95</a:t>
            </a:fld>
            <a:endParaRPr lang="de-DE" dirty="0"/>
          </a:p>
        </p:txBody>
      </p:sp>
      <p:sp>
        <p:nvSpPr>
          <p:cNvPr id="5" name="Textplatzhalter 4">
            <a:extLst>
              <a:ext uri="{FF2B5EF4-FFF2-40B4-BE49-F238E27FC236}">
                <a16:creationId xmlns:a16="http://schemas.microsoft.com/office/drawing/2014/main" id="{2B0D3B7B-51AA-6DF4-9D69-2BD4D35F78F2}"/>
              </a:ext>
            </a:extLst>
          </p:cNvPr>
          <p:cNvSpPr>
            <a:spLocks noGrp="1"/>
          </p:cNvSpPr>
          <p:nvPr>
            <p:ph type="body" sz="quarter" idx="21"/>
          </p:nvPr>
        </p:nvSpPr>
        <p:spPr/>
        <p:txBody>
          <a:bodyPr/>
          <a:lstStyle/>
          <a:p>
            <a:r>
              <a:rPr lang="de-DE" sz="1400" dirty="0"/>
              <a:t>Touch</a:t>
            </a:r>
            <a:endParaRPr lang="de-DE" dirty="0"/>
          </a:p>
        </p:txBody>
      </p:sp>
      <p:sp>
        <p:nvSpPr>
          <p:cNvPr id="6" name="Textplatzhalter 5">
            <a:extLst>
              <a:ext uri="{FF2B5EF4-FFF2-40B4-BE49-F238E27FC236}">
                <a16:creationId xmlns:a16="http://schemas.microsoft.com/office/drawing/2014/main" id="{76939A87-D0EA-49DC-54D3-C11B9EBF9684}"/>
              </a:ext>
            </a:extLst>
          </p:cNvPr>
          <p:cNvSpPr>
            <a:spLocks noGrp="1"/>
          </p:cNvSpPr>
          <p:nvPr>
            <p:ph type="body" sz="quarter" idx="29"/>
          </p:nvPr>
        </p:nvSpPr>
        <p:spPr/>
        <p:txBody>
          <a:bodyPr/>
          <a:lstStyle/>
          <a:p>
            <a:endParaRPr lang="de-DE"/>
          </a:p>
        </p:txBody>
      </p:sp>
      <p:pic>
        <p:nvPicPr>
          <p:cNvPr id="7" name="Picture 2">
            <a:extLst>
              <a:ext uri="{FF2B5EF4-FFF2-40B4-BE49-F238E27FC236}">
                <a16:creationId xmlns:a16="http://schemas.microsoft.com/office/drawing/2014/main" id="{453A9F87-E737-F181-B827-CE67982229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779" t="8385" r="22062" b="39794"/>
          <a:stretch/>
        </p:blipFill>
        <p:spPr bwMode="auto">
          <a:xfrm>
            <a:off x="3829537" y="1815524"/>
            <a:ext cx="8140172" cy="387970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 name="Picture 8" descr="http://upload.wikimedia.org/wikipedia/commons/thumb/9/9e/Lawrence_1960_8.11.png/800px-Lawrence_1960_8.11.png">
            <a:extLst>
              <a:ext uri="{FF2B5EF4-FFF2-40B4-BE49-F238E27FC236}">
                <a16:creationId xmlns:a16="http://schemas.microsoft.com/office/drawing/2014/main" id="{0CC3EF78-2E3D-BAF6-8B2B-A5FC264425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4224"/>
          <a:stretch/>
        </p:blipFill>
        <p:spPr bwMode="auto">
          <a:xfrm>
            <a:off x="695324" y="1533268"/>
            <a:ext cx="3134213" cy="2585029"/>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8" descr="http://upload.wikimedia.org/wikipedia/commons/thumb/9/9e/Lawrence_1960_8.11.png/800px-Lawrence_1960_8.11.png">
            <a:extLst>
              <a:ext uri="{FF2B5EF4-FFF2-40B4-BE49-F238E27FC236}">
                <a16:creationId xmlns:a16="http://schemas.microsoft.com/office/drawing/2014/main" id="{4992CC46-25FA-98CA-1014-EF15F9C9E5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5259" r="-1184"/>
          <a:stretch/>
        </p:blipFill>
        <p:spPr bwMode="auto">
          <a:xfrm>
            <a:off x="1140801" y="3500926"/>
            <a:ext cx="1711813" cy="258502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27954713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7CB67F-B7B3-DEC2-25D9-58828F5C7CE6}"/>
              </a:ext>
            </a:extLst>
          </p:cNvPr>
          <p:cNvSpPr>
            <a:spLocks noGrp="1"/>
          </p:cNvSpPr>
          <p:nvPr>
            <p:ph type="title"/>
          </p:nvPr>
        </p:nvSpPr>
        <p:spPr/>
        <p:txBody>
          <a:bodyPr/>
          <a:lstStyle/>
          <a:p>
            <a:r>
              <a:rPr lang="de-DE" dirty="0" err="1"/>
              <a:t>Proprioception</a:t>
            </a:r>
            <a:endParaRPr lang="de-DE" dirty="0"/>
          </a:p>
        </p:txBody>
      </p:sp>
      <p:sp>
        <p:nvSpPr>
          <p:cNvPr id="3" name="Fußzeilenplatzhalter 2">
            <a:extLst>
              <a:ext uri="{FF2B5EF4-FFF2-40B4-BE49-F238E27FC236}">
                <a16:creationId xmlns:a16="http://schemas.microsoft.com/office/drawing/2014/main" id="{F83DB47C-D4FC-ED7C-27C3-BABDBB76D1BF}"/>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CB863ECC-0746-E095-259A-69D4A67F9489}"/>
              </a:ext>
            </a:extLst>
          </p:cNvPr>
          <p:cNvSpPr>
            <a:spLocks noGrp="1"/>
          </p:cNvSpPr>
          <p:nvPr>
            <p:ph type="sldNum" sz="quarter" idx="28"/>
          </p:nvPr>
        </p:nvSpPr>
        <p:spPr/>
        <p:txBody>
          <a:bodyPr/>
          <a:lstStyle/>
          <a:p>
            <a:fld id="{BA24374A-C3A8-471A-8837-3FC31668ABE5}" type="slidenum">
              <a:rPr lang="de-DE" smtClean="0"/>
              <a:pPr/>
              <a:t>96</a:t>
            </a:fld>
            <a:endParaRPr lang="de-DE" dirty="0"/>
          </a:p>
        </p:txBody>
      </p:sp>
      <p:sp>
        <p:nvSpPr>
          <p:cNvPr id="5" name="Textplatzhalter 4">
            <a:extLst>
              <a:ext uri="{FF2B5EF4-FFF2-40B4-BE49-F238E27FC236}">
                <a16:creationId xmlns:a16="http://schemas.microsoft.com/office/drawing/2014/main" id="{FA7E3F87-FCBF-FA4C-3A21-92CCECE130AA}"/>
              </a:ext>
            </a:extLst>
          </p:cNvPr>
          <p:cNvSpPr>
            <a:spLocks noGrp="1"/>
          </p:cNvSpPr>
          <p:nvPr>
            <p:ph type="body" sz="quarter" idx="21"/>
          </p:nvPr>
        </p:nvSpPr>
        <p:spPr/>
        <p:txBody>
          <a:bodyPr/>
          <a:lstStyle/>
          <a:p>
            <a:r>
              <a:rPr lang="de-DE" sz="1400" dirty="0"/>
              <a:t>Touch</a:t>
            </a:r>
            <a:endParaRPr lang="de-DE" dirty="0"/>
          </a:p>
        </p:txBody>
      </p:sp>
      <p:sp>
        <p:nvSpPr>
          <p:cNvPr id="6" name="Textplatzhalter 5">
            <a:extLst>
              <a:ext uri="{FF2B5EF4-FFF2-40B4-BE49-F238E27FC236}">
                <a16:creationId xmlns:a16="http://schemas.microsoft.com/office/drawing/2014/main" id="{E544953B-EE56-D6DF-B1E0-A8CCFF01BBF3}"/>
              </a:ext>
            </a:extLst>
          </p:cNvPr>
          <p:cNvSpPr>
            <a:spLocks noGrp="1"/>
          </p:cNvSpPr>
          <p:nvPr>
            <p:ph type="body" sz="quarter" idx="29"/>
          </p:nvPr>
        </p:nvSpPr>
        <p:spPr>
          <a:xfrm>
            <a:off x="695325" y="1449388"/>
            <a:ext cx="7556536" cy="4679950"/>
          </a:xfrm>
        </p:spPr>
        <p:txBody>
          <a:bodyPr/>
          <a:lstStyle/>
          <a:p>
            <a:r>
              <a:rPr lang="en-US" b="1" dirty="0">
                <a:solidFill>
                  <a:schemeClr val="accent1"/>
                </a:solidFill>
              </a:rPr>
              <a:t>Activated during distinct behaviors </a:t>
            </a:r>
            <a:r>
              <a:rPr lang="en-US" dirty="0"/>
              <a:t>and encode types of information related to</a:t>
            </a:r>
          </a:p>
          <a:p>
            <a:pPr lvl="1"/>
            <a:r>
              <a:rPr lang="en-US" dirty="0"/>
              <a:t>Limb velocity and </a:t>
            </a:r>
            <a:r>
              <a:rPr lang="en-US" b="1" dirty="0">
                <a:solidFill>
                  <a:schemeClr val="accent1"/>
                </a:solidFill>
              </a:rPr>
              <a:t>movement</a:t>
            </a:r>
          </a:p>
          <a:p>
            <a:pPr lvl="1"/>
            <a:r>
              <a:rPr lang="en-US" dirty="0"/>
              <a:t>Limb </a:t>
            </a:r>
            <a:r>
              <a:rPr lang="en-US" b="1" dirty="0">
                <a:solidFill>
                  <a:schemeClr val="accent1"/>
                </a:solidFill>
              </a:rPr>
              <a:t>load</a:t>
            </a:r>
            <a:r>
              <a:rPr lang="en-US" dirty="0"/>
              <a:t> on a limb</a:t>
            </a:r>
          </a:p>
          <a:p>
            <a:pPr lvl="1"/>
            <a:r>
              <a:rPr lang="en-US" dirty="0"/>
              <a:t>Limb </a:t>
            </a:r>
            <a:r>
              <a:rPr lang="en-US" b="1" dirty="0">
                <a:solidFill>
                  <a:schemeClr val="accent1"/>
                </a:solidFill>
              </a:rPr>
              <a:t>constraints</a:t>
            </a:r>
            <a:r>
              <a:rPr lang="en-US" dirty="0"/>
              <a:t> (limits)</a:t>
            </a:r>
          </a:p>
          <a:p>
            <a:r>
              <a:rPr lang="en-US" b="1" dirty="0">
                <a:solidFill>
                  <a:schemeClr val="accent1"/>
                </a:solidFill>
              </a:rPr>
              <a:t>Integrated into vision and the vestibular system </a:t>
            </a:r>
            <a:r>
              <a:rPr lang="en-US" dirty="0"/>
              <a:t>and important for the </a:t>
            </a:r>
            <a:r>
              <a:rPr lang="en-US" b="1" dirty="0">
                <a:solidFill>
                  <a:schemeClr val="accent1"/>
                </a:solidFill>
              </a:rPr>
              <a:t>body schema </a:t>
            </a:r>
            <a:r>
              <a:rPr lang="en-US" dirty="0"/>
              <a:t>e.g.:</a:t>
            </a:r>
          </a:p>
          <a:p>
            <a:pPr lvl="1"/>
            <a:r>
              <a:rPr lang="en-US" dirty="0"/>
              <a:t>Upright walking (monitoring postures and balancing)</a:t>
            </a:r>
          </a:p>
          <a:p>
            <a:pPr lvl="1"/>
            <a:r>
              <a:rPr lang="en-US" dirty="0"/>
              <a:t>Reaching and grooming</a:t>
            </a:r>
            <a:r>
              <a:rPr lang="de-DE" dirty="0"/>
              <a:t>  </a:t>
            </a:r>
          </a:p>
          <a:p>
            <a:endParaRPr lang="de-DE" dirty="0"/>
          </a:p>
        </p:txBody>
      </p:sp>
      <p:pic>
        <p:nvPicPr>
          <p:cNvPr id="9" name="Picture 6" descr="Kinesthetic Inputs | SpringerLink">
            <a:extLst>
              <a:ext uri="{FF2B5EF4-FFF2-40B4-BE49-F238E27FC236}">
                <a16:creationId xmlns:a16="http://schemas.microsoft.com/office/drawing/2014/main" id="{84FCC62F-68D8-78B8-8A91-7102E73DB3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0086" y="1150937"/>
            <a:ext cx="3524250" cy="4257675"/>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a:extLst>
              <a:ext uri="{FF2B5EF4-FFF2-40B4-BE49-F238E27FC236}">
                <a16:creationId xmlns:a16="http://schemas.microsoft.com/office/drawing/2014/main" id="{7307E8EC-8C01-0132-9694-2000E8530F4E}"/>
              </a:ext>
            </a:extLst>
          </p:cNvPr>
          <p:cNvSpPr txBox="1"/>
          <p:nvPr/>
        </p:nvSpPr>
        <p:spPr>
          <a:xfrm>
            <a:off x="8187489" y="5408612"/>
            <a:ext cx="3725072" cy="577081"/>
          </a:xfrm>
          <a:prstGeom prst="rect">
            <a:avLst/>
          </a:prstGeom>
          <a:noFill/>
        </p:spPr>
        <p:txBody>
          <a:bodyPr wrap="square">
            <a:spAutoFit/>
          </a:bodyPr>
          <a:lstStyle/>
          <a:p>
            <a:r>
              <a:rPr lang="de-DE" sz="1050" dirty="0"/>
              <a:t>Image from </a:t>
            </a:r>
            <a:r>
              <a:rPr lang="de-DE" sz="1050" dirty="0">
                <a:hlinkClick r:id="rId3"/>
              </a:rPr>
              <a:t>https://link.springer.com/referenceworkentry/10.1007/978-1-4939-3474-4_3</a:t>
            </a:r>
            <a:r>
              <a:rPr lang="de-DE" sz="1050" dirty="0"/>
              <a:t> 1</a:t>
            </a:r>
          </a:p>
        </p:txBody>
      </p:sp>
    </p:spTree>
    <p:extLst>
      <p:ext uri="{BB962C8B-B14F-4D97-AF65-F5344CB8AC3E}">
        <p14:creationId xmlns:p14="http://schemas.microsoft.com/office/powerpoint/2010/main" val="337770692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27C481-2E7B-9D63-9B47-C865FB6050C4}"/>
              </a:ext>
            </a:extLst>
          </p:cNvPr>
          <p:cNvSpPr>
            <a:spLocks noGrp="1"/>
          </p:cNvSpPr>
          <p:nvPr>
            <p:ph type="title"/>
          </p:nvPr>
        </p:nvSpPr>
        <p:spPr/>
        <p:txBody>
          <a:bodyPr/>
          <a:lstStyle/>
          <a:p>
            <a:r>
              <a:rPr lang="de-DE" dirty="0" err="1"/>
              <a:t>Proprioceptive</a:t>
            </a:r>
            <a:r>
              <a:rPr lang="de-DE" dirty="0"/>
              <a:t> </a:t>
            </a:r>
            <a:r>
              <a:rPr lang="de-DE" dirty="0" err="1"/>
              <a:t>Receptors</a:t>
            </a:r>
            <a:endParaRPr lang="de-DE" dirty="0"/>
          </a:p>
        </p:txBody>
      </p:sp>
      <p:sp>
        <p:nvSpPr>
          <p:cNvPr id="3" name="Fußzeilenplatzhalter 2">
            <a:extLst>
              <a:ext uri="{FF2B5EF4-FFF2-40B4-BE49-F238E27FC236}">
                <a16:creationId xmlns:a16="http://schemas.microsoft.com/office/drawing/2014/main" id="{AD5181EF-21DD-78DB-8689-C057241E4F7C}"/>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0DCB8C58-C43D-10F8-991D-DACF859B05A3}"/>
              </a:ext>
            </a:extLst>
          </p:cNvPr>
          <p:cNvSpPr>
            <a:spLocks noGrp="1"/>
          </p:cNvSpPr>
          <p:nvPr>
            <p:ph type="sldNum" sz="quarter" idx="28"/>
          </p:nvPr>
        </p:nvSpPr>
        <p:spPr/>
        <p:txBody>
          <a:bodyPr/>
          <a:lstStyle/>
          <a:p>
            <a:fld id="{BA24374A-C3A8-471A-8837-3FC31668ABE5}" type="slidenum">
              <a:rPr lang="de-DE" smtClean="0"/>
              <a:pPr/>
              <a:t>97</a:t>
            </a:fld>
            <a:endParaRPr lang="de-DE" dirty="0"/>
          </a:p>
        </p:txBody>
      </p:sp>
      <p:sp>
        <p:nvSpPr>
          <p:cNvPr id="5" name="Textplatzhalter 4">
            <a:extLst>
              <a:ext uri="{FF2B5EF4-FFF2-40B4-BE49-F238E27FC236}">
                <a16:creationId xmlns:a16="http://schemas.microsoft.com/office/drawing/2014/main" id="{BA3C93CC-AEA3-2618-9CFF-3DD092BE612B}"/>
              </a:ext>
            </a:extLst>
          </p:cNvPr>
          <p:cNvSpPr>
            <a:spLocks noGrp="1"/>
          </p:cNvSpPr>
          <p:nvPr>
            <p:ph type="body" sz="quarter" idx="21"/>
          </p:nvPr>
        </p:nvSpPr>
        <p:spPr/>
        <p:txBody>
          <a:bodyPr/>
          <a:lstStyle/>
          <a:p>
            <a:r>
              <a:rPr lang="de-DE" sz="1400" dirty="0"/>
              <a:t>Touch</a:t>
            </a:r>
            <a:endParaRPr lang="de-DE" dirty="0"/>
          </a:p>
        </p:txBody>
      </p:sp>
      <p:sp>
        <p:nvSpPr>
          <p:cNvPr id="6" name="Textplatzhalter 5">
            <a:extLst>
              <a:ext uri="{FF2B5EF4-FFF2-40B4-BE49-F238E27FC236}">
                <a16:creationId xmlns:a16="http://schemas.microsoft.com/office/drawing/2014/main" id="{FE87F455-6426-6BEA-83A5-F8F43185542E}"/>
              </a:ext>
            </a:extLst>
          </p:cNvPr>
          <p:cNvSpPr>
            <a:spLocks noGrp="1"/>
          </p:cNvSpPr>
          <p:nvPr>
            <p:ph type="body" sz="quarter" idx="29"/>
          </p:nvPr>
        </p:nvSpPr>
        <p:spPr>
          <a:xfrm>
            <a:off x="695325" y="1449388"/>
            <a:ext cx="7556536" cy="4679950"/>
          </a:xfrm>
        </p:spPr>
        <p:txBody>
          <a:bodyPr>
            <a:normAutofit fontScale="92500" lnSpcReduction="20000"/>
          </a:bodyPr>
          <a:lstStyle/>
          <a:p>
            <a:r>
              <a:rPr lang="en-US" b="1" dirty="0">
                <a:solidFill>
                  <a:schemeClr val="accent1"/>
                </a:solidFill>
              </a:rPr>
              <a:t>Muscle spindles </a:t>
            </a:r>
            <a:r>
              <a:rPr lang="en-US" dirty="0"/>
              <a:t>are located within the muscles that detect changes in muscle length. </a:t>
            </a:r>
          </a:p>
          <a:p>
            <a:pPr lvl="1"/>
            <a:r>
              <a:rPr lang="en-US" dirty="0"/>
              <a:t>They are responsible for sensing the stretch of a muscle</a:t>
            </a:r>
          </a:p>
          <a:p>
            <a:r>
              <a:rPr lang="en-US" b="1" dirty="0">
                <a:solidFill>
                  <a:schemeClr val="accent1"/>
                </a:solidFill>
              </a:rPr>
              <a:t>Golgi tendon organs</a:t>
            </a:r>
            <a:r>
              <a:rPr lang="en-US" dirty="0"/>
              <a:t> are located in tendons, where they detect changes in muscle tension. </a:t>
            </a:r>
          </a:p>
          <a:p>
            <a:pPr lvl="1"/>
            <a:r>
              <a:rPr lang="en-US" dirty="0"/>
              <a:t>They are responsible for sensing the force of a muscle contraction</a:t>
            </a:r>
          </a:p>
          <a:p>
            <a:r>
              <a:rPr lang="en-US" b="1" dirty="0">
                <a:solidFill>
                  <a:schemeClr val="accent1"/>
                </a:solidFill>
              </a:rPr>
              <a:t>Joint receptors </a:t>
            </a:r>
            <a:r>
              <a:rPr lang="en-US" dirty="0"/>
              <a:t>are located in the joints and detect changes in joint position and movement. </a:t>
            </a:r>
          </a:p>
          <a:p>
            <a:pPr lvl="1"/>
            <a:r>
              <a:rPr lang="en-US" dirty="0"/>
              <a:t>They are responsible for sensing the position and movement of the bones that form the joint</a:t>
            </a:r>
          </a:p>
          <a:p>
            <a:r>
              <a:rPr lang="en-US" b="1" dirty="0">
                <a:solidFill>
                  <a:schemeClr val="accent1"/>
                </a:solidFill>
              </a:rPr>
              <a:t>All these proprioceptors work together </a:t>
            </a:r>
            <a:r>
              <a:rPr lang="en-US" dirty="0"/>
              <a:t>to allow us to sense the position and movement of our body parts in space, and to coordinate our movements.</a:t>
            </a:r>
            <a:endParaRPr lang="de-DE" dirty="0"/>
          </a:p>
        </p:txBody>
      </p:sp>
      <p:graphicFrame>
        <p:nvGraphicFramePr>
          <p:cNvPr id="10" name="Objekt 9">
            <a:extLst>
              <a:ext uri="{FF2B5EF4-FFF2-40B4-BE49-F238E27FC236}">
                <a16:creationId xmlns:a16="http://schemas.microsoft.com/office/drawing/2014/main" id="{55911096-BA99-F047-BE69-4C270C5DD45F}"/>
              </a:ext>
            </a:extLst>
          </p:cNvPr>
          <p:cNvGraphicFramePr>
            <a:graphicFrameLocks noChangeAspect="1"/>
          </p:cNvGraphicFramePr>
          <p:nvPr/>
        </p:nvGraphicFramePr>
        <p:xfrm>
          <a:off x="8378276" y="1089025"/>
          <a:ext cx="3570261" cy="4442325"/>
        </p:xfrm>
        <a:graphic>
          <a:graphicData uri="http://schemas.openxmlformats.org/presentationml/2006/ole">
            <mc:AlternateContent xmlns:mc="http://schemas.openxmlformats.org/markup-compatibility/2006">
              <mc:Choice xmlns:v="urn:schemas-microsoft-com:vml" Requires="v">
                <p:oleObj name="Image" r:id="rId2" imgW="8342640" imgH="10399680" progId="Photoshop.Image.13">
                  <p:embed/>
                </p:oleObj>
              </mc:Choice>
              <mc:Fallback>
                <p:oleObj name="Image" r:id="rId2" imgW="8342640" imgH="10399680" progId="Photoshop.Image.13">
                  <p:embed/>
                  <p:pic>
                    <p:nvPicPr>
                      <p:cNvPr id="7" name="Objekt 6">
                        <a:extLst>
                          <a:ext uri="{FF2B5EF4-FFF2-40B4-BE49-F238E27FC236}">
                            <a16:creationId xmlns:a16="http://schemas.microsoft.com/office/drawing/2014/main" id="{7F33F24E-6181-DAC1-74A3-065B43F3653E}"/>
                          </a:ext>
                        </a:extLst>
                      </p:cNvPr>
                      <p:cNvPicPr/>
                      <p:nvPr/>
                    </p:nvPicPr>
                    <p:blipFill>
                      <a:blip r:embed="rId3"/>
                      <a:stretch>
                        <a:fillRect/>
                      </a:stretch>
                    </p:blipFill>
                    <p:spPr>
                      <a:xfrm>
                        <a:off x="8378276" y="1089025"/>
                        <a:ext cx="3570261" cy="4442325"/>
                      </a:xfrm>
                      <a:prstGeom prst="rect">
                        <a:avLst/>
                      </a:prstGeom>
                    </p:spPr>
                  </p:pic>
                </p:oleObj>
              </mc:Fallback>
            </mc:AlternateContent>
          </a:graphicData>
        </a:graphic>
      </p:graphicFrame>
      <p:sp>
        <p:nvSpPr>
          <p:cNvPr id="11" name="Rechteck 10">
            <a:extLst>
              <a:ext uri="{FF2B5EF4-FFF2-40B4-BE49-F238E27FC236}">
                <a16:creationId xmlns:a16="http://schemas.microsoft.com/office/drawing/2014/main" id="{8E39063B-409A-2232-E988-630CF2FE8722}"/>
              </a:ext>
            </a:extLst>
          </p:cNvPr>
          <p:cNvSpPr/>
          <p:nvPr/>
        </p:nvSpPr>
        <p:spPr>
          <a:xfrm>
            <a:off x="8251861" y="5651673"/>
            <a:ext cx="3696676" cy="553998"/>
          </a:xfrm>
          <a:prstGeom prst="rect">
            <a:avLst/>
          </a:prstGeom>
        </p:spPr>
        <p:txBody>
          <a:bodyPr wrap="square">
            <a:spAutoFit/>
          </a:bodyPr>
          <a:lstStyle/>
          <a:p>
            <a:r>
              <a:rPr lang="en-US" sz="1000" dirty="0">
                <a:latin typeface="Arial" panose="020B0604020202020204" pitchFamily="34" charset="0"/>
              </a:rPr>
              <a:t>Schematics and images of limb proprioceptors in mammals and insects John Tuthill -  wikimedia.org CC BY-SA 4.0</a:t>
            </a:r>
          </a:p>
          <a:p>
            <a:endParaRPr lang="en-US" sz="1000" b="0" i="0" dirty="0">
              <a:effectLst/>
              <a:latin typeface="Arial" panose="020B0604020202020204" pitchFamily="34" charset="0"/>
            </a:endParaRPr>
          </a:p>
        </p:txBody>
      </p:sp>
    </p:spTree>
    <p:extLst>
      <p:ext uri="{BB962C8B-B14F-4D97-AF65-F5344CB8AC3E}">
        <p14:creationId xmlns:p14="http://schemas.microsoft.com/office/powerpoint/2010/main" val="97264177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F46C5D-CD83-CAB1-78BE-EE8279829924}"/>
              </a:ext>
            </a:extLst>
          </p:cNvPr>
          <p:cNvSpPr>
            <a:spLocks noGrp="1"/>
          </p:cNvSpPr>
          <p:nvPr>
            <p:ph type="title"/>
          </p:nvPr>
        </p:nvSpPr>
        <p:spPr/>
        <p:txBody>
          <a:bodyPr/>
          <a:lstStyle/>
          <a:p>
            <a:r>
              <a:rPr lang="de-DE" dirty="0"/>
              <a:t>The Sense of Gravity</a:t>
            </a:r>
          </a:p>
        </p:txBody>
      </p:sp>
      <p:sp>
        <p:nvSpPr>
          <p:cNvPr id="3" name="Fußzeilenplatzhalter 2">
            <a:extLst>
              <a:ext uri="{FF2B5EF4-FFF2-40B4-BE49-F238E27FC236}">
                <a16:creationId xmlns:a16="http://schemas.microsoft.com/office/drawing/2014/main" id="{CCD52A43-B345-BB3D-95CA-B3209F366654}"/>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757A085C-0E9F-93E9-1260-90435D8BC6B6}"/>
              </a:ext>
            </a:extLst>
          </p:cNvPr>
          <p:cNvSpPr>
            <a:spLocks noGrp="1"/>
          </p:cNvSpPr>
          <p:nvPr>
            <p:ph type="sldNum" sz="quarter" idx="28"/>
          </p:nvPr>
        </p:nvSpPr>
        <p:spPr/>
        <p:txBody>
          <a:bodyPr/>
          <a:lstStyle/>
          <a:p>
            <a:fld id="{BA24374A-C3A8-471A-8837-3FC31668ABE5}" type="slidenum">
              <a:rPr lang="de-DE" smtClean="0"/>
              <a:pPr/>
              <a:t>98</a:t>
            </a:fld>
            <a:endParaRPr lang="de-DE" dirty="0"/>
          </a:p>
        </p:txBody>
      </p:sp>
      <p:sp>
        <p:nvSpPr>
          <p:cNvPr id="5" name="Textplatzhalter 4">
            <a:extLst>
              <a:ext uri="{FF2B5EF4-FFF2-40B4-BE49-F238E27FC236}">
                <a16:creationId xmlns:a16="http://schemas.microsoft.com/office/drawing/2014/main" id="{1E5DD379-432C-C022-7292-1A27DA610EC9}"/>
              </a:ext>
            </a:extLst>
          </p:cNvPr>
          <p:cNvSpPr>
            <a:spLocks noGrp="1"/>
          </p:cNvSpPr>
          <p:nvPr>
            <p:ph type="body" sz="quarter" idx="21"/>
          </p:nvPr>
        </p:nvSpPr>
        <p:spPr/>
        <p:txBody>
          <a:bodyPr/>
          <a:lstStyle/>
          <a:p>
            <a:r>
              <a:rPr lang="de-DE" sz="1400" dirty="0"/>
              <a:t>Touch</a:t>
            </a:r>
            <a:endParaRPr lang="de-DE" dirty="0"/>
          </a:p>
        </p:txBody>
      </p:sp>
      <p:sp>
        <p:nvSpPr>
          <p:cNvPr id="6" name="Textplatzhalter 5">
            <a:extLst>
              <a:ext uri="{FF2B5EF4-FFF2-40B4-BE49-F238E27FC236}">
                <a16:creationId xmlns:a16="http://schemas.microsoft.com/office/drawing/2014/main" id="{9EA12576-6162-6072-640B-46160B8C79BC}"/>
              </a:ext>
            </a:extLst>
          </p:cNvPr>
          <p:cNvSpPr>
            <a:spLocks noGrp="1"/>
          </p:cNvSpPr>
          <p:nvPr>
            <p:ph type="body" sz="quarter" idx="29"/>
          </p:nvPr>
        </p:nvSpPr>
        <p:spPr>
          <a:xfrm>
            <a:off x="695324" y="1449388"/>
            <a:ext cx="5536747" cy="4679950"/>
          </a:xfrm>
        </p:spPr>
        <p:txBody>
          <a:bodyPr/>
          <a:lstStyle/>
          <a:p>
            <a:r>
              <a:rPr lang="en-US" b="1" dirty="0">
                <a:solidFill>
                  <a:schemeClr val="accent1"/>
                </a:solidFill>
              </a:rPr>
              <a:t>The perception of gravity </a:t>
            </a:r>
            <a:r>
              <a:rPr lang="en-US" dirty="0"/>
              <a:t>through the sense of touch is mediated by the mechanoreceptors, which detect changes in pressure and force of the body (weight)</a:t>
            </a:r>
          </a:p>
          <a:p>
            <a:r>
              <a:rPr lang="en-US" dirty="0"/>
              <a:t>Send signals to the brain that determines the </a:t>
            </a:r>
            <a:r>
              <a:rPr lang="en-US" b="1" dirty="0">
                <a:solidFill>
                  <a:schemeClr val="accent1"/>
                </a:solidFill>
              </a:rPr>
              <a:t>center of gravity</a:t>
            </a:r>
          </a:p>
          <a:p>
            <a:r>
              <a:rPr lang="en-US" dirty="0"/>
              <a:t>The center of gravity is mediated to the sense of balance (the vestibular system)</a:t>
            </a:r>
            <a:endParaRPr lang="de-DE" dirty="0"/>
          </a:p>
        </p:txBody>
      </p:sp>
      <p:pic>
        <p:nvPicPr>
          <p:cNvPr id="4098" name="Picture 2" descr="Why Understanding Your Center of Gravity is Key to Fall Prevention">
            <a:extLst>
              <a:ext uri="{FF2B5EF4-FFF2-40B4-BE49-F238E27FC236}">
                <a16:creationId xmlns:a16="http://schemas.microsoft.com/office/drawing/2014/main" id="{E6444B84-1A58-40AD-A388-C11A169494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2071" y="1741542"/>
            <a:ext cx="5895794" cy="3763577"/>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0648E692-DACE-E62D-E578-88CD4CD286EC}"/>
              </a:ext>
            </a:extLst>
          </p:cNvPr>
          <p:cNvSpPr txBox="1"/>
          <p:nvPr/>
        </p:nvSpPr>
        <p:spPr>
          <a:xfrm>
            <a:off x="6166084" y="5599449"/>
            <a:ext cx="5895794" cy="430887"/>
          </a:xfrm>
          <a:prstGeom prst="rect">
            <a:avLst/>
          </a:prstGeom>
          <a:noFill/>
        </p:spPr>
        <p:txBody>
          <a:bodyPr wrap="square">
            <a:spAutoFit/>
          </a:bodyPr>
          <a:lstStyle/>
          <a:p>
            <a:r>
              <a:rPr lang="de-DE" sz="1100" dirty="0"/>
              <a:t>Image from: https://rehabshop.com.sg/why-understanding-your-center-of-gravity-is-key-to-fall-prevention</a:t>
            </a:r>
          </a:p>
        </p:txBody>
      </p:sp>
    </p:spTree>
    <p:extLst>
      <p:ext uri="{BB962C8B-B14F-4D97-AF65-F5344CB8AC3E}">
        <p14:creationId xmlns:p14="http://schemas.microsoft.com/office/powerpoint/2010/main" val="287708581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C6EDA9-A254-E76D-2238-125A730EDF0B}"/>
              </a:ext>
            </a:extLst>
          </p:cNvPr>
          <p:cNvSpPr>
            <a:spLocks noGrp="1"/>
          </p:cNvSpPr>
          <p:nvPr>
            <p:ph type="title"/>
          </p:nvPr>
        </p:nvSpPr>
        <p:spPr/>
        <p:txBody>
          <a:bodyPr/>
          <a:lstStyle/>
          <a:p>
            <a:r>
              <a:rPr lang="de-DE" dirty="0" err="1"/>
              <a:t>Somatosensory</a:t>
            </a:r>
            <a:r>
              <a:rPr lang="de-DE" dirty="0"/>
              <a:t> System and Touch</a:t>
            </a:r>
          </a:p>
        </p:txBody>
      </p:sp>
      <p:sp>
        <p:nvSpPr>
          <p:cNvPr id="3" name="Fußzeilenplatzhalter 2">
            <a:extLst>
              <a:ext uri="{FF2B5EF4-FFF2-40B4-BE49-F238E27FC236}">
                <a16:creationId xmlns:a16="http://schemas.microsoft.com/office/drawing/2014/main" id="{9194AD9E-B416-FAE3-E805-668F1B356FD4}"/>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740A39EA-5B0A-A6C5-71DB-808B35B19838}"/>
              </a:ext>
            </a:extLst>
          </p:cNvPr>
          <p:cNvSpPr>
            <a:spLocks noGrp="1"/>
          </p:cNvSpPr>
          <p:nvPr>
            <p:ph type="sldNum" sz="quarter" idx="28"/>
          </p:nvPr>
        </p:nvSpPr>
        <p:spPr/>
        <p:txBody>
          <a:bodyPr/>
          <a:lstStyle/>
          <a:p>
            <a:fld id="{BA24374A-C3A8-471A-8837-3FC31668ABE5}" type="slidenum">
              <a:rPr lang="de-DE" smtClean="0"/>
              <a:pPr/>
              <a:t>99</a:t>
            </a:fld>
            <a:endParaRPr lang="de-DE" dirty="0"/>
          </a:p>
        </p:txBody>
      </p:sp>
      <p:sp>
        <p:nvSpPr>
          <p:cNvPr id="5" name="Textplatzhalter 4">
            <a:extLst>
              <a:ext uri="{FF2B5EF4-FFF2-40B4-BE49-F238E27FC236}">
                <a16:creationId xmlns:a16="http://schemas.microsoft.com/office/drawing/2014/main" id="{66A8C1F0-25B8-2072-84AA-8EFD79F6E8AE}"/>
              </a:ext>
            </a:extLst>
          </p:cNvPr>
          <p:cNvSpPr>
            <a:spLocks noGrp="1"/>
          </p:cNvSpPr>
          <p:nvPr>
            <p:ph type="body" sz="quarter" idx="21"/>
          </p:nvPr>
        </p:nvSpPr>
        <p:spPr/>
        <p:txBody>
          <a:bodyPr/>
          <a:lstStyle/>
          <a:p>
            <a:r>
              <a:rPr lang="de-DE" sz="1400" dirty="0"/>
              <a:t>Touch</a:t>
            </a:r>
            <a:endParaRPr lang="de-DE" dirty="0"/>
          </a:p>
        </p:txBody>
      </p:sp>
      <p:sp>
        <p:nvSpPr>
          <p:cNvPr id="6" name="Textplatzhalter 5">
            <a:extLst>
              <a:ext uri="{FF2B5EF4-FFF2-40B4-BE49-F238E27FC236}">
                <a16:creationId xmlns:a16="http://schemas.microsoft.com/office/drawing/2014/main" id="{E0C652EB-A733-AFA1-0D4A-8900375DF5CC}"/>
              </a:ext>
            </a:extLst>
          </p:cNvPr>
          <p:cNvSpPr>
            <a:spLocks noGrp="1"/>
          </p:cNvSpPr>
          <p:nvPr>
            <p:ph type="body" sz="quarter" idx="29"/>
          </p:nvPr>
        </p:nvSpPr>
        <p:spPr/>
        <p:txBody>
          <a:bodyPr>
            <a:normAutofit/>
          </a:bodyPr>
          <a:lstStyle/>
          <a:p>
            <a:r>
              <a:rPr lang="de-DE" b="1" dirty="0" err="1">
                <a:solidFill>
                  <a:schemeClr val="accent1"/>
                </a:solidFill>
              </a:rPr>
              <a:t>Somatosensory</a:t>
            </a:r>
            <a:r>
              <a:rPr lang="de-DE" b="1" dirty="0">
                <a:solidFill>
                  <a:schemeClr val="accent1"/>
                </a:solidFill>
              </a:rPr>
              <a:t> </a:t>
            </a:r>
            <a:r>
              <a:rPr lang="de-DE" b="1" dirty="0" err="1">
                <a:solidFill>
                  <a:schemeClr val="accent1"/>
                </a:solidFill>
              </a:rPr>
              <a:t>system</a:t>
            </a:r>
            <a:r>
              <a:rPr lang="de-DE" dirty="0"/>
              <a:t>: </a:t>
            </a:r>
            <a:r>
              <a:rPr lang="en-US" dirty="0"/>
              <a:t>informs us about objects in our external environment through touch and about the position and movement of our body parts through the stimulation of muscle and joints. The somatosensory </a:t>
            </a:r>
            <a:r>
              <a:rPr lang="de-DE" dirty="0" err="1"/>
              <a:t>system</a:t>
            </a:r>
            <a:r>
              <a:rPr lang="de-DE" dirty="0"/>
              <a:t> </a:t>
            </a:r>
            <a:r>
              <a:rPr lang="en-US" dirty="0"/>
              <a:t>differentiates between active and passive touch</a:t>
            </a:r>
          </a:p>
          <a:p>
            <a:pPr lvl="1"/>
            <a:r>
              <a:rPr lang="en-US" b="1" dirty="0">
                <a:solidFill>
                  <a:schemeClr val="accent1"/>
                </a:solidFill>
              </a:rPr>
              <a:t>Active touch</a:t>
            </a:r>
            <a:r>
              <a:rPr lang="en-US" dirty="0"/>
              <a:t> is mediated by both </a:t>
            </a:r>
            <a:r>
              <a:rPr lang="en-US" b="1" dirty="0">
                <a:solidFill>
                  <a:schemeClr val="accent1"/>
                </a:solidFill>
              </a:rPr>
              <a:t>mechanoreceptors</a:t>
            </a:r>
            <a:r>
              <a:rPr lang="en-US" dirty="0"/>
              <a:t> and </a:t>
            </a:r>
            <a:r>
              <a:rPr lang="en-US" b="1" dirty="0">
                <a:solidFill>
                  <a:schemeClr val="accent1"/>
                </a:solidFill>
              </a:rPr>
              <a:t>proprioceptors</a:t>
            </a:r>
            <a:r>
              <a:rPr lang="en-US" dirty="0"/>
              <a:t> and refers to </a:t>
            </a:r>
            <a:r>
              <a:rPr lang="en-US" b="1" dirty="0">
                <a:solidFill>
                  <a:schemeClr val="accent1"/>
                </a:solidFill>
              </a:rPr>
              <a:t>the process of actively exploring</a:t>
            </a:r>
            <a:r>
              <a:rPr lang="en-US" dirty="0"/>
              <a:t> </a:t>
            </a:r>
            <a:r>
              <a:rPr lang="en-US" b="1" dirty="0">
                <a:solidFill>
                  <a:schemeClr val="accent1"/>
                </a:solidFill>
              </a:rPr>
              <a:t>an object </a:t>
            </a:r>
            <a:r>
              <a:rPr lang="en-US" dirty="0"/>
              <a:t>(e.g., with the fingers). Active touch allows us to gather more detailed information about an object and to make more precise judgments about its properties (e.g., texture).</a:t>
            </a:r>
            <a:endParaRPr lang="de-DE" dirty="0"/>
          </a:p>
          <a:p>
            <a:pPr lvl="1"/>
            <a:r>
              <a:rPr lang="en-US" b="1" dirty="0">
                <a:solidFill>
                  <a:schemeClr val="accent1"/>
                </a:solidFill>
              </a:rPr>
              <a:t>Passive touch </a:t>
            </a:r>
            <a:r>
              <a:rPr lang="en-US" dirty="0"/>
              <a:t>is mainly mediated by </a:t>
            </a:r>
            <a:r>
              <a:rPr lang="en-US" b="1" dirty="0">
                <a:solidFill>
                  <a:schemeClr val="accent1"/>
                </a:solidFill>
              </a:rPr>
              <a:t>mechanoreceptors</a:t>
            </a:r>
            <a:r>
              <a:rPr lang="en-US" dirty="0"/>
              <a:t> and </a:t>
            </a:r>
            <a:r>
              <a:rPr lang="en-US" b="1" dirty="0">
                <a:solidFill>
                  <a:schemeClr val="accent1"/>
                </a:solidFill>
              </a:rPr>
              <a:t>thermoreceptors</a:t>
            </a:r>
            <a:r>
              <a:rPr lang="en-US" dirty="0"/>
              <a:t> and</a:t>
            </a:r>
            <a:r>
              <a:rPr lang="en-US" b="1" dirty="0">
                <a:solidFill>
                  <a:schemeClr val="accent1"/>
                </a:solidFill>
              </a:rPr>
              <a:t> </a:t>
            </a:r>
            <a:r>
              <a:rPr lang="en-US" dirty="0"/>
              <a:t>refers to the perception of touch that </a:t>
            </a:r>
            <a:r>
              <a:rPr lang="en-US" b="1" dirty="0">
                <a:solidFill>
                  <a:schemeClr val="accent1"/>
                </a:solidFill>
              </a:rPr>
              <a:t>occurs without being engaged in the process of touch</a:t>
            </a:r>
            <a:r>
              <a:rPr lang="en-US" dirty="0"/>
              <a:t>. For example, feeling the pressure of another hand on the skin or sensing the temperature of a bath </a:t>
            </a:r>
            <a:endParaRPr lang="en-US" b="1" dirty="0">
              <a:solidFill>
                <a:schemeClr val="accent1"/>
              </a:solidFill>
            </a:endParaRPr>
          </a:p>
        </p:txBody>
      </p:sp>
    </p:spTree>
    <p:extLst>
      <p:ext uri="{BB962C8B-B14F-4D97-AF65-F5344CB8AC3E}">
        <p14:creationId xmlns:p14="http://schemas.microsoft.com/office/powerpoint/2010/main" val="2958237881"/>
      </p:ext>
    </p:extLst>
  </p:cSld>
  <p:clrMapOvr>
    <a:masterClrMapping/>
  </p:clrMapOvr>
</p:sld>
</file>

<file path=ppt/theme/theme1.xml><?xml version="1.0" encoding="utf-8"?>
<a:theme xmlns:a="http://schemas.openxmlformats.org/drawingml/2006/main" name="Lecture Theme">
  <a:themeElements>
    <a:clrScheme name="Lecture Color Theme">
      <a:dk1>
        <a:sysClr val="windowText" lastClr="000000"/>
      </a:dk1>
      <a:lt1>
        <a:sysClr val="window" lastClr="FFFFFF"/>
      </a:lt1>
      <a:dk2>
        <a:srgbClr val="44546A"/>
      </a:dk2>
      <a:lt2>
        <a:srgbClr val="E7E6E6"/>
      </a:lt2>
      <a:accent1>
        <a:srgbClr val="5079BC"/>
      </a:accent1>
      <a:accent2>
        <a:srgbClr val="BCCCE6"/>
      </a:accent2>
      <a:accent3>
        <a:srgbClr val="DBE3F1"/>
      </a:accent3>
      <a:accent4>
        <a:srgbClr val="EA7B34"/>
      </a:accent4>
      <a:accent5>
        <a:srgbClr val="3E444C"/>
      </a:accent5>
      <a:accent6>
        <a:srgbClr val="70AD47"/>
      </a:accent6>
      <a:hlink>
        <a:srgbClr val="5079BC"/>
      </a:hlink>
      <a:folHlink>
        <a:srgbClr val="5079BC"/>
      </a:folHlink>
    </a:clrScheme>
    <a:fontScheme name="Benutzerdefiniert 2">
      <a:majorFont>
        <a:latin typeface="Roboto Medium"/>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8675</Words>
  <Application>Microsoft Office PowerPoint</Application>
  <PresentationFormat>Breitbild</PresentationFormat>
  <Paragraphs>1014</Paragraphs>
  <Slides>105</Slides>
  <Notes>10</Notes>
  <HiddenSlides>0</HiddenSlides>
  <MMClips>4</MMClips>
  <ScaleCrop>false</ScaleCrop>
  <HeadingPairs>
    <vt:vector size="8" baseType="variant">
      <vt:variant>
        <vt:lpstr>Verwendete Schriftarten</vt:lpstr>
      </vt:variant>
      <vt:variant>
        <vt:i4>7</vt:i4>
      </vt:variant>
      <vt:variant>
        <vt:lpstr>Design</vt:lpstr>
      </vt:variant>
      <vt:variant>
        <vt:i4>1</vt:i4>
      </vt:variant>
      <vt:variant>
        <vt:lpstr>Eingebettete OLE-Server</vt:lpstr>
      </vt:variant>
      <vt:variant>
        <vt:i4>1</vt:i4>
      </vt:variant>
      <vt:variant>
        <vt:lpstr>Folientitel</vt:lpstr>
      </vt:variant>
      <vt:variant>
        <vt:i4>105</vt:i4>
      </vt:variant>
    </vt:vector>
  </HeadingPairs>
  <TitlesOfParts>
    <vt:vector size="114" baseType="lpstr">
      <vt:lpstr>Arial</vt:lpstr>
      <vt:lpstr>Arial</vt:lpstr>
      <vt:lpstr>Calibri</vt:lpstr>
      <vt:lpstr>Cambria Math</vt:lpstr>
      <vt:lpstr>Roboto</vt:lpstr>
      <vt:lpstr>Roboto Medium</vt:lpstr>
      <vt:lpstr>Wingdings</vt:lpstr>
      <vt:lpstr>Lecture Theme</vt:lpstr>
      <vt:lpstr>Image</vt:lpstr>
      <vt:lpstr>Perception</vt:lpstr>
      <vt:lpstr>Learning Goals</vt:lpstr>
      <vt:lpstr>PowerPoint-Präsentation</vt:lpstr>
      <vt:lpstr>PowerPoint-Präsentation</vt:lpstr>
      <vt:lpstr>PowerPoint-Präsentation</vt:lpstr>
      <vt:lpstr>Reality</vt:lpstr>
      <vt:lpstr>Animals</vt:lpstr>
      <vt:lpstr>Evolution and Perception</vt:lpstr>
      <vt:lpstr>The Cortical Homunculus</vt:lpstr>
      <vt:lpstr>McGurk Effect</vt:lpstr>
      <vt:lpstr>PowerPoint-Präsentation</vt:lpstr>
      <vt:lpstr>Senses</vt:lpstr>
      <vt:lpstr>More Senses</vt:lpstr>
      <vt:lpstr>More Senses</vt:lpstr>
      <vt:lpstr>Sensual Acuity</vt:lpstr>
      <vt:lpstr>Senses have Thresholds</vt:lpstr>
      <vt:lpstr>Weber-Fechtner-Law</vt:lpstr>
      <vt:lpstr>Weber Constants</vt:lpstr>
      <vt:lpstr>Stevens Law</vt:lpstr>
      <vt:lpstr>Measuring the JND</vt:lpstr>
      <vt:lpstr>Example: Visual-Haptic Integration</vt:lpstr>
      <vt:lpstr>Measuring Tactile Sensitivity</vt:lpstr>
      <vt:lpstr>2AFC Task</vt:lpstr>
      <vt:lpstr>Just Noticable Differences (JNDs)</vt:lpstr>
      <vt:lpstr>PowerPoint-Präsentation</vt:lpstr>
      <vt:lpstr>Effect of Hands on Tactile Sensitivity</vt:lpstr>
      <vt:lpstr>Vision</vt:lpstr>
      <vt:lpstr>The Dominance of Vision</vt:lpstr>
      <vt:lpstr>Electromagnetic Radiation</vt:lpstr>
      <vt:lpstr>Facts about Visible Light</vt:lpstr>
      <vt:lpstr>Light Absorption</vt:lpstr>
      <vt:lpstr>Eye Anatomy</vt:lpstr>
      <vt:lpstr>Eyes and Cameras</vt:lpstr>
      <vt:lpstr>Photoreceptor Cells</vt:lpstr>
      <vt:lpstr>Rod Cells</vt:lpstr>
      <vt:lpstr>Cone Cells</vt:lpstr>
      <vt:lpstr>Color Blindness</vt:lpstr>
      <vt:lpstr>Troxler‘s Fading</vt:lpstr>
      <vt:lpstr>PowerPoint-Präsentation</vt:lpstr>
      <vt:lpstr>How we see colors…</vt:lpstr>
      <vt:lpstr>Trichromatic and Opponent Processes</vt:lpstr>
      <vt:lpstr>PowerPoint-Präsentation</vt:lpstr>
      <vt:lpstr>PowerPoint-Präsentation</vt:lpstr>
      <vt:lpstr>History of Color Perception</vt:lpstr>
      <vt:lpstr>The Problem with Blue</vt:lpstr>
      <vt:lpstr>PowerPoint-Präsentation</vt:lpstr>
      <vt:lpstr>Linguistic Relativity</vt:lpstr>
      <vt:lpstr>Sapir-Whorf-Hypothesis</vt:lpstr>
      <vt:lpstr>The Himba Tribe Example</vt:lpstr>
      <vt:lpstr>The Dress</vt:lpstr>
      <vt:lpstr>The Dress</vt:lpstr>
      <vt:lpstr>Chromatic Adaption</vt:lpstr>
      <vt:lpstr>Color Depth</vt:lpstr>
      <vt:lpstr>PowerPoint-Präsentation</vt:lpstr>
      <vt:lpstr>Dynamic Range</vt:lpstr>
      <vt:lpstr>Dynamic Range &amp; Tone Mapping</vt:lpstr>
      <vt:lpstr>Motion Perception</vt:lpstr>
      <vt:lpstr>Flicker Fusion Threshold</vt:lpstr>
      <vt:lpstr>Motion Perception</vt:lpstr>
      <vt:lpstr>Beta Movement </vt:lpstr>
      <vt:lpstr>Phi Phenomenon</vt:lpstr>
      <vt:lpstr>Eye and Head Movement Correction</vt:lpstr>
      <vt:lpstr>Motion and Depth Cues</vt:lpstr>
      <vt:lpstr>Stereo Vision</vt:lpstr>
      <vt:lpstr>PowerPoint-Präsentation</vt:lpstr>
      <vt:lpstr>Wide Field Displays</vt:lpstr>
      <vt:lpstr>Parallax in Stereo Vision</vt:lpstr>
      <vt:lpstr>Positive Parallax</vt:lpstr>
      <vt:lpstr>Zero Parallax</vt:lpstr>
      <vt:lpstr>Negative Parallax</vt:lpstr>
      <vt:lpstr>Depth Perception</vt:lpstr>
      <vt:lpstr>Importance of Depth Cues</vt:lpstr>
      <vt:lpstr>Negative Parallax</vt:lpstr>
      <vt:lpstr>Hearing</vt:lpstr>
      <vt:lpstr>Propagation of Sound Waves</vt:lpstr>
      <vt:lpstr>Auditory Perception</vt:lpstr>
      <vt:lpstr>Sound Localization</vt:lpstr>
      <vt:lpstr>Hearing Range</vt:lpstr>
      <vt:lpstr>Speech Perception</vt:lpstr>
      <vt:lpstr>McGurk Effect</vt:lpstr>
      <vt:lpstr>Head-Related Transfer Function (HRTF)</vt:lpstr>
      <vt:lpstr>Bone Conduction</vt:lpstr>
      <vt:lpstr>Audio and Video Quality</vt:lpstr>
      <vt:lpstr>The Inner Ear</vt:lpstr>
      <vt:lpstr>The Vestibular System</vt:lpstr>
      <vt:lpstr>Taste &amp; Smell</vt:lpstr>
      <vt:lpstr>Olfactory Perception</vt:lpstr>
      <vt:lpstr>Olfactory Perception</vt:lpstr>
      <vt:lpstr>Gustatory Perception</vt:lpstr>
      <vt:lpstr>Touch</vt:lpstr>
      <vt:lpstr>The Sense of Touch</vt:lpstr>
      <vt:lpstr>Tactition</vt:lpstr>
      <vt:lpstr>Haptics</vt:lpstr>
      <vt:lpstr>Cutaneous (Haptic) Receptors</vt:lpstr>
      <vt:lpstr>Tactile Sensation Resolution</vt:lpstr>
      <vt:lpstr>Proprioception</vt:lpstr>
      <vt:lpstr>Proprioceptive Receptors</vt:lpstr>
      <vt:lpstr>The Sense of Gravity</vt:lpstr>
      <vt:lpstr>Somatosensory System and Touch</vt:lpstr>
      <vt:lpstr>PowerPoint-Präsentation</vt:lpstr>
      <vt:lpstr>Passive and Active Touch in HCI</vt:lpstr>
      <vt:lpstr>Body Schema</vt:lpstr>
      <vt:lpstr>Extended Body Schema (EBS)</vt:lpstr>
      <vt:lpstr>PowerPoint-Präsentation</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Valentin Schwind</dc:creator>
  <cp:lastModifiedBy>Valentin Schwind</cp:lastModifiedBy>
  <cp:revision>696</cp:revision>
  <dcterms:created xsi:type="dcterms:W3CDTF">2017-10-10T14:10:45Z</dcterms:created>
  <dcterms:modified xsi:type="dcterms:W3CDTF">2024-01-09T09:31:21Z</dcterms:modified>
</cp:coreProperties>
</file>