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54" r:id="rId2"/>
    <p:sldId id="372" r:id="rId3"/>
    <p:sldId id="355" r:id="rId4"/>
    <p:sldId id="356" r:id="rId5"/>
    <p:sldId id="357" r:id="rId6"/>
    <p:sldId id="358" r:id="rId7"/>
    <p:sldId id="359" r:id="rId8"/>
    <p:sldId id="360" r:id="rId9"/>
    <p:sldId id="361" r:id="rId10"/>
    <p:sldId id="362" r:id="rId11"/>
    <p:sldId id="363" r:id="rId12"/>
    <p:sldId id="364" r:id="rId13"/>
    <p:sldId id="365" r:id="rId14"/>
    <p:sldId id="366" r:id="rId15"/>
    <p:sldId id="368" r:id="rId16"/>
    <p:sldId id="369" r:id="rId17"/>
    <p:sldId id="370" r:id="rId18"/>
    <p:sldId id="3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A23"/>
    <a:srgbClr val="DF6C54"/>
    <a:srgbClr val="FFFF00"/>
    <a:srgbClr val="F0E761"/>
    <a:srgbClr val="FFFFFF"/>
    <a:srgbClr val="0070C0"/>
    <a:srgbClr val="009999"/>
    <a:srgbClr val="D60093"/>
    <a:srgbClr val="FF3399"/>
    <a:srgbClr val="EA7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8" autoAdjust="0"/>
    <p:restoredTop sz="86425" autoAdjust="0"/>
  </p:normalViewPr>
  <p:slideViewPr>
    <p:cSldViewPr snapToGrid="0" showGuides="1">
      <p:cViewPr varScale="1">
        <p:scale>
          <a:sx n="136" d="100"/>
          <a:sy n="136" d="100"/>
        </p:scale>
        <p:origin x="1168" y="84"/>
      </p:cViewPr>
      <p:guideLst>
        <p:guide orient="horz" pos="2115"/>
        <p:guide pos="3840"/>
      </p:guideLst>
    </p:cSldViewPr>
  </p:slideViewPr>
  <p:outlineViewPr>
    <p:cViewPr>
      <p:scale>
        <a:sx n="33" d="100"/>
        <a:sy n="33" d="100"/>
      </p:scale>
      <p:origin x="0" y="0"/>
    </p:cViewPr>
  </p:outlineViewPr>
  <p:notesTextViewPr>
    <p:cViewPr>
      <p:scale>
        <a:sx n="232" d="100"/>
        <a:sy n="232" d="100"/>
      </p:scale>
      <p:origin x="0" y="0"/>
    </p:cViewPr>
  </p:notesTextViewPr>
  <p:sorterViewPr>
    <p:cViewPr>
      <p:scale>
        <a:sx n="100" d="100"/>
        <a:sy n="100" d="100"/>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2A8FC9D-F43F-46DF-AB84-D16B4FE96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C44FE1A-0908-41E4-95DB-BFB4F1D675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2DD77A-0ADA-4BD8-8ADF-1A2DE6CE050A}" type="datetimeFigureOut">
              <a:rPr lang="de-DE" smtClean="0"/>
              <a:t>11.11.2023</a:t>
            </a:fld>
            <a:endParaRPr lang="de-DE"/>
          </a:p>
        </p:txBody>
      </p:sp>
      <p:sp>
        <p:nvSpPr>
          <p:cNvPr id="4" name="Fußzeilenplatzhalter 3">
            <a:extLst>
              <a:ext uri="{FF2B5EF4-FFF2-40B4-BE49-F238E27FC236}">
                <a16:creationId xmlns:a16="http://schemas.microsoft.com/office/drawing/2014/main" id="{324E1856-71BD-48F8-BDDC-5816DF8B7A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FC3A80C8-98B0-4B0C-886B-24F26E010D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5F6FB-A8E3-4A20-9907-C2813BF103BD}" type="slidenum">
              <a:rPr lang="de-DE" smtClean="0"/>
              <a:t>‹Nr.›</a:t>
            </a:fld>
            <a:endParaRPr lang="de-DE"/>
          </a:p>
        </p:txBody>
      </p:sp>
    </p:spTree>
    <p:extLst>
      <p:ext uri="{BB962C8B-B14F-4D97-AF65-F5344CB8AC3E}">
        <p14:creationId xmlns:p14="http://schemas.microsoft.com/office/powerpoint/2010/main" val="32007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847B-1B09-4FB9-A3F6-7C5481EE238A}" type="datetimeFigureOut">
              <a:rPr lang="en-US" smtClean="0"/>
              <a:t>11/11/2023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34EE8-1DD6-4929-B7B8-30F750D483F0}" type="slidenum">
              <a:rPr lang="en-US" smtClean="0"/>
              <a:t>‹Nr.›</a:t>
            </a:fld>
            <a:endParaRPr lang="en-US"/>
          </a:p>
        </p:txBody>
      </p:sp>
    </p:spTree>
    <p:extLst>
      <p:ext uri="{BB962C8B-B14F-4D97-AF65-F5344CB8AC3E}">
        <p14:creationId xmlns:p14="http://schemas.microsoft.com/office/powerpoint/2010/main" val="332448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8934EE8-1DD6-4929-B7B8-30F750D483F0}" type="slidenum">
              <a:rPr lang="en-US" smtClean="0"/>
              <a:t>1</a:t>
            </a:fld>
            <a:endParaRPr lang="en-US"/>
          </a:p>
        </p:txBody>
      </p:sp>
    </p:spTree>
    <p:extLst>
      <p:ext uri="{BB962C8B-B14F-4D97-AF65-F5344CB8AC3E}">
        <p14:creationId xmlns:p14="http://schemas.microsoft.com/office/powerpoint/2010/main" val="287406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3154BEC2-D09B-4CD1-9EA2-89FC05B25BF2}"/>
              </a:ext>
            </a:extLst>
          </p:cNvPr>
          <p:cNvSpPr>
            <a:spLocks noGrp="1"/>
          </p:cNvSpPr>
          <p:nvPr>
            <p:ph type="pic" sz="quarter" idx="13"/>
          </p:nvPr>
        </p:nvSpPr>
        <p:spPr>
          <a:xfrm>
            <a:off x="0" y="1089025"/>
            <a:ext cx="12192000" cy="2879725"/>
          </a:xfrm>
          <a:prstGeom prst="rect">
            <a:avLst/>
          </a:prstGeom>
        </p:spPr>
        <p:txBody>
          <a:bodyPr/>
          <a:lstStyle>
            <a:lvl1pPr marL="0">
              <a:defRPr/>
            </a:lvl1pPr>
          </a:lstStyle>
          <a:p>
            <a:endParaRPr lang="en-US" dirty="0"/>
          </a:p>
        </p:txBody>
      </p:sp>
      <p:sp>
        <p:nvSpPr>
          <p:cNvPr id="3" name="Subtitle 2">
            <a:extLst>
              <a:ext uri="{FF2B5EF4-FFF2-40B4-BE49-F238E27FC236}">
                <a16:creationId xmlns:a16="http://schemas.microsoft.com/office/drawing/2014/main" id="{1B17D1ED-732F-4E2D-9A7F-62AAA6BF4E8C}"/>
              </a:ext>
            </a:extLst>
          </p:cNvPr>
          <p:cNvSpPr>
            <a:spLocks noGrp="1"/>
          </p:cNvSpPr>
          <p:nvPr>
            <p:ph type="subTitle" idx="1" hasCustomPrompt="1"/>
          </p:nvPr>
        </p:nvSpPr>
        <p:spPr>
          <a:xfrm>
            <a:off x="695326" y="5311253"/>
            <a:ext cx="10801348" cy="818084"/>
          </a:xfrm>
          <a:prstGeom prst="rect">
            <a:avLst/>
          </a:prstGeom>
        </p:spPr>
        <p:txBody>
          <a:bodyPr lIns="36000" tIns="72000" rIns="0" bIns="0">
            <a:normAutofit/>
          </a:bodyPr>
          <a:lstStyle>
            <a:lvl1pPr marL="0" indent="0" algn="l">
              <a:lnSpc>
                <a:spcPct val="100000"/>
              </a:lnSpc>
              <a:buNone/>
              <a:defRPr sz="1800">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A04D85-A798-4EE8-983B-ABFCB9D55E4A}"/>
              </a:ext>
            </a:extLst>
          </p:cNvPr>
          <p:cNvSpPr/>
          <p:nvPr userDrawn="1"/>
        </p:nvSpPr>
        <p:spPr>
          <a:xfrm>
            <a:off x="0" y="3968750"/>
            <a:ext cx="12192000" cy="144463"/>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4">
            <a:extLst>
              <a:ext uri="{FF2B5EF4-FFF2-40B4-BE49-F238E27FC236}">
                <a16:creationId xmlns:a16="http://schemas.microsoft.com/office/drawing/2014/main" id="{1FF7F2E1-BDFC-4820-BDEF-EFCE2E04CADC}"/>
              </a:ext>
            </a:extLst>
          </p:cNvPr>
          <p:cNvSpPr>
            <a:spLocks noGrp="1"/>
          </p:cNvSpPr>
          <p:nvPr>
            <p:ph type="pic" sz="quarter" idx="15"/>
          </p:nvPr>
        </p:nvSpPr>
        <p:spPr>
          <a:xfrm>
            <a:off x="6349835" y="140277"/>
            <a:ext cx="2534303" cy="783648"/>
          </a:xfrm>
          <a:prstGeom prst="rect">
            <a:avLst/>
          </a:prstGeom>
        </p:spPr>
        <p:txBody>
          <a:bodyPr anchor="ctr" anchorCtr="1">
            <a:noAutofit/>
          </a:bodyPr>
          <a:lstStyle>
            <a:lvl1pPr>
              <a:defRPr sz="1600"/>
            </a:lvl1pPr>
          </a:lstStyle>
          <a:p>
            <a:endParaRPr lang="en-US" dirty="0"/>
          </a:p>
        </p:txBody>
      </p:sp>
      <p:sp>
        <p:nvSpPr>
          <p:cNvPr id="27" name="Picture Placeholder 24">
            <a:extLst>
              <a:ext uri="{FF2B5EF4-FFF2-40B4-BE49-F238E27FC236}">
                <a16:creationId xmlns:a16="http://schemas.microsoft.com/office/drawing/2014/main" id="{957E0D45-AD1A-4F04-B48D-D5ED9B2EC5EA}"/>
              </a:ext>
            </a:extLst>
          </p:cNvPr>
          <p:cNvSpPr>
            <a:spLocks noGrp="1"/>
          </p:cNvSpPr>
          <p:nvPr>
            <p:ph type="pic" sz="quarter" idx="16"/>
          </p:nvPr>
        </p:nvSpPr>
        <p:spPr>
          <a:xfrm>
            <a:off x="695325" y="136525"/>
            <a:ext cx="2749020" cy="789871"/>
          </a:xfrm>
          <a:prstGeom prst="rect">
            <a:avLst/>
          </a:prstGeom>
        </p:spPr>
        <p:txBody>
          <a:bodyPr anchor="ctr" anchorCtr="1">
            <a:noAutofit/>
          </a:bodyPr>
          <a:lstStyle>
            <a:lvl1pPr>
              <a:defRPr sz="1600"/>
            </a:lvl1pPr>
          </a:lstStyle>
          <a:p>
            <a:endParaRPr lang="en-US" dirty="0"/>
          </a:p>
        </p:txBody>
      </p:sp>
      <p:sp>
        <p:nvSpPr>
          <p:cNvPr id="19" name="Picture Placeholder 24">
            <a:extLst>
              <a:ext uri="{FF2B5EF4-FFF2-40B4-BE49-F238E27FC236}">
                <a16:creationId xmlns:a16="http://schemas.microsoft.com/office/drawing/2014/main" id="{EA9F3FA5-4FE9-4C17-AD95-3D4AB5051265}"/>
              </a:ext>
            </a:extLst>
          </p:cNvPr>
          <p:cNvSpPr>
            <a:spLocks noGrp="1"/>
          </p:cNvSpPr>
          <p:nvPr>
            <p:ph type="pic" sz="quarter" idx="17"/>
          </p:nvPr>
        </p:nvSpPr>
        <p:spPr>
          <a:xfrm>
            <a:off x="3522580" y="136525"/>
            <a:ext cx="2749020" cy="783648"/>
          </a:xfrm>
          <a:prstGeom prst="rect">
            <a:avLst/>
          </a:prstGeom>
        </p:spPr>
        <p:txBody>
          <a:bodyPr anchor="ctr" anchorCtr="1">
            <a:noAutofit/>
          </a:bodyPr>
          <a:lstStyle>
            <a:lvl1pPr>
              <a:defRPr sz="1600"/>
            </a:lvl1pPr>
          </a:lstStyle>
          <a:p>
            <a:endParaRPr lang="en-US" dirty="0"/>
          </a:p>
        </p:txBody>
      </p:sp>
      <p:sp>
        <p:nvSpPr>
          <p:cNvPr id="35" name="Textplatzhalter 33">
            <a:extLst>
              <a:ext uri="{FF2B5EF4-FFF2-40B4-BE49-F238E27FC236}">
                <a16:creationId xmlns:a16="http://schemas.microsoft.com/office/drawing/2014/main" id="{56E6E3EB-54DB-4637-AC45-F5DBF43AA3C2}"/>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6" name="Picture Placeholder 24">
            <a:extLst>
              <a:ext uri="{FF2B5EF4-FFF2-40B4-BE49-F238E27FC236}">
                <a16:creationId xmlns:a16="http://schemas.microsoft.com/office/drawing/2014/main" id="{AC0CF571-5E53-43BD-818C-433ACA21680A}"/>
              </a:ext>
            </a:extLst>
          </p:cNvPr>
          <p:cNvSpPr>
            <a:spLocks noGrp="1"/>
          </p:cNvSpPr>
          <p:nvPr>
            <p:ph type="pic" sz="quarter" idx="25"/>
          </p:nvPr>
        </p:nvSpPr>
        <p:spPr>
          <a:xfrm>
            <a:off x="8962372" y="140278"/>
            <a:ext cx="2534303" cy="783648"/>
          </a:xfrm>
          <a:prstGeom prst="rect">
            <a:avLst/>
          </a:prstGeom>
        </p:spPr>
        <p:txBody>
          <a:bodyPr anchor="ctr" anchorCtr="1">
            <a:noAutofit/>
          </a:bodyPr>
          <a:lstStyle>
            <a:lvl1pPr>
              <a:defRPr sz="1600"/>
            </a:lvl1pPr>
          </a:lstStyle>
          <a:p>
            <a:endParaRPr lang="en-US" dirty="0"/>
          </a:p>
        </p:txBody>
      </p:sp>
      <p:sp>
        <p:nvSpPr>
          <p:cNvPr id="21" name="Titel 20">
            <a:extLst>
              <a:ext uri="{FF2B5EF4-FFF2-40B4-BE49-F238E27FC236}">
                <a16:creationId xmlns:a16="http://schemas.microsoft.com/office/drawing/2014/main" id="{13CBBE3E-828B-7646-ACDE-06B6FAB071C0}"/>
              </a:ext>
            </a:extLst>
          </p:cNvPr>
          <p:cNvSpPr>
            <a:spLocks noGrp="1"/>
          </p:cNvSpPr>
          <p:nvPr>
            <p:ph type="title"/>
          </p:nvPr>
        </p:nvSpPr>
        <p:spPr>
          <a:xfrm>
            <a:off x="695325" y="4113213"/>
            <a:ext cx="10801350" cy="1198040"/>
          </a:xfrm>
        </p:spPr>
        <p:txBody>
          <a:bodyPr lIns="18000"/>
          <a:lstStyle>
            <a:lvl1pPr>
              <a:defRPr b="0">
                <a:latin typeface="Roboto Medium" panose="02000000000000000000" pitchFamily="2" charset="0"/>
                <a:ea typeface="Roboto Medium" panose="02000000000000000000" pitchFamily="2" charset="0"/>
              </a:defRPr>
            </a:lvl1pPr>
          </a:lstStyle>
          <a:p>
            <a:r>
              <a:rPr lang="de-DE" dirty="0"/>
              <a:t>Mastertitelformat bearbeiten</a:t>
            </a:r>
          </a:p>
        </p:txBody>
      </p:sp>
      <p:sp>
        <p:nvSpPr>
          <p:cNvPr id="28" name="Fußzeilenplatzhalter 27">
            <a:extLst>
              <a:ext uri="{FF2B5EF4-FFF2-40B4-BE49-F238E27FC236}">
                <a16:creationId xmlns:a16="http://schemas.microsoft.com/office/drawing/2014/main" id="{6C84F0FD-6904-5B6A-386E-AF710B56DB76}"/>
              </a:ext>
            </a:extLst>
          </p:cNvPr>
          <p:cNvSpPr>
            <a:spLocks noGrp="1"/>
          </p:cNvSpPr>
          <p:nvPr>
            <p:ph type="ftr" sz="quarter" idx="27"/>
          </p:nvPr>
        </p:nvSpPr>
        <p:spPr/>
        <p:txBody>
          <a:bodyPr/>
          <a:lstStyle/>
          <a:p>
            <a:r>
              <a:rPr lang="de-DE" dirty="0"/>
              <a:t>Prof. Dr. Valentin Schwind</a:t>
            </a:r>
          </a:p>
        </p:txBody>
      </p:sp>
      <p:sp>
        <p:nvSpPr>
          <p:cNvPr id="29" name="Foliennummernplatzhalter 28">
            <a:extLst>
              <a:ext uri="{FF2B5EF4-FFF2-40B4-BE49-F238E27FC236}">
                <a16:creationId xmlns:a16="http://schemas.microsoft.com/office/drawing/2014/main" id="{8EAF4180-5911-342F-B998-F78333FD4A4E}"/>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Tree>
    <p:extLst>
      <p:ext uri="{BB962C8B-B14F-4D97-AF65-F5344CB8AC3E}">
        <p14:creationId xmlns:p14="http://schemas.microsoft.com/office/powerpoint/2010/main" val="2176122049"/>
      </p:ext>
    </p:extLst>
  </p:cSld>
  <p:clrMapOvr>
    <a:masterClrMapping/>
  </p:clrMapOvr>
  <p:extLst>
    <p:ext uri="{DCECCB84-F9BA-43D5-87BE-67443E8EF086}">
      <p15:sldGuideLst xmlns:p15="http://schemas.microsoft.com/office/powerpoint/2012/main">
        <p15:guide id="1" pos="438" userDrawn="1">
          <p15:clr>
            <a:srgbClr val="FBAE40"/>
          </p15:clr>
        </p15:guide>
        <p15:guide id="2" pos="3840" userDrawn="1">
          <p15:clr>
            <a:srgbClr val="FBAE40"/>
          </p15:clr>
        </p15:guide>
        <p15:guide id="4" orient="horz" pos="25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46343520-0773-0CAD-BB26-282AEDB65DAA}"/>
              </a:ext>
            </a:extLst>
          </p:cNvPr>
          <p:cNvSpPr>
            <a:spLocks noGrp="1"/>
          </p:cNvSpPr>
          <p:nvPr>
            <p:ph type="title"/>
          </p:nvPr>
        </p:nvSpPr>
        <p:spPr/>
        <p:txBody>
          <a:bodyPr/>
          <a:lstStyle/>
          <a:p>
            <a:r>
              <a:rPr lang="de-DE" dirty="0"/>
              <a:t>Mastertitelformat bearbeiten</a:t>
            </a:r>
          </a:p>
        </p:txBody>
      </p:sp>
      <p:sp>
        <p:nvSpPr>
          <p:cNvPr id="34" name="Fußzeilenplatzhalter 33">
            <a:extLst>
              <a:ext uri="{FF2B5EF4-FFF2-40B4-BE49-F238E27FC236}">
                <a16:creationId xmlns:a16="http://schemas.microsoft.com/office/drawing/2014/main" id="{5B93AA49-1425-F27D-E1D1-C80F4A2D12B8}"/>
              </a:ext>
            </a:extLst>
          </p:cNvPr>
          <p:cNvSpPr>
            <a:spLocks noGrp="1"/>
          </p:cNvSpPr>
          <p:nvPr>
            <p:ph type="ftr" sz="quarter" idx="27"/>
          </p:nvPr>
        </p:nvSpPr>
        <p:spPr/>
        <p:txBody>
          <a:bodyPr/>
          <a:lstStyle/>
          <a:p>
            <a:r>
              <a:rPr lang="de-DE" dirty="0"/>
              <a:t>Prof. Dr. Valentin Schwind</a:t>
            </a:r>
          </a:p>
        </p:txBody>
      </p:sp>
      <p:sp>
        <p:nvSpPr>
          <p:cNvPr id="35" name="Foliennummernplatzhalter 34">
            <a:extLst>
              <a:ext uri="{FF2B5EF4-FFF2-40B4-BE49-F238E27FC236}">
                <a16:creationId xmlns:a16="http://schemas.microsoft.com/office/drawing/2014/main" id="{660E2210-0B27-653C-4EF3-5ECADF325C0A}"/>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
        <p:nvSpPr>
          <p:cNvPr id="9" name="Textplatzhalter 33">
            <a:extLst>
              <a:ext uri="{FF2B5EF4-FFF2-40B4-BE49-F238E27FC236}">
                <a16:creationId xmlns:a16="http://schemas.microsoft.com/office/drawing/2014/main" id="{28B7E8F2-99A2-F107-D262-B99C778BB0C4}"/>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3" name="Textplatzhalter 2">
            <a:extLst>
              <a:ext uri="{FF2B5EF4-FFF2-40B4-BE49-F238E27FC236}">
                <a16:creationId xmlns:a16="http://schemas.microsoft.com/office/drawing/2014/main" id="{D6E6ABBB-BDC6-D684-8C01-FEE0B3AB08F7}"/>
              </a:ext>
            </a:extLst>
          </p:cNvPr>
          <p:cNvSpPr>
            <a:spLocks noGrp="1"/>
          </p:cNvSpPr>
          <p:nvPr>
            <p:ph type="body" sz="quarter" idx="29"/>
          </p:nvPr>
        </p:nvSpPr>
        <p:spPr>
          <a:xfrm>
            <a:off x="695325" y="1449388"/>
            <a:ext cx="1080135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1790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Source">
    <p:spTree>
      <p:nvGrpSpPr>
        <p:cNvPr id="1" name=""/>
        <p:cNvGrpSpPr/>
        <p:nvPr/>
      </p:nvGrpSpPr>
      <p:grpSpPr>
        <a:xfrm>
          <a:off x="0" y="0"/>
          <a:ext cx="0" cy="0"/>
          <a:chOff x="0" y="0"/>
          <a:chExt cx="0" cy="0"/>
        </a:xfrm>
      </p:grpSpPr>
      <p:sp>
        <p:nvSpPr>
          <p:cNvPr id="23" name="Titel 22">
            <a:extLst>
              <a:ext uri="{FF2B5EF4-FFF2-40B4-BE49-F238E27FC236}">
                <a16:creationId xmlns:a16="http://schemas.microsoft.com/office/drawing/2014/main" id="{46343520-0773-0CAD-BB26-282AEDB65DAA}"/>
              </a:ext>
            </a:extLst>
          </p:cNvPr>
          <p:cNvSpPr>
            <a:spLocks noGrp="1"/>
          </p:cNvSpPr>
          <p:nvPr>
            <p:ph type="title"/>
          </p:nvPr>
        </p:nvSpPr>
        <p:spPr/>
        <p:txBody>
          <a:bodyPr/>
          <a:lstStyle/>
          <a:p>
            <a:r>
              <a:rPr lang="de-DE" dirty="0"/>
              <a:t>Mastertitelformat bearbeiten</a:t>
            </a:r>
          </a:p>
        </p:txBody>
      </p:sp>
      <p:sp>
        <p:nvSpPr>
          <p:cNvPr id="15" name="Fußzeilenplatzhalter 14">
            <a:extLst>
              <a:ext uri="{FF2B5EF4-FFF2-40B4-BE49-F238E27FC236}">
                <a16:creationId xmlns:a16="http://schemas.microsoft.com/office/drawing/2014/main" id="{79A8D92A-4687-F9F8-1366-3766BC53D930}"/>
              </a:ext>
            </a:extLst>
          </p:cNvPr>
          <p:cNvSpPr>
            <a:spLocks noGrp="1"/>
          </p:cNvSpPr>
          <p:nvPr>
            <p:ph type="ftr" sz="quarter" idx="32"/>
          </p:nvPr>
        </p:nvSpPr>
        <p:spPr/>
        <p:txBody>
          <a:bodyPr/>
          <a:lstStyle/>
          <a:p>
            <a:r>
              <a:rPr lang="de-DE"/>
              <a:t>Prof. Dr. Valentin Schwind</a:t>
            </a:r>
            <a:endParaRPr lang="de-DE" dirty="0"/>
          </a:p>
        </p:txBody>
      </p:sp>
      <p:sp>
        <p:nvSpPr>
          <p:cNvPr id="17" name="Foliennummernplatzhalter 16">
            <a:extLst>
              <a:ext uri="{FF2B5EF4-FFF2-40B4-BE49-F238E27FC236}">
                <a16:creationId xmlns:a16="http://schemas.microsoft.com/office/drawing/2014/main" id="{567E0EEA-8F0A-69D2-C221-940AD3AA8F4E}"/>
              </a:ext>
            </a:extLst>
          </p:cNvPr>
          <p:cNvSpPr>
            <a:spLocks noGrp="1"/>
          </p:cNvSpPr>
          <p:nvPr>
            <p:ph type="sldNum" sz="quarter" idx="33"/>
          </p:nvPr>
        </p:nvSpPr>
        <p:spPr/>
        <p:txBody>
          <a:bodyPr/>
          <a:lstStyle/>
          <a:p>
            <a:fld id="{BA24374A-C3A8-471A-8837-3FC31668ABE5}" type="slidenum">
              <a:rPr lang="de-DE" smtClean="0"/>
              <a:pPr/>
              <a:t>‹Nr.›</a:t>
            </a:fld>
            <a:endParaRPr lang="de-DE" dirty="0"/>
          </a:p>
        </p:txBody>
      </p:sp>
      <p:sp>
        <p:nvSpPr>
          <p:cNvPr id="13" name="Textplatzhalter 33">
            <a:extLst>
              <a:ext uri="{FF2B5EF4-FFF2-40B4-BE49-F238E27FC236}">
                <a16:creationId xmlns:a16="http://schemas.microsoft.com/office/drawing/2014/main" id="{7175D9F5-A1C5-6CD0-9B3F-A6AB69504B66}"/>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9" name="Textplatzhalter 8">
            <a:extLst>
              <a:ext uri="{FF2B5EF4-FFF2-40B4-BE49-F238E27FC236}">
                <a16:creationId xmlns:a16="http://schemas.microsoft.com/office/drawing/2014/main" id="{535D866B-C56B-D61F-F720-38D2B13B2A89}"/>
              </a:ext>
            </a:extLst>
          </p:cNvPr>
          <p:cNvSpPr>
            <a:spLocks noGrp="1"/>
          </p:cNvSpPr>
          <p:nvPr>
            <p:ph type="body" sz="quarter" idx="34"/>
          </p:nvPr>
        </p:nvSpPr>
        <p:spPr>
          <a:xfrm>
            <a:off x="695325" y="1449388"/>
            <a:ext cx="10801349" cy="405606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a:extLst>
              <a:ext uri="{FF2B5EF4-FFF2-40B4-BE49-F238E27FC236}">
                <a16:creationId xmlns:a16="http://schemas.microsoft.com/office/drawing/2014/main" id="{BFCEAAD2-C619-CDF9-BC17-41B93C1E1A81}"/>
              </a:ext>
            </a:extLst>
          </p:cNvPr>
          <p:cNvSpPr>
            <a:spLocks noGrp="1"/>
          </p:cNvSpPr>
          <p:nvPr>
            <p:ph sz="quarter" idx="35" hasCustomPrompt="1"/>
          </p:nvPr>
        </p:nvSpPr>
        <p:spPr>
          <a:xfrm>
            <a:off x="695325" y="5505450"/>
            <a:ext cx="10801350" cy="623888"/>
          </a:xfrm>
        </p:spPr>
        <p:txBody>
          <a:bodyPr anchor="b">
            <a:noAutofit/>
          </a:bodyPr>
          <a:lstStyle>
            <a:lvl1pPr marL="33750" indent="0">
              <a:lnSpc>
                <a:spcPct val="100000"/>
              </a:lnSpc>
              <a:spcBef>
                <a:spcPts val="100"/>
              </a:spcBef>
              <a:spcAft>
                <a:spcPts val="100"/>
              </a:spcAft>
              <a:buFont typeface="Arial" panose="020B0604020202020204" pitchFamily="34" charset="0"/>
              <a:buNone/>
              <a:defRPr sz="1000">
                <a:solidFill>
                  <a:schemeClr val="tx1">
                    <a:lumMod val="65000"/>
                    <a:lumOff val="35000"/>
                  </a:schemeClr>
                </a:solidFill>
              </a:defRPr>
            </a:lvl1pPr>
            <a:lvl2pPr marL="286163" indent="0">
              <a:buFont typeface="Arial" panose="020B0604020202020204" pitchFamily="34" charset="0"/>
              <a:buNone/>
              <a:defRPr sz="1100">
                <a:solidFill>
                  <a:schemeClr val="tx1">
                    <a:lumMod val="50000"/>
                    <a:lumOff val="50000"/>
                  </a:schemeClr>
                </a:solidFill>
              </a:defRPr>
            </a:lvl2pPr>
            <a:lvl3pPr marL="556038" indent="0">
              <a:buFont typeface="Arial" panose="020B0604020202020204" pitchFamily="34" charset="0"/>
              <a:buNone/>
              <a:defRPr sz="1100">
                <a:solidFill>
                  <a:schemeClr val="tx1">
                    <a:lumMod val="50000"/>
                    <a:lumOff val="50000"/>
                  </a:schemeClr>
                </a:solidFill>
              </a:defRPr>
            </a:lvl3pPr>
            <a:lvl4pPr marL="825913" indent="0">
              <a:buFont typeface="Arial" panose="020B0604020202020204" pitchFamily="34" charset="0"/>
              <a:buNone/>
              <a:defRPr sz="1100">
                <a:solidFill>
                  <a:schemeClr val="tx1">
                    <a:lumMod val="50000"/>
                    <a:lumOff val="50000"/>
                  </a:schemeClr>
                </a:solidFill>
              </a:defRPr>
            </a:lvl4pPr>
            <a:lvl5pPr marL="1094200" indent="0">
              <a:buFont typeface="Arial" panose="020B0604020202020204" pitchFamily="34" charset="0"/>
              <a:buNone/>
              <a:defRPr sz="1100">
                <a:solidFill>
                  <a:schemeClr val="tx1">
                    <a:lumMod val="50000"/>
                    <a:lumOff val="50000"/>
                  </a:schemeClr>
                </a:solidFill>
              </a:defRPr>
            </a:lvl5pPr>
          </a:lstStyle>
          <a:p>
            <a:pPr lvl="0"/>
            <a:r>
              <a:rPr lang="de-DE" dirty="0"/>
              <a:t>[1] Quelle</a:t>
            </a:r>
          </a:p>
        </p:txBody>
      </p:sp>
    </p:spTree>
    <p:extLst>
      <p:ext uri="{BB962C8B-B14F-4D97-AF65-F5344CB8AC3E}">
        <p14:creationId xmlns:p14="http://schemas.microsoft.com/office/powerpoint/2010/main" val="45373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BD77036C-E8A2-7B0E-8A98-8AF7EDA305FF}"/>
              </a:ext>
            </a:extLst>
          </p:cNvPr>
          <p:cNvSpPr>
            <a:spLocks noGrp="1"/>
          </p:cNvSpPr>
          <p:nvPr>
            <p:ph type="title"/>
          </p:nvPr>
        </p:nvSpPr>
        <p:spPr/>
        <p:txBody>
          <a:bodyPr/>
          <a:lstStyle/>
          <a:p>
            <a:r>
              <a:rPr lang="de-DE"/>
              <a:t>Mastertitelformat bearbeiten</a:t>
            </a:r>
          </a:p>
        </p:txBody>
      </p:sp>
      <p:sp>
        <p:nvSpPr>
          <p:cNvPr id="25" name="Fußzeilenplatzhalter 24">
            <a:extLst>
              <a:ext uri="{FF2B5EF4-FFF2-40B4-BE49-F238E27FC236}">
                <a16:creationId xmlns:a16="http://schemas.microsoft.com/office/drawing/2014/main" id="{801A7224-284D-6615-D122-6518DFAC34A7}"/>
              </a:ext>
            </a:extLst>
          </p:cNvPr>
          <p:cNvSpPr>
            <a:spLocks noGrp="1"/>
          </p:cNvSpPr>
          <p:nvPr>
            <p:ph type="ftr" sz="quarter" idx="27"/>
          </p:nvPr>
        </p:nvSpPr>
        <p:spPr/>
        <p:txBody>
          <a:bodyPr/>
          <a:lstStyle/>
          <a:p>
            <a:r>
              <a:rPr lang="de-DE"/>
              <a:t>Prof. Dr. Valentin Schwind</a:t>
            </a:r>
            <a:endParaRPr lang="de-DE" dirty="0"/>
          </a:p>
        </p:txBody>
      </p:sp>
      <p:sp>
        <p:nvSpPr>
          <p:cNvPr id="26" name="Foliennummernplatzhalter 25">
            <a:extLst>
              <a:ext uri="{FF2B5EF4-FFF2-40B4-BE49-F238E27FC236}">
                <a16:creationId xmlns:a16="http://schemas.microsoft.com/office/drawing/2014/main" id="{B701079B-48A8-8C08-E2C3-699147D90B0D}"/>
              </a:ext>
            </a:extLst>
          </p:cNvPr>
          <p:cNvSpPr>
            <a:spLocks noGrp="1"/>
          </p:cNvSpPr>
          <p:nvPr>
            <p:ph type="sldNum" sz="quarter" idx="28"/>
          </p:nvPr>
        </p:nvSpPr>
        <p:spPr/>
        <p:txBody>
          <a:bodyPr/>
          <a:lstStyle/>
          <a:p>
            <a:fld id="{BA24374A-C3A8-471A-8837-3FC31668ABE5}" type="slidenum">
              <a:rPr lang="de-DE" smtClean="0"/>
              <a:pPr/>
              <a:t>‹Nr.›</a:t>
            </a:fld>
            <a:endParaRPr lang="de-DE" dirty="0"/>
          </a:p>
        </p:txBody>
      </p:sp>
      <p:sp>
        <p:nvSpPr>
          <p:cNvPr id="8" name="Textplatzhalter 33">
            <a:extLst>
              <a:ext uri="{FF2B5EF4-FFF2-40B4-BE49-F238E27FC236}">
                <a16:creationId xmlns:a16="http://schemas.microsoft.com/office/drawing/2014/main" id="{1812ABBE-6D1A-6D40-F031-53EA48A3A6B0}"/>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13" name="Textplatzhalter 25">
            <a:extLst>
              <a:ext uri="{FF2B5EF4-FFF2-40B4-BE49-F238E27FC236}">
                <a16:creationId xmlns:a16="http://schemas.microsoft.com/office/drawing/2014/main" id="{C3E88EDE-DEFB-872F-C90F-66CED59F8489}"/>
              </a:ext>
            </a:extLst>
          </p:cNvPr>
          <p:cNvSpPr>
            <a:spLocks noGrp="1"/>
          </p:cNvSpPr>
          <p:nvPr>
            <p:ph type="body" sz="quarter" idx="36" hasCustomPrompt="1"/>
          </p:nvPr>
        </p:nvSpPr>
        <p:spPr>
          <a:xfrm>
            <a:off x="695325" y="1089025"/>
            <a:ext cx="10801350" cy="360363"/>
          </a:xfrm>
        </p:spPr>
        <p:txBody>
          <a:bodyPr lIns="0" tIns="0" rIns="0" bIns="0">
            <a:noAutofit/>
          </a:bodyPr>
          <a:lstStyle>
            <a:lvl1pPr marL="33750" indent="0">
              <a:buNone/>
              <a:defRPr sz="2000">
                <a:solidFill>
                  <a:schemeClr val="accent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err="1"/>
              <a:t>Subtitleformat</a:t>
            </a:r>
            <a:r>
              <a:rPr lang="de-DE" dirty="0"/>
              <a:t> bearbeiten</a:t>
            </a:r>
          </a:p>
        </p:txBody>
      </p:sp>
      <p:sp>
        <p:nvSpPr>
          <p:cNvPr id="15" name="Textplatzhalter 2">
            <a:extLst>
              <a:ext uri="{FF2B5EF4-FFF2-40B4-BE49-F238E27FC236}">
                <a16:creationId xmlns:a16="http://schemas.microsoft.com/office/drawing/2014/main" id="{BE4702DA-6169-C543-E934-4CDBE07CC0DF}"/>
              </a:ext>
            </a:extLst>
          </p:cNvPr>
          <p:cNvSpPr>
            <a:spLocks noGrp="1"/>
          </p:cNvSpPr>
          <p:nvPr>
            <p:ph type="body" sz="quarter" idx="29"/>
          </p:nvPr>
        </p:nvSpPr>
        <p:spPr>
          <a:xfrm>
            <a:off x="695325" y="1449388"/>
            <a:ext cx="10801350"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7432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Source">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BD77036C-E8A2-7B0E-8A98-8AF7EDA305F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211D10DA-5083-DBF1-77A8-0D580ECA47B5}"/>
              </a:ext>
            </a:extLst>
          </p:cNvPr>
          <p:cNvSpPr>
            <a:spLocks noGrp="1"/>
          </p:cNvSpPr>
          <p:nvPr>
            <p:ph type="ftr" sz="quarter" idx="31"/>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682ACAC9-B081-4E5E-DA54-1EF762C07B75}"/>
              </a:ext>
            </a:extLst>
          </p:cNvPr>
          <p:cNvSpPr>
            <a:spLocks noGrp="1"/>
          </p:cNvSpPr>
          <p:nvPr>
            <p:ph type="sldNum" sz="quarter" idx="32"/>
          </p:nvPr>
        </p:nvSpPr>
        <p:spPr/>
        <p:txBody>
          <a:bodyPr/>
          <a:lstStyle/>
          <a:p>
            <a:fld id="{BA24374A-C3A8-471A-8837-3FC31668ABE5}" type="slidenum">
              <a:rPr lang="de-DE" smtClean="0"/>
              <a:pPr/>
              <a:t>‹Nr.›</a:t>
            </a:fld>
            <a:endParaRPr lang="de-DE" dirty="0"/>
          </a:p>
        </p:txBody>
      </p:sp>
      <p:sp>
        <p:nvSpPr>
          <p:cNvPr id="15" name="Textplatzhalter 33">
            <a:extLst>
              <a:ext uri="{FF2B5EF4-FFF2-40B4-BE49-F238E27FC236}">
                <a16:creationId xmlns:a16="http://schemas.microsoft.com/office/drawing/2014/main" id="{4B457343-546D-E798-E180-30BFAECBC469}"/>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
        <p:nvSpPr>
          <p:cNvPr id="26" name="Textplatzhalter 25">
            <a:extLst>
              <a:ext uri="{FF2B5EF4-FFF2-40B4-BE49-F238E27FC236}">
                <a16:creationId xmlns:a16="http://schemas.microsoft.com/office/drawing/2014/main" id="{77428857-3E3E-0DB3-32FD-76665C2CF66D}"/>
              </a:ext>
            </a:extLst>
          </p:cNvPr>
          <p:cNvSpPr>
            <a:spLocks noGrp="1"/>
          </p:cNvSpPr>
          <p:nvPr>
            <p:ph type="body" sz="quarter" idx="36" hasCustomPrompt="1"/>
          </p:nvPr>
        </p:nvSpPr>
        <p:spPr>
          <a:xfrm>
            <a:off x="695325" y="1089025"/>
            <a:ext cx="10801350" cy="360363"/>
          </a:xfrm>
        </p:spPr>
        <p:txBody>
          <a:bodyPr lIns="0" tIns="0" rIns="0" bIns="0">
            <a:noAutofit/>
          </a:bodyPr>
          <a:lstStyle>
            <a:lvl1pPr marL="33750" indent="0">
              <a:buNone/>
              <a:defRPr sz="2000">
                <a:solidFill>
                  <a:schemeClr val="accent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err="1"/>
              <a:t>Subtitleformat</a:t>
            </a:r>
            <a:r>
              <a:rPr lang="de-DE" dirty="0"/>
              <a:t> bearbeiten</a:t>
            </a:r>
          </a:p>
        </p:txBody>
      </p:sp>
      <p:sp>
        <p:nvSpPr>
          <p:cNvPr id="28" name="Textplatzhalter 8">
            <a:extLst>
              <a:ext uri="{FF2B5EF4-FFF2-40B4-BE49-F238E27FC236}">
                <a16:creationId xmlns:a16="http://schemas.microsoft.com/office/drawing/2014/main" id="{620BE56C-55F2-5172-241C-387F566466FD}"/>
              </a:ext>
            </a:extLst>
          </p:cNvPr>
          <p:cNvSpPr>
            <a:spLocks noGrp="1"/>
          </p:cNvSpPr>
          <p:nvPr>
            <p:ph type="body" sz="quarter" idx="34"/>
          </p:nvPr>
        </p:nvSpPr>
        <p:spPr>
          <a:xfrm>
            <a:off x="695325" y="1449388"/>
            <a:ext cx="10801349" cy="405606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9" name="Inhaltsplatzhalter 10">
            <a:extLst>
              <a:ext uri="{FF2B5EF4-FFF2-40B4-BE49-F238E27FC236}">
                <a16:creationId xmlns:a16="http://schemas.microsoft.com/office/drawing/2014/main" id="{62714AF4-C070-A75E-F864-D652CF850E45}"/>
              </a:ext>
            </a:extLst>
          </p:cNvPr>
          <p:cNvSpPr>
            <a:spLocks noGrp="1"/>
          </p:cNvSpPr>
          <p:nvPr>
            <p:ph sz="quarter" idx="35" hasCustomPrompt="1"/>
          </p:nvPr>
        </p:nvSpPr>
        <p:spPr>
          <a:xfrm>
            <a:off x="695325" y="5505450"/>
            <a:ext cx="10801350" cy="623888"/>
          </a:xfrm>
        </p:spPr>
        <p:txBody>
          <a:bodyPr anchor="b">
            <a:noAutofit/>
          </a:bodyPr>
          <a:lstStyle>
            <a:lvl1pPr marL="33750" indent="0">
              <a:lnSpc>
                <a:spcPct val="100000"/>
              </a:lnSpc>
              <a:spcBef>
                <a:spcPts val="100"/>
              </a:spcBef>
              <a:spcAft>
                <a:spcPts val="100"/>
              </a:spcAft>
              <a:buFont typeface="Arial" panose="020B0604020202020204" pitchFamily="34" charset="0"/>
              <a:buNone/>
              <a:defRPr sz="1000">
                <a:solidFill>
                  <a:schemeClr val="tx1">
                    <a:lumMod val="65000"/>
                    <a:lumOff val="35000"/>
                  </a:schemeClr>
                </a:solidFill>
              </a:defRPr>
            </a:lvl1pPr>
            <a:lvl2pPr marL="286163" indent="0">
              <a:buFont typeface="Arial" panose="020B0604020202020204" pitchFamily="34" charset="0"/>
              <a:buNone/>
              <a:defRPr sz="1100">
                <a:solidFill>
                  <a:schemeClr val="tx1">
                    <a:lumMod val="50000"/>
                    <a:lumOff val="50000"/>
                  </a:schemeClr>
                </a:solidFill>
              </a:defRPr>
            </a:lvl2pPr>
            <a:lvl3pPr marL="556038" indent="0">
              <a:buFont typeface="Arial" panose="020B0604020202020204" pitchFamily="34" charset="0"/>
              <a:buNone/>
              <a:defRPr sz="1100">
                <a:solidFill>
                  <a:schemeClr val="tx1">
                    <a:lumMod val="50000"/>
                    <a:lumOff val="50000"/>
                  </a:schemeClr>
                </a:solidFill>
              </a:defRPr>
            </a:lvl3pPr>
            <a:lvl4pPr marL="825913" indent="0">
              <a:buFont typeface="Arial" panose="020B0604020202020204" pitchFamily="34" charset="0"/>
              <a:buNone/>
              <a:defRPr sz="1100">
                <a:solidFill>
                  <a:schemeClr val="tx1">
                    <a:lumMod val="50000"/>
                    <a:lumOff val="50000"/>
                  </a:schemeClr>
                </a:solidFill>
              </a:defRPr>
            </a:lvl4pPr>
            <a:lvl5pPr marL="1094200" indent="0">
              <a:buFont typeface="Arial" panose="020B0604020202020204" pitchFamily="34" charset="0"/>
              <a:buNone/>
              <a:defRPr sz="1100">
                <a:solidFill>
                  <a:schemeClr val="tx1">
                    <a:lumMod val="50000"/>
                    <a:lumOff val="50000"/>
                  </a:schemeClr>
                </a:solidFill>
              </a:defRPr>
            </a:lvl5pPr>
          </a:lstStyle>
          <a:p>
            <a:pPr lvl="0"/>
            <a:r>
              <a:rPr lang="de-DE" dirty="0"/>
              <a:t>[1] Quelle</a:t>
            </a:r>
          </a:p>
        </p:txBody>
      </p:sp>
    </p:spTree>
    <p:extLst>
      <p:ext uri="{BB962C8B-B14F-4D97-AF65-F5344CB8AC3E}">
        <p14:creationId xmlns:p14="http://schemas.microsoft.com/office/powerpoint/2010/main" val="421952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18CBDE-B184-4EA4-86DB-E669BB3BB899}"/>
              </a:ext>
            </a:extLst>
          </p:cNvPr>
          <p:cNvSpPr>
            <a:spLocks noGrp="1"/>
          </p:cNvSpPr>
          <p:nvPr>
            <p:ph type="body" idx="1"/>
          </p:nvPr>
        </p:nvSpPr>
        <p:spPr>
          <a:xfrm>
            <a:off x="695325" y="4089747"/>
            <a:ext cx="10801349" cy="2039591"/>
          </a:xfrm>
          <a:prstGeom prst="rect">
            <a:avLst/>
          </a:prstGeom>
        </p:spPr>
        <p:txBody>
          <a:bodyPr lIns="0"/>
          <a:lstStyle>
            <a:lvl1pPr marL="0" indent="0">
              <a:lnSpc>
                <a:spcPct val="10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el 6">
            <a:extLst>
              <a:ext uri="{FF2B5EF4-FFF2-40B4-BE49-F238E27FC236}">
                <a16:creationId xmlns:a16="http://schemas.microsoft.com/office/drawing/2014/main" id="{D8D81471-A712-68FE-7391-8A8FA7A9020C}"/>
              </a:ext>
            </a:extLst>
          </p:cNvPr>
          <p:cNvSpPr>
            <a:spLocks noGrp="1"/>
          </p:cNvSpPr>
          <p:nvPr>
            <p:ph type="title"/>
          </p:nvPr>
        </p:nvSpPr>
        <p:spPr>
          <a:xfrm>
            <a:off x="695325" y="1449388"/>
            <a:ext cx="10801350" cy="2519361"/>
          </a:xfrm>
        </p:spPr>
        <p:txBody>
          <a:bodyPr>
            <a:normAutofit/>
          </a:bodyPr>
          <a:lstStyle>
            <a:lvl1pPr>
              <a:defRPr sz="3600"/>
            </a:lvl1pPr>
          </a:lstStyle>
          <a:p>
            <a:r>
              <a:rPr lang="de-DE" dirty="0"/>
              <a:t>Mastertitelformat bearbeiten</a:t>
            </a:r>
          </a:p>
        </p:txBody>
      </p:sp>
      <p:sp>
        <p:nvSpPr>
          <p:cNvPr id="18" name="Fußzeilenplatzhalter 17">
            <a:extLst>
              <a:ext uri="{FF2B5EF4-FFF2-40B4-BE49-F238E27FC236}">
                <a16:creationId xmlns:a16="http://schemas.microsoft.com/office/drawing/2014/main" id="{34CBC7D4-DC3E-5626-4F81-2E2853A7C180}"/>
              </a:ext>
            </a:extLst>
          </p:cNvPr>
          <p:cNvSpPr>
            <a:spLocks noGrp="1"/>
          </p:cNvSpPr>
          <p:nvPr>
            <p:ph type="ftr" sz="quarter" idx="23"/>
          </p:nvPr>
        </p:nvSpPr>
        <p:spPr/>
        <p:txBody>
          <a:bodyPr/>
          <a:lstStyle/>
          <a:p>
            <a:r>
              <a:rPr lang="de-DE"/>
              <a:t>Prof. Dr. Valentin Schwind</a:t>
            </a:r>
            <a:endParaRPr lang="de-DE" dirty="0"/>
          </a:p>
        </p:txBody>
      </p:sp>
      <p:sp>
        <p:nvSpPr>
          <p:cNvPr id="19" name="Foliennummernplatzhalter 18">
            <a:extLst>
              <a:ext uri="{FF2B5EF4-FFF2-40B4-BE49-F238E27FC236}">
                <a16:creationId xmlns:a16="http://schemas.microsoft.com/office/drawing/2014/main" id="{AE8FFD0C-98D3-A710-E158-A3826A7BAE39}"/>
              </a:ext>
            </a:extLst>
          </p:cNvPr>
          <p:cNvSpPr>
            <a:spLocks noGrp="1"/>
          </p:cNvSpPr>
          <p:nvPr>
            <p:ph type="sldNum" sz="quarter" idx="24"/>
          </p:nvPr>
        </p:nvSpPr>
        <p:spPr/>
        <p:txBody>
          <a:bodyPr/>
          <a:lstStyle/>
          <a:p>
            <a:fld id="{BA24374A-C3A8-471A-8837-3FC31668ABE5}" type="slidenum">
              <a:rPr lang="de-DE" smtClean="0"/>
              <a:pPr/>
              <a:t>‹Nr.›</a:t>
            </a:fld>
            <a:endParaRPr lang="de-DE" dirty="0"/>
          </a:p>
        </p:txBody>
      </p:sp>
      <p:sp>
        <p:nvSpPr>
          <p:cNvPr id="8" name="Textplatzhalter 33">
            <a:extLst>
              <a:ext uri="{FF2B5EF4-FFF2-40B4-BE49-F238E27FC236}">
                <a16:creationId xmlns:a16="http://schemas.microsoft.com/office/drawing/2014/main" id="{501200E2-CBD1-EC5C-A3E9-10FCFE692D53}"/>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4147752153"/>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308725"/>
          </a:xfrm>
          <a:prstGeom prst="rect">
            <a:avLst/>
          </a:prstGeom>
        </p:spPr>
        <p:txBody>
          <a:bodyPr anchor="ctr" anchorCtr="1"/>
          <a:lstStyle/>
          <a:p>
            <a:endParaRPr lang="de-DE" dirty="0"/>
          </a:p>
        </p:txBody>
      </p:sp>
      <p:sp>
        <p:nvSpPr>
          <p:cNvPr id="15" name="Textplatzhalter 2">
            <a:extLst>
              <a:ext uri="{FF2B5EF4-FFF2-40B4-BE49-F238E27FC236}">
                <a16:creationId xmlns:a16="http://schemas.microsoft.com/office/drawing/2014/main" id="{C8F447B0-EED4-D4D3-FE95-80EEDF4E983D}"/>
              </a:ext>
            </a:extLst>
          </p:cNvPr>
          <p:cNvSpPr>
            <a:spLocks noGrp="1"/>
          </p:cNvSpPr>
          <p:nvPr>
            <p:ph type="body" sz="quarter" idx="29" hasCustomPrompt="1"/>
          </p:nvPr>
        </p:nvSpPr>
        <p:spPr>
          <a:xfrm>
            <a:off x="695325" y="5505450"/>
            <a:ext cx="10801350" cy="623887"/>
          </a:xfrm>
          <a:prstGeom prst="rect">
            <a:avLst/>
          </a:prstGeom>
        </p:spPr>
        <p:txBody>
          <a:bodyPr anchor="b" anchorCtr="0">
            <a:normAutofit/>
          </a:bodyPr>
          <a:lstStyle>
            <a:lvl1pPr marL="33750" indent="0">
              <a:lnSpc>
                <a:spcPct val="100000"/>
              </a:lnSpc>
              <a:spcBef>
                <a:spcPts val="100"/>
              </a:spcBef>
              <a:spcAft>
                <a:spcPts val="200"/>
              </a:spcAft>
              <a:buSzPct val="100000"/>
              <a:buFont typeface="+mj-lt"/>
              <a:buNone/>
              <a:tabLst>
                <a:tab pos="2152650" algn="l"/>
              </a:tabLst>
              <a:defRPr sz="1100">
                <a:solidFill>
                  <a:schemeClr val="tx1">
                    <a:lumMod val="65000"/>
                    <a:lumOff val="35000"/>
                  </a:schemeClr>
                </a:solidFill>
              </a:defRPr>
            </a:lvl1pPr>
          </a:lstStyle>
          <a:p>
            <a:pPr lvl="0"/>
            <a:r>
              <a:rPr lang="de-DE" dirty="0"/>
              <a:t>[1] Quelle</a:t>
            </a:r>
          </a:p>
        </p:txBody>
      </p:sp>
      <p:sp>
        <p:nvSpPr>
          <p:cNvPr id="18" name="Fußzeilenplatzhalter 17">
            <a:extLst>
              <a:ext uri="{FF2B5EF4-FFF2-40B4-BE49-F238E27FC236}">
                <a16:creationId xmlns:a16="http://schemas.microsoft.com/office/drawing/2014/main" id="{934167EF-181B-96CB-4C28-D9AC9834CA49}"/>
              </a:ext>
            </a:extLst>
          </p:cNvPr>
          <p:cNvSpPr>
            <a:spLocks noGrp="1"/>
          </p:cNvSpPr>
          <p:nvPr>
            <p:ph type="ftr" sz="quarter" idx="31"/>
          </p:nvPr>
        </p:nvSpPr>
        <p:spPr/>
        <p:txBody>
          <a:bodyPr/>
          <a:lstStyle/>
          <a:p>
            <a:r>
              <a:rPr lang="de-DE"/>
              <a:t>Prof. Dr. Valentin Schwind</a:t>
            </a:r>
            <a:endParaRPr lang="de-DE" dirty="0"/>
          </a:p>
        </p:txBody>
      </p:sp>
      <p:sp>
        <p:nvSpPr>
          <p:cNvPr id="19" name="Foliennummernplatzhalter 18">
            <a:extLst>
              <a:ext uri="{FF2B5EF4-FFF2-40B4-BE49-F238E27FC236}">
                <a16:creationId xmlns:a16="http://schemas.microsoft.com/office/drawing/2014/main" id="{4F72F9FD-8FDA-EF20-7D56-3E6A703BDA94}"/>
              </a:ext>
            </a:extLst>
          </p:cNvPr>
          <p:cNvSpPr>
            <a:spLocks noGrp="1"/>
          </p:cNvSpPr>
          <p:nvPr>
            <p:ph type="sldNum" sz="quarter" idx="32"/>
          </p:nvPr>
        </p:nvSpPr>
        <p:spPr/>
        <p:txBody>
          <a:bodyPr/>
          <a:lstStyle/>
          <a:p>
            <a:fld id="{BA24374A-C3A8-471A-8837-3FC31668ABE5}" type="slidenum">
              <a:rPr lang="de-DE" smtClean="0"/>
              <a:pPr/>
              <a:t>‹Nr.›</a:t>
            </a:fld>
            <a:endParaRPr lang="de-DE" dirty="0"/>
          </a:p>
        </p:txBody>
      </p:sp>
      <p:sp>
        <p:nvSpPr>
          <p:cNvPr id="7" name="Textplatzhalter 33">
            <a:extLst>
              <a:ext uri="{FF2B5EF4-FFF2-40B4-BE49-F238E27FC236}">
                <a16:creationId xmlns:a16="http://schemas.microsoft.com/office/drawing/2014/main" id="{C6C9D6F4-FD05-1FED-2127-D6F2DBC01A4D}"/>
              </a:ext>
            </a:extLst>
          </p:cNvPr>
          <p:cNvSpPr>
            <a:spLocks noGrp="1"/>
          </p:cNvSpPr>
          <p:nvPr>
            <p:ph type="body" sz="quarter" idx="21"/>
          </p:nvPr>
        </p:nvSpPr>
        <p:spPr>
          <a:xfrm>
            <a:off x="695325" y="6317998"/>
            <a:ext cx="7956549" cy="540001"/>
          </a:xfrm>
          <a:prstGeom prst="rect">
            <a:avLst/>
          </a:prstGeom>
        </p:spPr>
        <p:txBody>
          <a:bodyPr wrap="square" lIns="0" tIns="0" rIns="180000" bIns="0" anchor="ctr" anchorCtr="0">
            <a:normAutofit/>
          </a:bodyPr>
          <a:lstStyle>
            <a:lvl1pPr marL="0" indent="0" algn="l">
              <a:lnSpc>
                <a:spcPct val="100000"/>
              </a:lnSpc>
              <a:spcBef>
                <a:spcPts val="0"/>
              </a:spcBef>
              <a:spcAft>
                <a:spcPts val="0"/>
              </a:spcAft>
              <a:buNone/>
              <a:defRPr sz="1400" b="0" baseline="0">
                <a:solidFill>
                  <a:schemeClr val="bg1"/>
                </a:solidFill>
              </a:defRPr>
            </a:lvl1pPr>
            <a:lvl2pPr marL="357188" indent="0">
              <a:buNone/>
              <a:defRPr b="1">
                <a:solidFill>
                  <a:schemeClr val="bg1"/>
                </a:solidFill>
              </a:defRPr>
            </a:lvl2pPr>
            <a:lvl3pPr marL="627063" indent="0">
              <a:buNone/>
              <a:defRPr b="1">
                <a:solidFill>
                  <a:schemeClr val="bg1"/>
                </a:solidFill>
              </a:defRPr>
            </a:lvl3pPr>
            <a:lvl4pPr marL="895350" indent="0">
              <a:buNone/>
              <a:defRPr b="1">
                <a:solidFill>
                  <a:schemeClr val="bg1"/>
                </a:solidFill>
              </a:defRPr>
            </a:lvl4pPr>
            <a:lvl5pPr marL="1165225" indent="0">
              <a:buNone/>
              <a:defRPr b="1">
                <a:solidFill>
                  <a:schemeClr val="bg1"/>
                </a:solidFill>
              </a:defRPr>
            </a:lvl5pPr>
          </a:lstStyle>
          <a:p>
            <a:pPr lvl="0"/>
            <a:endParaRPr lang="de-DE" dirty="0"/>
          </a:p>
        </p:txBody>
      </p:sp>
    </p:spTree>
    <p:extLst>
      <p:ext uri="{BB962C8B-B14F-4D97-AF65-F5344CB8AC3E}">
        <p14:creationId xmlns:p14="http://schemas.microsoft.com/office/powerpoint/2010/main" val="228518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icture Full Scree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2C5E7AB-4BE1-4D53-9C5E-D580649BC061}"/>
              </a:ext>
            </a:extLst>
          </p:cNvPr>
          <p:cNvSpPr>
            <a:spLocks noGrp="1"/>
          </p:cNvSpPr>
          <p:nvPr>
            <p:ph type="pic" sz="quarter" idx="22"/>
          </p:nvPr>
        </p:nvSpPr>
        <p:spPr>
          <a:xfrm>
            <a:off x="0" y="0"/>
            <a:ext cx="12192000" cy="6858000"/>
          </a:xfrm>
          <a:prstGeom prst="rect">
            <a:avLst/>
          </a:prstGeom>
          <a:solidFill>
            <a:schemeClr val="bg1"/>
          </a:solidFill>
        </p:spPr>
        <p:txBody>
          <a:bodyPr anchor="ctr" anchorCtr="1"/>
          <a:lstStyle/>
          <a:p>
            <a:endParaRPr lang="de-DE" dirty="0"/>
          </a:p>
        </p:txBody>
      </p:sp>
      <p:sp>
        <p:nvSpPr>
          <p:cNvPr id="15" name="Textplatzhalter 2">
            <a:extLst>
              <a:ext uri="{FF2B5EF4-FFF2-40B4-BE49-F238E27FC236}">
                <a16:creationId xmlns:a16="http://schemas.microsoft.com/office/drawing/2014/main" id="{C8F447B0-EED4-D4D3-FE95-80EEDF4E983D}"/>
              </a:ext>
            </a:extLst>
          </p:cNvPr>
          <p:cNvSpPr>
            <a:spLocks noGrp="1"/>
          </p:cNvSpPr>
          <p:nvPr>
            <p:ph type="body" sz="quarter" idx="29" hasCustomPrompt="1"/>
          </p:nvPr>
        </p:nvSpPr>
        <p:spPr>
          <a:xfrm>
            <a:off x="695325" y="5505450"/>
            <a:ext cx="10801350" cy="1238250"/>
          </a:xfrm>
          <a:prstGeom prst="rect">
            <a:avLst/>
          </a:prstGeom>
        </p:spPr>
        <p:txBody>
          <a:bodyPr anchor="b" anchorCtr="0">
            <a:normAutofit/>
          </a:bodyPr>
          <a:lstStyle>
            <a:lvl1pPr marL="33750" indent="0">
              <a:lnSpc>
                <a:spcPct val="100000"/>
              </a:lnSpc>
              <a:spcBef>
                <a:spcPts val="100"/>
              </a:spcBef>
              <a:spcAft>
                <a:spcPts val="200"/>
              </a:spcAft>
              <a:buSzPct val="100000"/>
              <a:buFont typeface="+mj-lt"/>
              <a:buNone/>
              <a:tabLst>
                <a:tab pos="2152650" algn="l"/>
              </a:tabLst>
              <a:defRPr sz="1100">
                <a:solidFill>
                  <a:schemeClr val="tx1">
                    <a:lumMod val="65000"/>
                    <a:lumOff val="35000"/>
                  </a:schemeClr>
                </a:solidFill>
              </a:defRPr>
            </a:lvl1pPr>
          </a:lstStyle>
          <a:p>
            <a:pPr lvl="0"/>
            <a:r>
              <a:rPr lang="de-DE" dirty="0"/>
              <a:t>[1] Quelle</a:t>
            </a:r>
          </a:p>
        </p:txBody>
      </p:sp>
    </p:spTree>
    <p:extLst>
      <p:ext uri="{BB962C8B-B14F-4D97-AF65-F5344CB8AC3E}">
        <p14:creationId xmlns:p14="http://schemas.microsoft.com/office/powerpoint/2010/main" val="22894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A914B142-9A3C-4A05-98CF-6ECAAF874762}"/>
              </a:ext>
            </a:extLst>
          </p:cNvPr>
          <p:cNvSpPr/>
          <p:nvPr userDrawn="1"/>
        </p:nvSpPr>
        <p:spPr>
          <a:xfrm>
            <a:off x="8662194" y="6318000"/>
            <a:ext cx="2824161"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833A2633-E822-4B21-A181-3E155CEA4670}"/>
              </a:ext>
            </a:extLst>
          </p:cNvPr>
          <p:cNvSpPr/>
          <p:nvPr userDrawn="1"/>
        </p:nvSpPr>
        <p:spPr>
          <a:xfrm>
            <a:off x="0" y="6318000"/>
            <a:ext cx="8651874"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1C5AA6"/>
              </a:solidFill>
            </a:endParaRPr>
          </a:p>
        </p:txBody>
      </p:sp>
      <p:sp>
        <p:nvSpPr>
          <p:cNvPr id="3" name="Titelplatzhalter 2">
            <a:extLst>
              <a:ext uri="{FF2B5EF4-FFF2-40B4-BE49-F238E27FC236}">
                <a16:creationId xmlns:a16="http://schemas.microsoft.com/office/drawing/2014/main" id="{BF731D93-13F4-9D67-C9CE-1F9E97CAB11C}"/>
              </a:ext>
            </a:extLst>
          </p:cNvPr>
          <p:cNvSpPr>
            <a:spLocks noGrp="1"/>
          </p:cNvSpPr>
          <p:nvPr>
            <p:ph type="title"/>
          </p:nvPr>
        </p:nvSpPr>
        <p:spPr>
          <a:xfrm>
            <a:off x="695325" y="115889"/>
            <a:ext cx="10801350" cy="973136"/>
          </a:xfrm>
          <a:prstGeom prst="rect">
            <a:avLst/>
          </a:prstGeom>
        </p:spPr>
        <p:txBody>
          <a:bodyPr vert="horz" lIns="0" tIns="0" rIns="0" bIns="0" rtlCol="0" anchor="b">
            <a:normAutofit/>
          </a:bodyPr>
          <a:lstStyle/>
          <a:p>
            <a:r>
              <a:rPr lang="de-DE" dirty="0"/>
              <a:t>Mastertitelformat bearbeiten</a:t>
            </a:r>
          </a:p>
        </p:txBody>
      </p:sp>
      <p:sp>
        <p:nvSpPr>
          <p:cNvPr id="16" name="Fußzeilenplatzhalter 17">
            <a:extLst>
              <a:ext uri="{FF2B5EF4-FFF2-40B4-BE49-F238E27FC236}">
                <a16:creationId xmlns:a16="http://schemas.microsoft.com/office/drawing/2014/main" id="{905FD0EF-C3A0-B922-6CBB-A2BA32256496}"/>
              </a:ext>
            </a:extLst>
          </p:cNvPr>
          <p:cNvSpPr>
            <a:spLocks noGrp="1"/>
          </p:cNvSpPr>
          <p:nvPr>
            <p:ph type="ftr" sz="quarter" idx="3"/>
          </p:nvPr>
        </p:nvSpPr>
        <p:spPr>
          <a:xfrm>
            <a:off x="8651875" y="6318000"/>
            <a:ext cx="2844798" cy="540000"/>
          </a:xfrm>
          <a:prstGeom prst="rect">
            <a:avLst/>
          </a:prstGeom>
        </p:spPr>
        <p:txBody>
          <a:bodyPr lIns="0" tIns="0" rIns="0" bIns="0" anchor="ctr"/>
          <a:lstStyle>
            <a:lvl1pPr algn="ctr">
              <a:defRPr sz="1400">
                <a:solidFill>
                  <a:schemeClr val="bg1"/>
                </a:solidFill>
                <a:latin typeface="Roboto" panose="02000000000000000000" pitchFamily="2" charset="0"/>
                <a:ea typeface="Roboto" panose="02000000000000000000" pitchFamily="2" charset="0"/>
              </a:defRPr>
            </a:lvl1pPr>
          </a:lstStyle>
          <a:p>
            <a:r>
              <a:rPr lang="de-DE" dirty="0"/>
              <a:t>Prof. Dr. Valentin Schwind</a:t>
            </a:r>
          </a:p>
        </p:txBody>
      </p:sp>
      <p:sp>
        <p:nvSpPr>
          <p:cNvPr id="9" name="Rechteck 1">
            <a:extLst>
              <a:ext uri="{FF2B5EF4-FFF2-40B4-BE49-F238E27FC236}">
                <a16:creationId xmlns:a16="http://schemas.microsoft.com/office/drawing/2014/main" id="{F97507DC-D3D9-DABB-A11F-05341148480F}"/>
              </a:ext>
            </a:extLst>
          </p:cNvPr>
          <p:cNvSpPr/>
          <p:nvPr userDrawn="1"/>
        </p:nvSpPr>
        <p:spPr>
          <a:xfrm>
            <a:off x="11496675" y="6318000"/>
            <a:ext cx="695325" cy="540000"/>
          </a:xfrm>
          <a:prstGeom prst="rect">
            <a:avLst/>
          </a:prstGeom>
          <a:solidFill>
            <a:srgbClr val="507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Foliennummernplatzhalter 19">
            <a:extLst>
              <a:ext uri="{FF2B5EF4-FFF2-40B4-BE49-F238E27FC236}">
                <a16:creationId xmlns:a16="http://schemas.microsoft.com/office/drawing/2014/main" id="{340149BE-0D54-E3DD-8555-DC3BDC007761}"/>
              </a:ext>
            </a:extLst>
          </p:cNvPr>
          <p:cNvSpPr>
            <a:spLocks noGrp="1"/>
          </p:cNvSpPr>
          <p:nvPr>
            <p:ph type="sldNum" sz="quarter" idx="4"/>
          </p:nvPr>
        </p:nvSpPr>
        <p:spPr>
          <a:xfrm>
            <a:off x="11496674" y="6318000"/>
            <a:ext cx="695325" cy="540000"/>
          </a:xfrm>
          <a:prstGeom prst="rect">
            <a:avLst/>
          </a:prstGeom>
        </p:spPr>
        <p:txBody>
          <a:bodyPr lIns="0" tIns="0" rIns="0" bIns="0" anchor="ctr"/>
          <a:lstStyle>
            <a:lvl1pPr algn="ctr">
              <a:defRPr sz="1400">
                <a:solidFill>
                  <a:schemeClr val="bg1"/>
                </a:solidFill>
              </a:defRPr>
            </a:lvl1pPr>
          </a:lstStyle>
          <a:p>
            <a:fld id="{BA24374A-C3A8-471A-8837-3FC31668ABE5}" type="slidenum">
              <a:rPr lang="de-DE" smtClean="0"/>
              <a:pPr/>
              <a:t>‹Nr.›</a:t>
            </a:fld>
            <a:endParaRPr lang="de-DE" dirty="0"/>
          </a:p>
        </p:txBody>
      </p:sp>
      <p:sp>
        <p:nvSpPr>
          <p:cNvPr id="5" name="Textplatzhalter 4">
            <a:extLst>
              <a:ext uri="{FF2B5EF4-FFF2-40B4-BE49-F238E27FC236}">
                <a16:creationId xmlns:a16="http://schemas.microsoft.com/office/drawing/2014/main" id="{4DEA2D1A-0D86-4912-2608-4CF928FB7584}"/>
              </a:ext>
            </a:extLst>
          </p:cNvPr>
          <p:cNvSpPr>
            <a:spLocks noGrp="1"/>
          </p:cNvSpPr>
          <p:nvPr>
            <p:ph type="body" idx="1"/>
          </p:nvPr>
        </p:nvSpPr>
        <p:spPr>
          <a:xfrm>
            <a:off x="695325" y="1449389"/>
            <a:ext cx="10801350" cy="467995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37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3" r:id="rId4"/>
    <p:sldLayoutId id="2147483685" r:id="rId5"/>
    <p:sldLayoutId id="2147483651" r:id="rId6"/>
    <p:sldLayoutId id="2147483655" r:id="rId7"/>
    <p:sldLayoutId id="2147483686" r:id="rId8"/>
  </p:sldLayoutIdLst>
  <p:hf hdr="0" dt="0"/>
  <p:txStyles>
    <p:titleStyle>
      <a:lvl1pPr algn="l" defTabSz="914400" rtl="0" eaLnBrk="1" latinLnBrk="0" hangingPunct="1">
        <a:lnSpc>
          <a:spcPct val="90000"/>
        </a:lnSpc>
        <a:spcBef>
          <a:spcPct val="0"/>
        </a:spcBef>
        <a:buNone/>
        <a:defRPr sz="3200" b="0" kern="1200">
          <a:solidFill>
            <a:schemeClr val="tx1"/>
          </a:solidFill>
          <a:latin typeface="Roboto Medium" panose="02000000000000000000" pitchFamily="2" charset="0"/>
          <a:ea typeface="Roboto Medium" panose="02000000000000000000" pitchFamily="2" charset="0"/>
          <a:cs typeface="Arial" panose="020B0604020202020204" pitchFamily="34" charset="0"/>
        </a:defRPr>
      </a:lvl1pPr>
    </p:titleStyle>
    <p:bodyStyle>
      <a:lvl1pPr marL="285750" marR="0" indent="-252000" algn="l" defTabSz="284400" rtl="0" eaLnBrk="1" fontAlgn="auto" latinLnBrk="0" hangingPunct="1">
        <a:lnSpc>
          <a:spcPct val="110000"/>
        </a:lnSpc>
        <a:spcBef>
          <a:spcPts val="300"/>
        </a:spcBef>
        <a:spcAft>
          <a:spcPts val="400"/>
        </a:spcAft>
        <a:buClr>
          <a:srgbClr val="5079BC"/>
        </a:buClr>
        <a:buSzPts val="2400"/>
        <a:buFont typeface="Wingdings" panose="05000000000000000000" pitchFamily="2" charset="2"/>
        <a:buChar char="§"/>
        <a:tabLst/>
        <a:defRPr lang="de-DE" sz="2200" b="0" kern="1200" noProof="0" dirty="0" smtClean="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38163"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08038"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77913"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46200" indent="-252000" algn="l" defTabSz="914400" rtl="0" eaLnBrk="1" latinLnBrk="0" hangingPunct="1">
        <a:lnSpc>
          <a:spcPct val="110000"/>
        </a:lnSpc>
        <a:spcBef>
          <a:spcPts val="300"/>
        </a:spcBef>
        <a:spcAft>
          <a:spcPts val="400"/>
        </a:spcAft>
        <a:buClr>
          <a:schemeClr val="accent2"/>
        </a:buClr>
        <a:buFontTx/>
        <a:buBlip>
          <a:blip r:embed="rId10">
            <a:extLst>
              <a:ext uri="{96DAC541-7B7A-43D3-8B79-37D633B846F1}">
                <asvg:svgBlip xmlns:asvg="http://schemas.microsoft.com/office/drawing/2016/SVG/main" r:embed="rId11"/>
              </a:ext>
            </a:extLst>
          </a:blip>
        </a:buBlip>
        <a:defRPr sz="1600" kern="1200">
          <a:solidFill>
            <a:schemeClr val="tx1"/>
          </a:solidFill>
          <a:latin typeface="Roboto" panose="02000000000000000000" pitchFamily="2" charset="0"/>
          <a:ea typeface="Roboto" panose="02000000000000000000" pitchFamily="2" charset="0"/>
          <a:cs typeface="Arial" panose="020B0604020202020204" pitchFamily="34" charset="0"/>
          <a:sym typeface="Wingdings" panose="05000000000000000000" pitchFamily="2" charset="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582" userDrawn="1">
          <p15:clr>
            <a:srgbClr val="F26B43"/>
          </p15:clr>
        </p15:guide>
        <p15:guide id="3" pos="2933" userDrawn="1">
          <p15:clr>
            <a:srgbClr val="F26B43"/>
          </p15:clr>
        </p15:guide>
        <p15:guide id="4" pos="5450" userDrawn="1">
          <p15:clr>
            <a:srgbClr val="F26B43"/>
          </p15:clr>
        </p15:guide>
        <p15:guide id="5" orient="horz" pos="2500" userDrawn="1">
          <p15:clr>
            <a:srgbClr val="F26B43"/>
          </p15:clr>
        </p15:guide>
        <p15:guide id="6" orient="horz" pos="3861" userDrawn="1">
          <p15:clr>
            <a:srgbClr val="F26B43"/>
          </p15:clr>
        </p15:guide>
        <p15:guide id="7" orient="horz" pos="3974" userDrawn="1">
          <p15:clr>
            <a:srgbClr val="F26B43"/>
          </p15:clr>
        </p15:guide>
        <p15:guide id="8" orient="horz" pos="73" userDrawn="1">
          <p15:clr>
            <a:srgbClr val="F26B43"/>
          </p15:clr>
        </p15:guide>
        <p15:guide id="9" orient="horz" pos="686" userDrawn="1">
          <p15:clr>
            <a:srgbClr val="F26B43"/>
          </p15:clr>
        </p15:guide>
        <p15:guide id="10" orient="horz" pos="913" userDrawn="1">
          <p15:clr>
            <a:srgbClr val="F26B43"/>
          </p15:clr>
        </p15:guide>
        <p15:guide id="11" pos="7242" userDrawn="1">
          <p15:clr>
            <a:srgbClr val="F26B43"/>
          </p15:clr>
        </p15:guide>
        <p15:guide id="12"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hyperlink" Target="https://pxhere.com/de/photo/70039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accesstech.ch/" TargetMode="External"/><Relationship Id="rId4" Type="http://schemas.openxmlformats.org/officeDocument/2006/relationships/hyperlink" Target="http://www.sightandsound.co.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3.org/TR/WCA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validator.w3.org/" TargetMode="External"/><Relationship Id="rId3" Type="http://schemas.openxmlformats.org/officeDocument/2006/relationships/hyperlink" Target="http://www.watchfire.com/products/webxm/accessibilityxm.aspx" TargetMode="External"/><Relationship Id="rId7" Type="http://schemas.openxmlformats.org/officeDocument/2006/relationships/hyperlink" Target="http://www.barrierekompass.de/" TargetMode="External"/><Relationship Id="rId2" Type="http://schemas.openxmlformats.org/officeDocument/2006/relationships/hyperlink" Target="http://bobby.watchfire.com/bobby/html/en/index.jsp" TargetMode="External"/><Relationship Id="rId1" Type="http://schemas.openxmlformats.org/officeDocument/2006/relationships/slideLayout" Target="../slideLayouts/slideLayout2.xml"/><Relationship Id="rId6" Type="http://schemas.openxmlformats.org/officeDocument/2006/relationships/hyperlink" Target="http://www.anybrowser.com/" TargetMode="External"/><Relationship Id="rId5" Type="http://schemas.openxmlformats.org/officeDocument/2006/relationships/hyperlink" Target="http://aprompt.snow.utoronto.ca/" TargetMode="External"/><Relationship Id="rId4" Type="http://schemas.openxmlformats.org/officeDocument/2006/relationships/hyperlink" Target="http://www.watchfir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ehindertenbeauftragter.de/gesetzgebung/behindertengleichstellungsgesetz/rechtsverordnung/rvo11bgg" TargetMode="External"/><Relationship Id="rId2" Type="http://schemas.openxmlformats.org/officeDocument/2006/relationships/hyperlink" Target="http://www.behindertenbeauftragter.de/gesetzgebung/behindertengleichstellungsgesetz" TargetMode="External"/><Relationship Id="rId1" Type="http://schemas.openxmlformats.org/officeDocument/2006/relationships/slideLayout" Target="../slideLayouts/slideLayout2.xml"/><Relationship Id="rId4" Type="http://schemas.openxmlformats.org/officeDocument/2006/relationships/hyperlink" Target="http://www.section508.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portal.cs.umass.edu/fundamentals/Usability_05_Accessibilit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ortal.cs.umass.edu/fundamentals/Usability_05_Accessibility.pdf"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www-5.ibm.com/de/accessibility/hpr.html" TargetMode="External"/><Relationship Id="rId2" Type="http://schemas.openxmlformats.org/officeDocument/2006/relationships/hyperlink" Target="http://www.freedomscientific.com/fs_downloads/jaws.as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27AEEF4-B1F1-A532-EBA0-3D1ED4195ACD}"/>
              </a:ext>
            </a:extLst>
          </p:cNvPr>
          <p:cNvSpPr>
            <a:spLocks noGrp="1"/>
          </p:cNvSpPr>
          <p:nvPr>
            <p:ph type="body" sz="quarter" idx="21"/>
          </p:nvPr>
        </p:nvSpPr>
        <p:spPr>
          <a:xfrm>
            <a:off x="1806129" y="6317998"/>
            <a:ext cx="6845745" cy="540001"/>
          </a:xfrm>
        </p:spPr>
        <p:txBody>
          <a:bodyPr>
            <a:normAutofit/>
          </a:bodyPr>
          <a:lstStyle/>
          <a:p>
            <a:r>
              <a:rPr lang="en-US" sz="1200" dirty="0"/>
              <a:t>The following content is licensed under a Creative Commons Attribution 4.0 International license (CC BY-SA 4.0)</a:t>
            </a:r>
          </a:p>
        </p:txBody>
      </p:sp>
      <p:sp>
        <p:nvSpPr>
          <p:cNvPr id="22" name="Untertitel 21">
            <a:extLst>
              <a:ext uri="{FF2B5EF4-FFF2-40B4-BE49-F238E27FC236}">
                <a16:creationId xmlns:a16="http://schemas.microsoft.com/office/drawing/2014/main" id="{2A9E134A-6386-E5DC-8BB2-7350FB346F5D}"/>
              </a:ext>
            </a:extLst>
          </p:cNvPr>
          <p:cNvSpPr>
            <a:spLocks noGrp="1"/>
          </p:cNvSpPr>
          <p:nvPr>
            <p:ph type="subTitle" idx="1"/>
          </p:nvPr>
        </p:nvSpPr>
        <p:spPr/>
        <p:txBody>
          <a:bodyPr/>
          <a:lstStyle/>
          <a:p>
            <a:r>
              <a:rPr lang="en-US" dirty="0"/>
              <a:t>Guidelines for Accessible Interfaces </a:t>
            </a:r>
            <a:r>
              <a:rPr lang="en-US"/>
              <a:t>and </a:t>
            </a:r>
            <a:r>
              <a:rPr lang="en-US" sz="1800"/>
              <a:t>Universal </a:t>
            </a:r>
            <a:r>
              <a:rPr lang="en-US" sz="1800" dirty="0"/>
              <a:t>Design</a:t>
            </a:r>
            <a:endParaRPr lang="de-DE" dirty="0"/>
          </a:p>
        </p:txBody>
      </p:sp>
      <p:pic>
        <p:nvPicPr>
          <p:cNvPr id="26" name="Bildplatzhalter 25" descr="Frankfurt UAS Logo">
            <a:extLst>
              <a:ext uri="{FF2B5EF4-FFF2-40B4-BE49-F238E27FC236}">
                <a16:creationId xmlns:a16="http://schemas.microsoft.com/office/drawing/2014/main" id="{B67F61A0-498D-B3E3-81B5-D2F1481BEAE2}"/>
              </a:ext>
            </a:extLst>
          </p:cNvPr>
          <p:cNvPicPr>
            <a:picLocks noGrp="1" noChangeAspect="1"/>
          </p:cNvPicPr>
          <p:nvPr>
            <p:ph type="pic" sz="quarter" idx="25"/>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803" r="-14803"/>
          <a:stretch/>
        </p:blipFill>
        <p:spPr/>
      </p:pic>
      <p:sp>
        <p:nvSpPr>
          <p:cNvPr id="21" name="Titel 20">
            <a:extLst>
              <a:ext uri="{FF2B5EF4-FFF2-40B4-BE49-F238E27FC236}">
                <a16:creationId xmlns:a16="http://schemas.microsoft.com/office/drawing/2014/main" id="{74AE008E-4998-8FBF-E060-8060811B8296}"/>
              </a:ext>
            </a:extLst>
          </p:cNvPr>
          <p:cNvSpPr>
            <a:spLocks noGrp="1"/>
          </p:cNvSpPr>
          <p:nvPr>
            <p:ph type="title"/>
          </p:nvPr>
        </p:nvSpPr>
        <p:spPr/>
        <p:txBody>
          <a:bodyPr/>
          <a:lstStyle/>
          <a:p>
            <a:r>
              <a:rPr lang="en-US" sz="3200" dirty="0"/>
              <a:t>Accessibility</a:t>
            </a:r>
            <a:endParaRPr lang="de-DE" dirty="0"/>
          </a:p>
        </p:txBody>
      </p:sp>
      <p:sp>
        <p:nvSpPr>
          <p:cNvPr id="29" name="Fußzeilenplatzhalter 28">
            <a:extLst>
              <a:ext uri="{FF2B5EF4-FFF2-40B4-BE49-F238E27FC236}">
                <a16:creationId xmlns:a16="http://schemas.microsoft.com/office/drawing/2014/main" id="{1AC71F81-F602-A4C2-46BE-A340BF3ABB9D}"/>
              </a:ext>
            </a:extLst>
          </p:cNvPr>
          <p:cNvSpPr>
            <a:spLocks noGrp="1"/>
          </p:cNvSpPr>
          <p:nvPr>
            <p:ph type="ftr" sz="quarter" idx="27"/>
          </p:nvPr>
        </p:nvSpPr>
        <p:spPr/>
        <p:txBody>
          <a:bodyPr/>
          <a:lstStyle/>
          <a:p>
            <a:r>
              <a:rPr lang="de-DE" dirty="0"/>
              <a:t>Prof. Dr. Valentin Schwind</a:t>
            </a:r>
          </a:p>
        </p:txBody>
      </p:sp>
      <p:sp>
        <p:nvSpPr>
          <p:cNvPr id="10" name="Foliennummernplatzhalter 9">
            <a:extLst>
              <a:ext uri="{FF2B5EF4-FFF2-40B4-BE49-F238E27FC236}">
                <a16:creationId xmlns:a16="http://schemas.microsoft.com/office/drawing/2014/main" id="{09B34132-5F57-672E-9E99-94213FE2FAB2}"/>
              </a:ext>
            </a:extLst>
          </p:cNvPr>
          <p:cNvSpPr>
            <a:spLocks noGrp="1"/>
          </p:cNvSpPr>
          <p:nvPr>
            <p:ph type="sldNum" sz="quarter" idx="28"/>
          </p:nvPr>
        </p:nvSpPr>
        <p:spPr/>
        <p:txBody>
          <a:bodyPr/>
          <a:lstStyle/>
          <a:p>
            <a:fld id="{BA24374A-C3A8-471A-8837-3FC31668ABE5}" type="slidenum">
              <a:rPr lang="de-DE" smtClean="0"/>
              <a:pPr/>
              <a:t>1</a:t>
            </a:fld>
            <a:endParaRPr lang="de-DE" dirty="0"/>
          </a:p>
        </p:txBody>
      </p:sp>
      <p:pic>
        <p:nvPicPr>
          <p:cNvPr id="2" name="Picture 2">
            <a:extLst>
              <a:ext uri="{FF2B5EF4-FFF2-40B4-BE49-F238E27FC236}">
                <a16:creationId xmlns:a16="http://schemas.microsoft.com/office/drawing/2014/main" id="{D486E752-767E-CBF0-388D-1E6691652E0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bwMode="auto">
          <a:xfrm>
            <a:off x="695325" y="6432491"/>
            <a:ext cx="974974" cy="34124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19697C04-79C1-048F-D0A4-BA18F95E2E4E}"/>
              </a:ext>
            </a:extLst>
          </p:cNvPr>
          <p:cNvSpPr/>
          <p:nvPr/>
        </p:nvSpPr>
        <p:spPr>
          <a:xfrm>
            <a:off x="0" y="5844404"/>
            <a:ext cx="12192000" cy="40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108000" rIns="720000" bIns="108000" rtlCol="0" anchor="b" anchorCtr="0">
            <a:spAutoFit/>
          </a:bodyPr>
          <a:lstStyle/>
          <a:p>
            <a:r>
              <a:rPr lang="en-US" sz="1200" dirty="0">
                <a:solidFill>
                  <a:sysClr val="windowText" lastClr="000000"/>
                </a:solidFill>
              </a:rPr>
              <a:t>Slides adapted from A. Schmidt, Image from: </a:t>
            </a:r>
            <a:r>
              <a:rPr lang="de-DE" sz="1200" b="0" i="0" dirty="0">
                <a:solidFill>
                  <a:sysClr val="windowText" lastClr="000000"/>
                </a:solidFill>
                <a:effectLst/>
                <a:latin typeface="arial" panose="020B0604020202020204" pitchFamily="34" charset="0"/>
                <a:hlinkClick r:id="rId7"/>
              </a:rPr>
              <a:t>https://pxhere.com/de/photo/700394</a:t>
            </a:r>
            <a:r>
              <a:rPr lang="de-DE" sz="1200" b="0" i="0" dirty="0">
                <a:solidFill>
                  <a:sysClr val="windowText" lastClr="000000"/>
                </a:solidFill>
                <a:effectLst/>
                <a:latin typeface="arial" panose="020B0604020202020204" pitchFamily="34" charset="0"/>
              </a:rPr>
              <a:t> </a:t>
            </a:r>
            <a:endParaRPr lang="en-US" sz="1200" dirty="0">
              <a:solidFill>
                <a:sysClr val="windowText" lastClr="000000"/>
              </a:solidFill>
            </a:endParaRPr>
          </a:p>
        </p:txBody>
      </p:sp>
      <p:pic>
        <p:nvPicPr>
          <p:cNvPr id="5" name="Bildplatzhalter 10">
            <a:extLst>
              <a:ext uri="{FF2B5EF4-FFF2-40B4-BE49-F238E27FC236}">
                <a16:creationId xmlns:a16="http://schemas.microsoft.com/office/drawing/2014/main" id="{98EC54FE-5609-4A1C-DE83-DD1EAF4BA25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8">
            <a:extLst>
              <a:ext uri="{28A0092B-C50C-407E-A947-70E740481C1C}">
                <a14:useLocalDpi xmlns:a14="http://schemas.microsoft.com/office/drawing/2010/main" val="0"/>
              </a:ext>
            </a:extLst>
          </a:blip>
          <a:srcRect t="32283" b="32283"/>
          <a:stretch/>
        </p:blipFill>
        <p:spPr>
          <a:xfrm>
            <a:off x="0" y="1089025"/>
            <a:ext cx="12192000" cy="2879725"/>
          </a:xfrm>
        </p:spPr>
      </p:pic>
    </p:spTree>
    <p:extLst>
      <p:ext uri="{BB962C8B-B14F-4D97-AF65-F5344CB8AC3E}">
        <p14:creationId xmlns:p14="http://schemas.microsoft.com/office/powerpoint/2010/main" val="294268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F8EB7A9-6036-7FEA-A508-89C7B2EF6659}"/>
              </a:ext>
            </a:extLst>
          </p:cNvPr>
          <p:cNvSpPr>
            <a:spLocks noGrp="1"/>
          </p:cNvSpPr>
          <p:nvPr>
            <p:ph type="title"/>
          </p:nvPr>
        </p:nvSpPr>
        <p:spPr/>
        <p:txBody>
          <a:bodyPr/>
          <a:lstStyle/>
          <a:p>
            <a:r>
              <a:rPr lang="en-US" sz="3200" dirty="0"/>
              <a:t>Braille Displays / Printer</a:t>
            </a:r>
            <a:endParaRPr lang="de-DE" dirty="0"/>
          </a:p>
        </p:txBody>
      </p:sp>
      <p:sp>
        <p:nvSpPr>
          <p:cNvPr id="3" name="Fußzeilenplatzhalter 2">
            <a:extLst>
              <a:ext uri="{FF2B5EF4-FFF2-40B4-BE49-F238E27FC236}">
                <a16:creationId xmlns:a16="http://schemas.microsoft.com/office/drawing/2014/main" id="{9EF0B1DE-D936-C10E-679D-DF48641F0085}"/>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2512B539-78BD-6207-BCE3-7492BED6B792}"/>
              </a:ext>
            </a:extLst>
          </p:cNvPr>
          <p:cNvSpPr>
            <a:spLocks noGrp="1"/>
          </p:cNvSpPr>
          <p:nvPr>
            <p:ph type="sldNum" sz="quarter" idx="28"/>
          </p:nvPr>
        </p:nvSpPr>
        <p:spPr/>
        <p:txBody>
          <a:bodyPr/>
          <a:lstStyle/>
          <a:p>
            <a:fld id="{BA24374A-C3A8-471A-8837-3FC31668ABE5}" type="slidenum">
              <a:rPr lang="de-DE" smtClean="0"/>
              <a:pPr/>
              <a:t>10</a:t>
            </a:fld>
            <a:endParaRPr lang="de-DE" dirty="0"/>
          </a:p>
        </p:txBody>
      </p:sp>
      <p:sp>
        <p:nvSpPr>
          <p:cNvPr id="11" name="Textplatzhalter 10">
            <a:extLst>
              <a:ext uri="{FF2B5EF4-FFF2-40B4-BE49-F238E27FC236}">
                <a16:creationId xmlns:a16="http://schemas.microsoft.com/office/drawing/2014/main" id="{D314E149-F83D-59ED-C965-5A5CC708FE38}"/>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C5F10C4D-350F-9EA2-7CB6-444FC95883ED}"/>
              </a:ext>
            </a:extLst>
          </p:cNvPr>
          <p:cNvSpPr>
            <a:spLocks noGrp="1"/>
          </p:cNvSpPr>
          <p:nvPr>
            <p:ph type="body" sz="quarter" idx="29"/>
          </p:nvPr>
        </p:nvSpPr>
        <p:spPr>
          <a:xfrm>
            <a:off x="695325" y="1449388"/>
            <a:ext cx="7248525" cy="4679950"/>
          </a:xfrm>
        </p:spPr>
        <p:txBody>
          <a:bodyPr>
            <a:normAutofit fontScale="92500" lnSpcReduction="10000"/>
          </a:bodyPr>
          <a:lstStyle/>
          <a:p>
            <a:r>
              <a:rPr lang="en-US" b="1" dirty="0">
                <a:solidFill>
                  <a:schemeClr val="accent1"/>
                </a:solidFill>
              </a:rPr>
              <a:t>Displays</a:t>
            </a:r>
            <a:r>
              <a:rPr lang="en-US" dirty="0"/>
              <a:t> </a:t>
            </a:r>
          </a:p>
          <a:p>
            <a:pPr lvl="1"/>
            <a:r>
              <a:rPr lang="en-US" dirty="0"/>
              <a:t>Used with a JAWS screen reader</a:t>
            </a:r>
          </a:p>
          <a:p>
            <a:pPr lvl="1"/>
            <a:r>
              <a:rPr lang="en-US" dirty="0"/>
              <a:t>refreshable Braille cells act as a tactile monitor (e.g. 44-, 70- and 84-cells)</a:t>
            </a:r>
          </a:p>
          <a:p>
            <a:pPr lvl="1"/>
            <a:r>
              <a:rPr lang="en-US" dirty="0"/>
              <a:t>Unidirectional advance bars and Whiz Wheels for navigation </a:t>
            </a:r>
          </a:p>
          <a:p>
            <a:pPr lvl="1"/>
            <a:r>
              <a:rPr lang="en-US" dirty="0"/>
              <a:t>buttons are individually (Navigation controls are on the display)</a:t>
            </a:r>
          </a:p>
          <a:p>
            <a:pPr lvl="1"/>
            <a:r>
              <a:rPr lang="en-US" dirty="0"/>
              <a:t>&gt;5000 €</a:t>
            </a:r>
          </a:p>
          <a:p>
            <a:r>
              <a:rPr lang="en-US" b="1" dirty="0">
                <a:solidFill>
                  <a:schemeClr val="accent1"/>
                </a:solidFill>
              </a:rPr>
              <a:t>Printer</a:t>
            </a:r>
            <a:r>
              <a:rPr lang="en-US" dirty="0"/>
              <a:t> </a:t>
            </a:r>
          </a:p>
          <a:p>
            <a:pPr lvl="1"/>
            <a:r>
              <a:rPr lang="en-US" altLang="de-DE" dirty="0"/>
              <a:t>150 PPH (pages per hour) or 39 CPS (characters per second). </a:t>
            </a:r>
          </a:p>
          <a:p>
            <a:pPr lvl="1"/>
            <a:r>
              <a:rPr lang="en-US" altLang="de-DE" dirty="0"/>
              <a:t>6 High quality hardened hammers forming against hardened steel anvils   </a:t>
            </a:r>
            <a:endParaRPr lang="de-DE" dirty="0"/>
          </a:p>
          <a:p>
            <a:endParaRPr lang="de-DE" dirty="0"/>
          </a:p>
        </p:txBody>
      </p:sp>
      <p:pic>
        <p:nvPicPr>
          <p:cNvPr id="12" name="Picture 2" descr="Picture of Focus Range">
            <a:extLst>
              <a:ext uri="{FF2B5EF4-FFF2-40B4-BE49-F238E27FC236}">
                <a16:creationId xmlns:a16="http://schemas.microsoft.com/office/drawing/2014/main" id="{157AE89B-947A-0536-7794-28ABB066D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856" y="1172774"/>
            <a:ext cx="3337144" cy="181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Bild des ALVA MPO">
            <a:extLst>
              <a:ext uri="{FF2B5EF4-FFF2-40B4-BE49-F238E27FC236}">
                <a16:creationId xmlns:a16="http://schemas.microsoft.com/office/drawing/2014/main" id="{DE477F2B-F824-14B3-46EC-D1BA992B5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978" y="3394484"/>
            <a:ext cx="1881450" cy="11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a:extLst>
              <a:ext uri="{FF2B5EF4-FFF2-40B4-BE49-F238E27FC236}">
                <a16:creationId xmlns:a16="http://schemas.microsoft.com/office/drawing/2014/main" id="{905CE552-CB8E-2D44-2FD8-9084194ADAD2}"/>
              </a:ext>
            </a:extLst>
          </p:cNvPr>
          <p:cNvSpPr txBox="1">
            <a:spLocks noChangeArrowheads="1"/>
          </p:cNvSpPr>
          <p:nvPr/>
        </p:nvSpPr>
        <p:spPr bwMode="auto">
          <a:xfrm>
            <a:off x="7879977" y="4783428"/>
            <a:ext cx="38643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de-DE" sz="1000" dirty="0"/>
              <a:t>Images from: </a:t>
            </a:r>
            <a:r>
              <a:rPr lang="en-US" altLang="de-DE" sz="1000" dirty="0">
                <a:hlinkClick r:id="rId4"/>
              </a:rPr>
              <a:t>http://www.sightandsound.co.uk</a:t>
            </a:r>
            <a:r>
              <a:rPr lang="en-US" altLang="de-DE" sz="1000" dirty="0"/>
              <a:t>, </a:t>
            </a:r>
            <a:r>
              <a:rPr lang="en-US" altLang="de-DE" sz="1000" dirty="0">
                <a:hlinkClick r:id="rId5"/>
              </a:rPr>
              <a:t>http://www.accesstech.ch/</a:t>
            </a:r>
            <a:r>
              <a:rPr lang="en-US" altLang="de-DE" sz="1000" dirty="0"/>
              <a:t>, </a:t>
            </a:r>
            <a:r>
              <a:rPr lang="en-US" altLang="de-DE" sz="1000" dirty="0">
                <a:hlinkClick r:id="rId4"/>
              </a:rPr>
              <a:t>http://www.sightandsound.co.uk/</a:t>
            </a:r>
            <a:r>
              <a:rPr lang="en-US" altLang="de-DE" sz="1000" dirty="0"/>
              <a:t> </a:t>
            </a:r>
          </a:p>
          <a:p>
            <a:pPr eaLnBrk="1" hangingPunct="1"/>
            <a:r>
              <a:rPr lang="en-US" altLang="de-DE" sz="1000" dirty="0"/>
              <a:t> </a:t>
            </a:r>
          </a:p>
          <a:p>
            <a:pPr eaLnBrk="1" hangingPunct="1"/>
            <a:endParaRPr lang="en-US" altLang="de-DE" sz="1000" dirty="0"/>
          </a:p>
        </p:txBody>
      </p:sp>
      <p:pic>
        <p:nvPicPr>
          <p:cNvPr id="15" name="Picture 5" descr="Picture of Basic-S Braille embosser">
            <a:extLst>
              <a:ext uri="{FF2B5EF4-FFF2-40B4-BE49-F238E27FC236}">
                <a16:creationId xmlns:a16="http://schemas.microsoft.com/office/drawing/2014/main" id="{3502EE95-A237-DAEC-D8CA-2760EAFA41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1444" y="3201798"/>
            <a:ext cx="1358556" cy="139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48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35001-1836-79A8-4839-8BCB47E0F8B2}"/>
              </a:ext>
            </a:extLst>
          </p:cNvPr>
          <p:cNvSpPr>
            <a:spLocks noGrp="1"/>
          </p:cNvSpPr>
          <p:nvPr>
            <p:ph type="title"/>
          </p:nvPr>
        </p:nvSpPr>
        <p:spPr/>
        <p:txBody>
          <a:bodyPr/>
          <a:lstStyle/>
          <a:p>
            <a:r>
              <a:rPr lang="de-DE" dirty="0"/>
              <a:t>Hearing </a:t>
            </a:r>
            <a:r>
              <a:rPr lang="de-DE" dirty="0" err="1"/>
              <a:t>Impairments</a:t>
            </a:r>
            <a:endParaRPr lang="de-DE" dirty="0"/>
          </a:p>
        </p:txBody>
      </p:sp>
      <p:sp>
        <p:nvSpPr>
          <p:cNvPr id="3" name="Fußzeilenplatzhalter 2">
            <a:extLst>
              <a:ext uri="{FF2B5EF4-FFF2-40B4-BE49-F238E27FC236}">
                <a16:creationId xmlns:a16="http://schemas.microsoft.com/office/drawing/2014/main" id="{0FCCBB5C-D7D4-95AE-D2BB-DDB1D120E6CA}"/>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C27B9EED-C0F5-E4ED-38F4-E27871695CA8}"/>
              </a:ext>
            </a:extLst>
          </p:cNvPr>
          <p:cNvSpPr>
            <a:spLocks noGrp="1"/>
          </p:cNvSpPr>
          <p:nvPr>
            <p:ph type="sldNum" sz="quarter" idx="28"/>
          </p:nvPr>
        </p:nvSpPr>
        <p:spPr/>
        <p:txBody>
          <a:bodyPr/>
          <a:lstStyle/>
          <a:p>
            <a:fld id="{BA24374A-C3A8-471A-8837-3FC31668ABE5}" type="slidenum">
              <a:rPr lang="de-DE" smtClean="0"/>
              <a:pPr/>
              <a:t>11</a:t>
            </a:fld>
            <a:endParaRPr lang="de-DE" dirty="0"/>
          </a:p>
        </p:txBody>
      </p:sp>
      <p:sp>
        <p:nvSpPr>
          <p:cNvPr id="5" name="Textplatzhalter 4">
            <a:extLst>
              <a:ext uri="{FF2B5EF4-FFF2-40B4-BE49-F238E27FC236}">
                <a16:creationId xmlns:a16="http://schemas.microsoft.com/office/drawing/2014/main" id="{90209202-7968-1E99-6B4E-5B86B8FDF24C}"/>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5A7E08C2-3E8D-6A8E-272D-393C372F0038}"/>
              </a:ext>
            </a:extLst>
          </p:cNvPr>
          <p:cNvSpPr>
            <a:spLocks noGrp="1"/>
          </p:cNvSpPr>
          <p:nvPr>
            <p:ph type="body" sz="quarter" idx="29"/>
          </p:nvPr>
        </p:nvSpPr>
        <p:spPr/>
        <p:txBody>
          <a:bodyPr/>
          <a:lstStyle/>
          <a:p>
            <a:pPr eaLnBrk="1" hangingPunct="1"/>
            <a:r>
              <a:rPr lang="en-US" altLang="de-DE" b="1" dirty="0">
                <a:solidFill>
                  <a:schemeClr val="accent1"/>
                </a:solidFill>
              </a:rPr>
              <a:t>User cannot hear audio content</a:t>
            </a:r>
          </a:p>
          <a:p>
            <a:pPr lvl="1"/>
            <a:r>
              <a:rPr lang="en-US" altLang="de-DE" dirty="0"/>
              <a:t>Easy to test for (turn off your speakers)</a:t>
            </a:r>
          </a:p>
          <a:p>
            <a:pPr eaLnBrk="1" hangingPunct="1"/>
            <a:r>
              <a:rPr lang="en-US" altLang="de-DE" b="1" dirty="0">
                <a:solidFill>
                  <a:schemeClr val="accent1"/>
                </a:solidFill>
              </a:rPr>
              <a:t>Solution</a:t>
            </a:r>
          </a:p>
          <a:p>
            <a:pPr lvl="1" eaLnBrk="1" hangingPunct="1"/>
            <a:r>
              <a:rPr lang="en-US" altLang="de-DE" dirty="0"/>
              <a:t>Provide labeling captioning for all audio content</a:t>
            </a:r>
          </a:p>
          <a:p>
            <a:pPr lvl="1" eaLnBrk="1" hangingPunct="1"/>
            <a:r>
              <a:rPr lang="en-US" altLang="de-DE" dirty="0"/>
              <a:t>Use automatic labeling whenever possible</a:t>
            </a:r>
          </a:p>
          <a:p>
            <a:pPr lvl="2"/>
            <a:r>
              <a:rPr lang="en-US" altLang="de-DE" dirty="0"/>
              <a:t>Recheck</a:t>
            </a:r>
          </a:p>
          <a:p>
            <a:pPr lvl="1"/>
            <a:r>
              <a:rPr lang="en-US" altLang="de-DE" dirty="0"/>
              <a:t>Hearing aids</a:t>
            </a:r>
          </a:p>
          <a:p>
            <a:endParaRPr lang="de-DE" dirty="0"/>
          </a:p>
          <a:p>
            <a:endParaRPr lang="de-DE" dirty="0"/>
          </a:p>
        </p:txBody>
      </p:sp>
    </p:spTree>
    <p:extLst>
      <p:ext uri="{BB962C8B-B14F-4D97-AF65-F5344CB8AC3E}">
        <p14:creationId xmlns:p14="http://schemas.microsoft.com/office/powerpoint/2010/main" val="20499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0BB27-F325-4D32-0BC8-A42D2B42F964}"/>
              </a:ext>
            </a:extLst>
          </p:cNvPr>
          <p:cNvSpPr>
            <a:spLocks noGrp="1"/>
          </p:cNvSpPr>
          <p:nvPr>
            <p:ph type="title"/>
          </p:nvPr>
        </p:nvSpPr>
        <p:spPr/>
        <p:txBody>
          <a:bodyPr/>
          <a:lstStyle/>
          <a:p>
            <a:r>
              <a:rPr lang="en-US" altLang="de-DE" dirty="0"/>
              <a:t>Impaired Motor Skills</a:t>
            </a:r>
            <a:endParaRPr lang="de-DE" dirty="0"/>
          </a:p>
        </p:txBody>
      </p:sp>
      <p:sp>
        <p:nvSpPr>
          <p:cNvPr id="3" name="Fußzeilenplatzhalter 2">
            <a:extLst>
              <a:ext uri="{FF2B5EF4-FFF2-40B4-BE49-F238E27FC236}">
                <a16:creationId xmlns:a16="http://schemas.microsoft.com/office/drawing/2014/main" id="{EFE87996-9995-1725-EB33-49518C79937A}"/>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969474C0-E18A-F5C3-2B28-E8DE336483A9}"/>
              </a:ext>
            </a:extLst>
          </p:cNvPr>
          <p:cNvSpPr>
            <a:spLocks noGrp="1"/>
          </p:cNvSpPr>
          <p:nvPr>
            <p:ph type="sldNum" sz="quarter" idx="28"/>
          </p:nvPr>
        </p:nvSpPr>
        <p:spPr/>
        <p:txBody>
          <a:bodyPr/>
          <a:lstStyle/>
          <a:p>
            <a:fld id="{BA24374A-C3A8-471A-8837-3FC31668ABE5}" type="slidenum">
              <a:rPr lang="de-DE" smtClean="0"/>
              <a:pPr/>
              <a:t>12</a:t>
            </a:fld>
            <a:endParaRPr lang="de-DE" dirty="0"/>
          </a:p>
        </p:txBody>
      </p:sp>
      <p:sp>
        <p:nvSpPr>
          <p:cNvPr id="5" name="Textplatzhalter 4">
            <a:extLst>
              <a:ext uri="{FF2B5EF4-FFF2-40B4-BE49-F238E27FC236}">
                <a16:creationId xmlns:a16="http://schemas.microsoft.com/office/drawing/2014/main" id="{887FB69B-0D7B-1476-7F04-1760D6BD6669}"/>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7DB388BA-F009-6705-245B-BEE4DBD242B1}"/>
              </a:ext>
            </a:extLst>
          </p:cNvPr>
          <p:cNvSpPr>
            <a:spLocks noGrp="1"/>
          </p:cNvSpPr>
          <p:nvPr>
            <p:ph type="body" sz="quarter" idx="29"/>
          </p:nvPr>
        </p:nvSpPr>
        <p:spPr/>
        <p:txBody>
          <a:bodyPr/>
          <a:lstStyle/>
          <a:p>
            <a:r>
              <a:rPr lang="en-US" b="1" dirty="0">
                <a:solidFill>
                  <a:schemeClr val="accent1"/>
                </a:solidFill>
              </a:rPr>
              <a:t>Difficulty using physical input devices </a:t>
            </a:r>
            <a:r>
              <a:rPr lang="en-US" dirty="0"/>
              <a:t>e.g., mouse and keyboard</a:t>
            </a:r>
          </a:p>
          <a:p>
            <a:pPr lvl="1"/>
            <a:r>
              <a:rPr lang="en-US" dirty="0"/>
              <a:t>Inaccuracy while clicking</a:t>
            </a:r>
          </a:p>
          <a:p>
            <a:pPr lvl="1"/>
            <a:r>
              <a:rPr lang="en-US" dirty="0"/>
              <a:t>Slow input</a:t>
            </a:r>
          </a:p>
          <a:p>
            <a:pPr lvl="1"/>
            <a:r>
              <a:rPr lang="en-US" dirty="0"/>
              <a:t>May use specialized input device</a:t>
            </a:r>
          </a:p>
          <a:p>
            <a:r>
              <a:rPr lang="en-US" b="1" dirty="0">
                <a:solidFill>
                  <a:schemeClr val="accent1"/>
                </a:solidFill>
              </a:rPr>
              <a:t>Solutions</a:t>
            </a:r>
          </a:p>
          <a:p>
            <a:pPr lvl="1"/>
            <a:r>
              <a:rPr lang="en-US" dirty="0"/>
              <a:t>Do not require precise clicking</a:t>
            </a:r>
          </a:p>
          <a:p>
            <a:pPr lvl="1"/>
            <a:r>
              <a:rPr lang="en-US" dirty="0"/>
              <a:t>Allow alternate input methods</a:t>
            </a:r>
          </a:p>
          <a:p>
            <a:pPr lvl="2"/>
            <a:r>
              <a:rPr lang="en-US" dirty="0"/>
              <a:t>Keyboard</a:t>
            </a:r>
          </a:p>
          <a:p>
            <a:pPr lvl="2"/>
            <a:r>
              <a:rPr lang="en-US" dirty="0"/>
              <a:t>Mouse</a:t>
            </a:r>
          </a:p>
          <a:p>
            <a:pPr lvl="2"/>
            <a:r>
              <a:rPr lang="en-US" dirty="0"/>
              <a:t>Voice</a:t>
            </a:r>
          </a:p>
          <a:p>
            <a:endParaRPr lang="de-DE" dirty="0"/>
          </a:p>
          <a:p>
            <a:endParaRPr lang="de-DE" dirty="0"/>
          </a:p>
        </p:txBody>
      </p:sp>
    </p:spTree>
    <p:extLst>
      <p:ext uri="{BB962C8B-B14F-4D97-AF65-F5344CB8AC3E}">
        <p14:creationId xmlns:p14="http://schemas.microsoft.com/office/powerpoint/2010/main" val="10143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E66E0-C451-2D75-D2C4-501E2A610CC8}"/>
              </a:ext>
            </a:extLst>
          </p:cNvPr>
          <p:cNvSpPr>
            <a:spLocks noGrp="1"/>
          </p:cNvSpPr>
          <p:nvPr>
            <p:ph type="title"/>
          </p:nvPr>
        </p:nvSpPr>
        <p:spPr/>
        <p:txBody>
          <a:bodyPr/>
          <a:lstStyle/>
          <a:p>
            <a:r>
              <a:rPr lang="en-US" altLang="de-DE" dirty="0"/>
              <a:t>Cognitive Disabilities</a:t>
            </a:r>
            <a:endParaRPr lang="de-DE" dirty="0"/>
          </a:p>
        </p:txBody>
      </p:sp>
      <p:sp>
        <p:nvSpPr>
          <p:cNvPr id="3" name="Fußzeilenplatzhalter 2">
            <a:extLst>
              <a:ext uri="{FF2B5EF4-FFF2-40B4-BE49-F238E27FC236}">
                <a16:creationId xmlns:a16="http://schemas.microsoft.com/office/drawing/2014/main" id="{A1BFD324-B48F-8CED-48C8-4E44C538DEF9}"/>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5B25801D-B8B2-5C5B-0835-B03011F1A629}"/>
              </a:ext>
            </a:extLst>
          </p:cNvPr>
          <p:cNvSpPr>
            <a:spLocks noGrp="1"/>
          </p:cNvSpPr>
          <p:nvPr>
            <p:ph type="sldNum" sz="quarter" idx="28"/>
          </p:nvPr>
        </p:nvSpPr>
        <p:spPr/>
        <p:txBody>
          <a:bodyPr/>
          <a:lstStyle/>
          <a:p>
            <a:fld id="{BA24374A-C3A8-471A-8837-3FC31668ABE5}" type="slidenum">
              <a:rPr lang="de-DE" smtClean="0"/>
              <a:pPr/>
              <a:t>13</a:t>
            </a:fld>
            <a:endParaRPr lang="de-DE" dirty="0"/>
          </a:p>
        </p:txBody>
      </p:sp>
      <p:sp>
        <p:nvSpPr>
          <p:cNvPr id="5" name="Textplatzhalter 4">
            <a:extLst>
              <a:ext uri="{FF2B5EF4-FFF2-40B4-BE49-F238E27FC236}">
                <a16:creationId xmlns:a16="http://schemas.microsoft.com/office/drawing/2014/main" id="{F3721D99-05C7-60A8-2B95-7765186BFAFB}"/>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8B8451F2-B1F3-E1EC-F58E-AD90B4BD8B71}"/>
              </a:ext>
            </a:extLst>
          </p:cNvPr>
          <p:cNvSpPr>
            <a:spLocks noGrp="1"/>
          </p:cNvSpPr>
          <p:nvPr>
            <p:ph type="body" sz="quarter" idx="29"/>
          </p:nvPr>
        </p:nvSpPr>
        <p:spPr/>
        <p:txBody>
          <a:bodyPr/>
          <a:lstStyle/>
          <a:p>
            <a:r>
              <a:rPr lang="en-US" b="1" dirty="0">
                <a:solidFill>
                  <a:schemeClr val="accent1"/>
                </a:solidFill>
              </a:rPr>
              <a:t>Many types</a:t>
            </a:r>
          </a:p>
          <a:p>
            <a:pPr lvl="1"/>
            <a:r>
              <a:rPr lang="en-US" dirty="0"/>
              <a:t>Learning disabilities</a:t>
            </a:r>
          </a:p>
          <a:p>
            <a:pPr lvl="1"/>
            <a:r>
              <a:rPr lang="en-US" dirty="0"/>
              <a:t>Attention deficit disorder</a:t>
            </a:r>
          </a:p>
          <a:p>
            <a:pPr lvl="1"/>
            <a:r>
              <a:rPr lang="en-US" dirty="0"/>
              <a:t>Memory impairments</a:t>
            </a:r>
          </a:p>
          <a:p>
            <a:pPr lvl="1"/>
            <a:r>
              <a:rPr lang="en-US" dirty="0"/>
              <a:t>Impairments of intelligence </a:t>
            </a:r>
          </a:p>
          <a:p>
            <a:r>
              <a:rPr lang="en-US" dirty="0"/>
              <a:t>May have </a:t>
            </a:r>
            <a:r>
              <a:rPr lang="en-US" b="1" dirty="0">
                <a:solidFill>
                  <a:schemeClr val="accent1"/>
                </a:solidFill>
              </a:rPr>
              <a:t>difficulty</a:t>
            </a:r>
            <a:r>
              <a:rPr lang="en-US" dirty="0"/>
              <a:t> focusing </a:t>
            </a:r>
            <a:r>
              <a:rPr lang="en-US" b="1" dirty="0">
                <a:solidFill>
                  <a:schemeClr val="accent1"/>
                </a:solidFill>
              </a:rPr>
              <a:t>on processing information </a:t>
            </a:r>
          </a:p>
          <a:p>
            <a:r>
              <a:rPr lang="en-US" b="1" dirty="0">
                <a:solidFill>
                  <a:schemeClr val="accent1"/>
                </a:solidFill>
              </a:rPr>
              <a:t>Solutions</a:t>
            </a:r>
          </a:p>
          <a:p>
            <a:pPr lvl="1"/>
            <a:r>
              <a:rPr lang="en-US" dirty="0"/>
              <a:t>Clear, simple design</a:t>
            </a:r>
          </a:p>
          <a:p>
            <a:pPr lvl="1"/>
            <a:r>
              <a:rPr lang="en-US" dirty="0"/>
              <a:t>Simple navigation</a:t>
            </a:r>
          </a:p>
          <a:p>
            <a:pPr lvl="1"/>
            <a:r>
              <a:rPr lang="en-US" dirty="0"/>
              <a:t>Avoid distracting elements (video, navigation)</a:t>
            </a:r>
            <a:r>
              <a:rPr lang="de-DE" dirty="0"/>
              <a:t> </a:t>
            </a:r>
          </a:p>
          <a:p>
            <a:endParaRPr lang="de-DE" dirty="0"/>
          </a:p>
        </p:txBody>
      </p:sp>
    </p:spTree>
    <p:extLst>
      <p:ext uri="{BB962C8B-B14F-4D97-AF65-F5344CB8AC3E}">
        <p14:creationId xmlns:p14="http://schemas.microsoft.com/office/powerpoint/2010/main" val="143309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93AF7-D496-E2DE-78B3-60C59A025FC2}"/>
              </a:ext>
            </a:extLst>
          </p:cNvPr>
          <p:cNvSpPr>
            <a:spLocks noGrp="1"/>
          </p:cNvSpPr>
          <p:nvPr>
            <p:ph type="title"/>
          </p:nvPr>
        </p:nvSpPr>
        <p:spPr/>
        <p:txBody>
          <a:bodyPr/>
          <a:lstStyle/>
          <a:p>
            <a:r>
              <a:rPr lang="en-US" altLang="de-DE" dirty="0"/>
              <a:t>Universal Design Principles</a:t>
            </a:r>
            <a:endParaRPr lang="de-DE" dirty="0"/>
          </a:p>
        </p:txBody>
      </p:sp>
      <p:sp>
        <p:nvSpPr>
          <p:cNvPr id="3" name="Fußzeilenplatzhalter 2">
            <a:extLst>
              <a:ext uri="{FF2B5EF4-FFF2-40B4-BE49-F238E27FC236}">
                <a16:creationId xmlns:a16="http://schemas.microsoft.com/office/drawing/2014/main" id="{1B026DF8-0C27-C57A-831C-C8C610D165B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907D2272-6A52-5B4C-988D-4D2ADBB50327}"/>
              </a:ext>
            </a:extLst>
          </p:cNvPr>
          <p:cNvSpPr>
            <a:spLocks noGrp="1"/>
          </p:cNvSpPr>
          <p:nvPr>
            <p:ph type="sldNum" sz="quarter" idx="28"/>
          </p:nvPr>
        </p:nvSpPr>
        <p:spPr/>
        <p:txBody>
          <a:bodyPr/>
          <a:lstStyle/>
          <a:p>
            <a:fld id="{BA24374A-C3A8-471A-8837-3FC31668ABE5}" type="slidenum">
              <a:rPr lang="de-DE" smtClean="0"/>
              <a:pPr/>
              <a:t>14</a:t>
            </a:fld>
            <a:endParaRPr lang="de-DE" dirty="0"/>
          </a:p>
        </p:txBody>
      </p:sp>
      <p:sp>
        <p:nvSpPr>
          <p:cNvPr id="5" name="Textplatzhalter 4">
            <a:extLst>
              <a:ext uri="{FF2B5EF4-FFF2-40B4-BE49-F238E27FC236}">
                <a16:creationId xmlns:a16="http://schemas.microsoft.com/office/drawing/2014/main" id="{0A90B3FD-9482-DEFE-EAA9-6C1D46BC73A1}"/>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81C820F9-DF69-3AFC-305A-100B9CEDB5FB}"/>
              </a:ext>
            </a:extLst>
          </p:cNvPr>
          <p:cNvSpPr>
            <a:spLocks noGrp="1"/>
          </p:cNvSpPr>
          <p:nvPr>
            <p:ph type="body" sz="quarter" idx="29"/>
          </p:nvPr>
        </p:nvSpPr>
        <p:spPr/>
        <p:txBody>
          <a:bodyPr/>
          <a:lstStyle/>
          <a:p>
            <a:pPr eaLnBrk="1" hangingPunct="1"/>
            <a:r>
              <a:rPr lang="en-US" altLang="de-DE" sz="2000" b="1" dirty="0">
                <a:solidFill>
                  <a:schemeClr val="accent1"/>
                </a:solidFill>
              </a:rPr>
              <a:t>Tolerance for Error</a:t>
            </a:r>
          </a:p>
          <a:p>
            <a:pPr lvl="1" eaLnBrk="1" hangingPunct="1"/>
            <a:r>
              <a:rPr lang="en-US" altLang="de-DE" sz="1800" dirty="0"/>
              <a:t>The design minimizes hazards and the adverse consequences of accidental or unintended actions</a:t>
            </a:r>
          </a:p>
          <a:p>
            <a:pPr eaLnBrk="1" hangingPunct="1"/>
            <a:r>
              <a:rPr lang="en-US" altLang="de-DE" sz="2000" b="1" dirty="0">
                <a:solidFill>
                  <a:schemeClr val="accent1"/>
                </a:solidFill>
              </a:rPr>
              <a:t>Low Physical Effort</a:t>
            </a:r>
          </a:p>
          <a:p>
            <a:pPr lvl="1" eaLnBrk="1" hangingPunct="1"/>
            <a:r>
              <a:rPr lang="en-US" altLang="de-DE" sz="1800" dirty="0"/>
              <a:t>The design can be used efficiently and comfortably and with a minimum of fatigue</a:t>
            </a:r>
          </a:p>
          <a:p>
            <a:pPr eaLnBrk="1" hangingPunct="1"/>
            <a:r>
              <a:rPr lang="en-US" altLang="de-DE" sz="2000" b="1" dirty="0">
                <a:solidFill>
                  <a:schemeClr val="accent1"/>
                </a:solidFill>
              </a:rPr>
              <a:t>Size and Space for Approach and Use</a:t>
            </a:r>
          </a:p>
          <a:p>
            <a:pPr lvl="1" eaLnBrk="1" hangingPunct="1"/>
            <a:r>
              <a:rPr lang="en-US" altLang="de-DE" sz="1800" dirty="0"/>
              <a:t>Appropriate size and space is provided for approach, reach, manipulation, and use regardless of user's body size, posture, or mobility</a:t>
            </a:r>
          </a:p>
          <a:p>
            <a:endParaRPr lang="de-DE" dirty="0"/>
          </a:p>
        </p:txBody>
      </p:sp>
    </p:spTree>
    <p:extLst>
      <p:ext uri="{BB962C8B-B14F-4D97-AF65-F5344CB8AC3E}">
        <p14:creationId xmlns:p14="http://schemas.microsoft.com/office/powerpoint/2010/main" val="170488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B7C26-57CC-FBE4-8AD0-E29BADEC0D4A}"/>
              </a:ext>
            </a:extLst>
          </p:cNvPr>
          <p:cNvSpPr>
            <a:spLocks noGrp="1"/>
          </p:cNvSpPr>
          <p:nvPr>
            <p:ph type="title"/>
          </p:nvPr>
        </p:nvSpPr>
        <p:spPr/>
        <p:txBody>
          <a:bodyPr/>
          <a:lstStyle/>
          <a:p>
            <a:r>
              <a:rPr lang="en-US" altLang="de-DE" dirty="0"/>
              <a:t>Universal Design Principles</a:t>
            </a:r>
            <a:endParaRPr lang="de-DE" dirty="0"/>
          </a:p>
        </p:txBody>
      </p:sp>
      <p:sp>
        <p:nvSpPr>
          <p:cNvPr id="3" name="Fußzeilenplatzhalter 2">
            <a:extLst>
              <a:ext uri="{FF2B5EF4-FFF2-40B4-BE49-F238E27FC236}">
                <a16:creationId xmlns:a16="http://schemas.microsoft.com/office/drawing/2014/main" id="{3382835B-C572-57D4-8D08-F337F145586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6498ED49-61B5-E5A5-B9D0-94EA3995D524}"/>
              </a:ext>
            </a:extLst>
          </p:cNvPr>
          <p:cNvSpPr>
            <a:spLocks noGrp="1"/>
          </p:cNvSpPr>
          <p:nvPr>
            <p:ph type="sldNum" sz="quarter" idx="28"/>
          </p:nvPr>
        </p:nvSpPr>
        <p:spPr/>
        <p:txBody>
          <a:bodyPr/>
          <a:lstStyle/>
          <a:p>
            <a:fld id="{BA24374A-C3A8-471A-8837-3FC31668ABE5}" type="slidenum">
              <a:rPr lang="de-DE" smtClean="0"/>
              <a:pPr/>
              <a:t>15</a:t>
            </a:fld>
            <a:endParaRPr lang="de-DE" dirty="0"/>
          </a:p>
        </p:txBody>
      </p:sp>
      <p:sp>
        <p:nvSpPr>
          <p:cNvPr id="5" name="Textplatzhalter 4">
            <a:extLst>
              <a:ext uri="{FF2B5EF4-FFF2-40B4-BE49-F238E27FC236}">
                <a16:creationId xmlns:a16="http://schemas.microsoft.com/office/drawing/2014/main" id="{9A45FD55-5D96-6315-F2FF-92FA175FAE0C}"/>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71C505A4-548F-C163-EA30-9AAB20EBB85D}"/>
              </a:ext>
            </a:extLst>
          </p:cNvPr>
          <p:cNvSpPr>
            <a:spLocks noGrp="1"/>
          </p:cNvSpPr>
          <p:nvPr>
            <p:ph type="body" sz="quarter" idx="29"/>
          </p:nvPr>
        </p:nvSpPr>
        <p:spPr/>
        <p:txBody>
          <a:bodyPr/>
          <a:lstStyle/>
          <a:p>
            <a:pPr eaLnBrk="1" hangingPunct="1"/>
            <a:r>
              <a:rPr lang="en-US" altLang="de-DE" sz="2000" b="1" dirty="0">
                <a:solidFill>
                  <a:schemeClr val="accent1"/>
                </a:solidFill>
              </a:rPr>
              <a:t>Equitable Use</a:t>
            </a:r>
          </a:p>
          <a:p>
            <a:pPr lvl="1" eaLnBrk="1" hangingPunct="1"/>
            <a:r>
              <a:rPr lang="en-US" altLang="de-DE" sz="1800" dirty="0"/>
              <a:t>The design is useful and marketable to people with diverse abilities</a:t>
            </a:r>
          </a:p>
          <a:p>
            <a:pPr eaLnBrk="1" hangingPunct="1"/>
            <a:r>
              <a:rPr lang="en-US" altLang="de-DE" sz="2000" b="1" dirty="0">
                <a:solidFill>
                  <a:schemeClr val="accent1"/>
                </a:solidFill>
              </a:rPr>
              <a:t>Flexibility in Use</a:t>
            </a:r>
          </a:p>
          <a:p>
            <a:pPr lvl="1" eaLnBrk="1" hangingPunct="1"/>
            <a:r>
              <a:rPr lang="en-US" altLang="de-DE" sz="1800" dirty="0"/>
              <a:t>The design accommodates a wide range of individual preferences and abilities</a:t>
            </a:r>
          </a:p>
          <a:p>
            <a:pPr eaLnBrk="1" hangingPunct="1"/>
            <a:r>
              <a:rPr lang="en-US" altLang="de-DE" sz="2000" b="1" dirty="0">
                <a:solidFill>
                  <a:schemeClr val="accent1"/>
                </a:solidFill>
              </a:rPr>
              <a:t>Simple and Intuitive Use</a:t>
            </a:r>
          </a:p>
          <a:p>
            <a:pPr lvl="1" eaLnBrk="1" hangingPunct="1"/>
            <a:r>
              <a:rPr lang="en-US" altLang="de-DE" sz="1800" dirty="0"/>
              <a:t>Use of the design is easy to understand, regardless of the user's experience, knowledge, language skills, or current concentration level.</a:t>
            </a:r>
          </a:p>
          <a:p>
            <a:pPr eaLnBrk="1" hangingPunct="1"/>
            <a:r>
              <a:rPr lang="en-US" altLang="de-DE" sz="2000" b="1" dirty="0">
                <a:solidFill>
                  <a:schemeClr val="accent1"/>
                </a:solidFill>
              </a:rPr>
              <a:t>Perceptible Information</a:t>
            </a:r>
          </a:p>
          <a:p>
            <a:pPr lvl="1" eaLnBrk="1" hangingPunct="1"/>
            <a:r>
              <a:rPr lang="en-US" altLang="de-DE" sz="1800" dirty="0"/>
              <a:t>The design communicates necessary information effectively to the user, regardless of ambient conditions or the user's sensory abilities.</a:t>
            </a:r>
          </a:p>
        </p:txBody>
      </p:sp>
    </p:spTree>
    <p:extLst>
      <p:ext uri="{BB962C8B-B14F-4D97-AF65-F5344CB8AC3E}">
        <p14:creationId xmlns:p14="http://schemas.microsoft.com/office/powerpoint/2010/main" val="138003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AF7C2-7029-E5AD-D4CA-8E053151CEB1}"/>
              </a:ext>
            </a:extLst>
          </p:cNvPr>
          <p:cNvSpPr>
            <a:spLocks noGrp="1"/>
          </p:cNvSpPr>
          <p:nvPr>
            <p:ph type="title"/>
          </p:nvPr>
        </p:nvSpPr>
        <p:spPr/>
        <p:txBody>
          <a:bodyPr/>
          <a:lstStyle/>
          <a:p>
            <a:r>
              <a:rPr lang="en-US" altLang="de-DE" dirty="0"/>
              <a:t>Web Accessibility Evaluation</a:t>
            </a:r>
            <a:endParaRPr lang="de-DE" dirty="0"/>
          </a:p>
        </p:txBody>
      </p:sp>
      <p:sp>
        <p:nvSpPr>
          <p:cNvPr id="3" name="Fußzeilenplatzhalter 2">
            <a:extLst>
              <a:ext uri="{FF2B5EF4-FFF2-40B4-BE49-F238E27FC236}">
                <a16:creationId xmlns:a16="http://schemas.microsoft.com/office/drawing/2014/main" id="{A0ED900A-EE75-C2C4-4721-DED438AE7A01}"/>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DF693A80-EE18-E378-6B22-A64B5F14A860}"/>
              </a:ext>
            </a:extLst>
          </p:cNvPr>
          <p:cNvSpPr>
            <a:spLocks noGrp="1"/>
          </p:cNvSpPr>
          <p:nvPr>
            <p:ph type="sldNum" sz="quarter" idx="28"/>
          </p:nvPr>
        </p:nvSpPr>
        <p:spPr/>
        <p:txBody>
          <a:bodyPr/>
          <a:lstStyle/>
          <a:p>
            <a:fld id="{BA24374A-C3A8-471A-8837-3FC31668ABE5}" type="slidenum">
              <a:rPr lang="de-DE" smtClean="0"/>
              <a:pPr/>
              <a:t>16</a:t>
            </a:fld>
            <a:endParaRPr lang="de-DE" dirty="0"/>
          </a:p>
        </p:txBody>
      </p:sp>
      <p:sp>
        <p:nvSpPr>
          <p:cNvPr id="5" name="Textplatzhalter 4">
            <a:extLst>
              <a:ext uri="{FF2B5EF4-FFF2-40B4-BE49-F238E27FC236}">
                <a16:creationId xmlns:a16="http://schemas.microsoft.com/office/drawing/2014/main" id="{686B8F16-069A-F75A-5BA5-B2F2813B60B1}"/>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0F93BFD3-CA23-65D7-4E39-5145110ACCD8}"/>
              </a:ext>
            </a:extLst>
          </p:cNvPr>
          <p:cNvSpPr>
            <a:spLocks noGrp="1"/>
          </p:cNvSpPr>
          <p:nvPr>
            <p:ph type="body" sz="quarter" idx="29"/>
          </p:nvPr>
        </p:nvSpPr>
        <p:spPr/>
        <p:txBody>
          <a:bodyPr>
            <a:normAutofit fontScale="92500" lnSpcReduction="20000"/>
          </a:bodyPr>
          <a:lstStyle/>
          <a:p>
            <a:r>
              <a:rPr lang="en-US" altLang="de-DE" dirty="0"/>
              <a:t>Guidelines are divided into three categories of success criteria:</a:t>
            </a:r>
          </a:p>
          <a:p>
            <a:pPr lvl="1"/>
            <a:r>
              <a:rPr lang="en-US" altLang="de-DE" b="1" dirty="0">
                <a:solidFill>
                  <a:schemeClr val="accent1"/>
                </a:solidFill>
              </a:rPr>
              <a:t>Level 1 success criteria</a:t>
            </a:r>
            <a:r>
              <a:rPr lang="en-US" altLang="de-DE" dirty="0"/>
              <a:t>: </a:t>
            </a:r>
          </a:p>
          <a:p>
            <a:pPr lvl="2"/>
            <a:r>
              <a:rPr lang="en-US" altLang="de-DE" dirty="0"/>
              <a:t>do not specify how information is presented</a:t>
            </a:r>
          </a:p>
          <a:p>
            <a:pPr lvl="2"/>
            <a:r>
              <a:rPr lang="en-US" altLang="de-DE" dirty="0"/>
              <a:t>are reasonably applicable to all Web sites</a:t>
            </a:r>
          </a:p>
          <a:p>
            <a:pPr lvl="2"/>
            <a:r>
              <a:rPr lang="en-US" altLang="de-DE" dirty="0"/>
              <a:t>some are machine-testable. Others require human judgment. Success criteria that require human testing yield consistent results among multiple testers.</a:t>
            </a:r>
          </a:p>
          <a:p>
            <a:pPr lvl="1"/>
            <a:r>
              <a:rPr lang="en-US" altLang="de-DE" b="1" dirty="0">
                <a:solidFill>
                  <a:schemeClr val="accent1"/>
                </a:solidFill>
              </a:rPr>
              <a:t>Level 2 success criteria</a:t>
            </a:r>
            <a:r>
              <a:rPr lang="en-US" altLang="de-DE" dirty="0"/>
              <a:t>: </a:t>
            </a:r>
          </a:p>
          <a:p>
            <a:pPr lvl="2"/>
            <a:r>
              <a:rPr lang="en-US" altLang="de-DE" dirty="0"/>
              <a:t>may require an author to present content in particular ways</a:t>
            </a:r>
          </a:p>
          <a:p>
            <a:pPr lvl="2"/>
            <a:r>
              <a:rPr lang="en-US" altLang="de-DE" dirty="0"/>
              <a:t>are reasonably applicable to all Web sites</a:t>
            </a:r>
          </a:p>
          <a:p>
            <a:pPr lvl="2"/>
            <a:r>
              <a:rPr lang="en-US" altLang="de-DE" dirty="0"/>
              <a:t>some are machine-testable. Others require human judgment. Success criteria that require human testing yield consistent results among multiple testers.</a:t>
            </a:r>
          </a:p>
          <a:p>
            <a:pPr lvl="1"/>
            <a:r>
              <a:rPr lang="en-US" altLang="de-DE" b="1" dirty="0">
                <a:solidFill>
                  <a:schemeClr val="accent1"/>
                </a:solidFill>
              </a:rPr>
              <a:t>Level 3 success criteria</a:t>
            </a:r>
            <a:r>
              <a:rPr lang="en-US" altLang="de-DE" dirty="0"/>
              <a:t>: </a:t>
            </a:r>
          </a:p>
          <a:p>
            <a:pPr lvl="2"/>
            <a:r>
              <a:rPr lang="en-US" altLang="de-DE" dirty="0"/>
              <a:t>are additional criteria that go beyond Level 1 and 2 that may be applied to make sites accessible to more people with all or particular types of disability </a:t>
            </a:r>
          </a:p>
          <a:p>
            <a:endParaRPr lang="de-DE" dirty="0"/>
          </a:p>
        </p:txBody>
      </p:sp>
    </p:spTree>
    <p:extLst>
      <p:ext uri="{BB962C8B-B14F-4D97-AF65-F5344CB8AC3E}">
        <p14:creationId xmlns:p14="http://schemas.microsoft.com/office/powerpoint/2010/main" val="361642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9A05B-084B-36BA-5048-EC7A28A5FCBE}"/>
              </a:ext>
            </a:extLst>
          </p:cNvPr>
          <p:cNvSpPr>
            <a:spLocks noGrp="1"/>
          </p:cNvSpPr>
          <p:nvPr>
            <p:ph type="title"/>
          </p:nvPr>
        </p:nvSpPr>
        <p:spPr/>
        <p:txBody>
          <a:bodyPr/>
          <a:lstStyle/>
          <a:p>
            <a:r>
              <a:rPr lang="en-US" sz="3200" dirty="0"/>
              <a:t>Quick Tips to make Accessible Web Site</a:t>
            </a:r>
            <a:endParaRPr lang="de-DE" dirty="0"/>
          </a:p>
        </p:txBody>
      </p:sp>
      <p:sp>
        <p:nvSpPr>
          <p:cNvPr id="3" name="Fußzeilenplatzhalter 2">
            <a:extLst>
              <a:ext uri="{FF2B5EF4-FFF2-40B4-BE49-F238E27FC236}">
                <a16:creationId xmlns:a16="http://schemas.microsoft.com/office/drawing/2014/main" id="{3B9DACDE-4607-00CE-110A-8B6602639D67}"/>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2D6514E3-C7F5-014A-4C73-104D4DA35464}"/>
              </a:ext>
            </a:extLst>
          </p:cNvPr>
          <p:cNvSpPr>
            <a:spLocks noGrp="1"/>
          </p:cNvSpPr>
          <p:nvPr>
            <p:ph type="sldNum" sz="quarter" idx="28"/>
          </p:nvPr>
        </p:nvSpPr>
        <p:spPr/>
        <p:txBody>
          <a:bodyPr/>
          <a:lstStyle/>
          <a:p>
            <a:fld id="{BA24374A-C3A8-471A-8837-3FC31668ABE5}" type="slidenum">
              <a:rPr lang="de-DE" smtClean="0"/>
              <a:pPr/>
              <a:t>17</a:t>
            </a:fld>
            <a:endParaRPr lang="de-DE" dirty="0"/>
          </a:p>
        </p:txBody>
      </p:sp>
      <p:sp>
        <p:nvSpPr>
          <p:cNvPr id="5" name="Textplatzhalter 4">
            <a:extLst>
              <a:ext uri="{FF2B5EF4-FFF2-40B4-BE49-F238E27FC236}">
                <a16:creationId xmlns:a16="http://schemas.microsoft.com/office/drawing/2014/main" id="{F2D68A29-5C25-D20E-35AD-50B0DE3C97DC}"/>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BC058AF6-8CD8-AFD7-5F77-22658269DF43}"/>
              </a:ext>
            </a:extLst>
          </p:cNvPr>
          <p:cNvSpPr>
            <a:spLocks noGrp="1"/>
          </p:cNvSpPr>
          <p:nvPr>
            <p:ph type="body" sz="quarter" idx="29"/>
          </p:nvPr>
        </p:nvSpPr>
        <p:spPr/>
        <p:txBody>
          <a:bodyPr>
            <a:normAutofit fontScale="85000" lnSpcReduction="10000"/>
          </a:bodyPr>
          <a:lstStyle/>
          <a:p>
            <a:r>
              <a:rPr lang="en-US" altLang="de-DE" b="1" dirty="0">
                <a:solidFill>
                  <a:schemeClr val="accent1"/>
                </a:solidFill>
              </a:rPr>
              <a:t>For Complete Guidelines &amp; Checklist</a:t>
            </a:r>
            <a:r>
              <a:rPr lang="en-US" altLang="de-DE" b="1" dirty="0"/>
              <a:t>: www.w3.org/WAI</a:t>
            </a:r>
          </a:p>
          <a:p>
            <a:r>
              <a:rPr lang="en-US" altLang="de-DE" b="1" dirty="0">
                <a:solidFill>
                  <a:schemeClr val="accent1"/>
                </a:solidFill>
              </a:rPr>
              <a:t>Images &amp; animations</a:t>
            </a:r>
            <a:r>
              <a:rPr lang="en-US" altLang="de-DE" dirty="0"/>
              <a:t>: Use the alt attribute to describe the function of each visual. </a:t>
            </a:r>
          </a:p>
          <a:p>
            <a:r>
              <a:rPr lang="en-US" altLang="de-DE" b="1" dirty="0">
                <a:solidFill>
                  <a:schemeClr val="accent1"/>
                </a:solidFill>
              </a:rPr>
              <a:t>Image maps</a:t>
            </a:r>
            <a:r>
              <a:rPr lang="en-US" altLang="de-DE" dirty="0">
                <a:solidFill>
                  <a:schemeClr val="accent1"/>
                </a:solidFill>
              </a:rPr>
              <a:t> </a:t>
            </a:r>
            <a:r>
              <a:rPr lang="en-US" altLang="de-DE" dirty="0"/>
              <a:t>: Use the client-side map and text for hotspots. </a:t>
            </a:r>
          </a:p>
          <a:p>
            <a:r>
              <a:rPr lang="en-US" altLang="de-DE" b="1" dirty="0">
                <a:solidFill>
                  <a:schemeClr val="accent1"/>
                </a:solidFill>
              </a:rPr>
              <a:t>Multimedia</a:t>
            </a:r>
            <a:r>
              <a:rPr lang="en-US" altLang="de-DE" dirty="0"/>
              <a:t> : Provide captioning and transcripts of audio, and descriptions of video. </a:t>
            </a:r>
          </a:p>
          <a:p>
            <a:r>
              <a:rPr lang="en-US" altLang="de-DE" b="1" dirty="0">
                <a:solidFill>
                  <a:schemeClr val="accent1"/>
                </a:solidFill>
              </a:rPr>
              <a:t>Hypertext links</a:t>
            </a:r>
            <a:r>
              <a:rPr lang="en-US" altLang="de-DE" dirty="0"/>
              <a:t>. Use text that makes sense when read out of context. E.g., avoid "click here." </a:t>
            </a:r>
          </a:p>
          <a:p>
            <a:r>
              <a:rPr lang="en-US" altLang="de-DE" b="1" dirty="0">
                <a:solidFill>
                  <a:schemeClr val="accent1"/>
                </a:solidFill>
              </a:rPr>
              <a:t>Page organization</a:t>
            </a:r>
            <a:r>
              <a:rPr lang="en-US" altLang="de-DE" dirty="0">
                <a:solidFill>
                  <a:schemeClr val="accent1"/>
                </a:solidFill>
              </a:rPr>
              <a:t>  </a:t>
            </a:r>
            <a:r>
              <a:rPr lang="en-US" altLang="de-DE" dirty="0"/>
              <a:t>Use headings, lists, and consistent structure, use HTML5/CSS</a:t>
            </a:r>
          </a:p>
          <a:p>
            <a:r>
              <a:rPr lang="en-US" altLang="de-DE" b="1" dirty="0">
                <a:solidFill>
                  <a:schemeClr val="accent1"/>
                </a:solidFill>
              </a:rPr>
              <a:t>Graphs &amp; charts</a:t>
            </a:r>
            <a:r>
              <a:rPr lang="en-US" altLang="de-DE" dirty="0">
                <a:solidFill>
                  <a:schemeClr val="accent1"/>
                </a:solidFill>
              </a:rPr>
              <a:t> </a:t>
            </a:r>
            <a:r>
              <a:rPr lang="en-US" altLang="de-DE" dirty="0"/>
              <a:t>: Summarize or use the </a:t>
            </a:r>
            <a:r>
              <a:rPr lang="en-US" altLang="de-DE" dirty="0" err="1"/>
              <a:t>longdesc</a:t>
            </a:r>
            <a:r>
              <a:rPr lang="en-US" altLang="de-DE" dirty="0"/>
              <a:t> attribute. </a:t>
            </a:r>
          </a:p>
          <a:p>
            <a:r>
              <a:rPr lang="en-US" altLang="de-DE" b="1" dirty="0">
                <a:solidFill>
                  <a:schemeClr val="accent1"/>
                </a:solidFill>
              </a:rPr>
              <a:t>Scripts, applets, &amp; plug-ins</a:t>
            </a:r>
            <a:r>
              <a:rPr lang="en-US" altLang="de-DE" dirty="0"/>
              <a:t>: Provide alternative content in case active features are inaccessible </a:t>
            </a:r>
          </a:p>
          <a:p>
            <a:r>
              <a:rPr lang="en-US" altLang="de-DE" b="1" dirty="0">
                <a:solidFill>
                  <a:schemeClr val="accent1"/>
                </a:solidFill>
              </a:rPr>
              <a:t>Frames</a:t>
            </a:r>
            <a:r>
              <a:rPr lang="en-US" altLang="de-DE" dirty="0"/>
              <a:t>: Use the no-frames element and meaningful titles. </a:t>
            </a:r>
          </a:p>
          <a:p>
            <a:r>
              <a:rPr lang="en-US" altLang="de-DE" b="1" dirty="0">
                <a:solidFill>
                  <a:schemeClr val="accent1"/>
                </a:solidFill>
              </a:rPr>
              <a:t>Tables</a:t>
            </a:r>
            <a:r>
              <a:rPr lang="en-US" altLang="de-DE" dirty="0"/>
              <a:t>: Make line-by-line reading sensible. Summarize. </a:t>
            </a:r>
          </a:p>
          <a:p>
            <a:r>
              <a:rPr lang="en-US" altLang="de-DE" b="1" dirty="0">
                <a:solidFill>
                  <a:schemeClr val="accent1"/>
                </a:solidFill>
              </a:rPr>
              <a:t>Check your work</a:t>
            </a:r>
            <a:r>
              <a:rPr lang="en-US" altLang="de-DE" dirty="0"/>
              <a:t>: Validate. Use tools, checklist, and guidelines at </a:t>
            </a:r>
            <a:r>
              <a:rPr lang="en-US" altLang="de-DE" dirty="0">
                <a:hlinkClick r:id="rId2"/>
              </a:rPr>
              <a:t>http://www.w3.org/TR/WCAG</a:t>
            </a:r>
            <a:endParaRPr lang="en-US" altLang="de-DE" dirty="0"/>
          </a:p>
          <a:p>
            <a:endParaRPr lang="de-DE" dirty="0"/>
          </a:p>
        </p:txBody>
      </p:sp>
    </p:spTree>
    <p:extLst>
      <p:ext uri="{BB962C8B-B14F-4D97-AF65-F5344CB8AC3E}">
        <p14:creationId xmlns:p14="http://schemas.microsoft.com/office/powerpoint/2010/main" val="79006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5E85C-CEB8-DEFF-01F6-31B5AE2575B0}"/>
              </a:ext>
            </a:extLst>
          </p:cNvPr>
          <p:cNvSpPr>
            <a:spLocks noGrp="1"/>
          </p:cNvSpPr>
          <p:nvPr>
            <p:ph type="title"/>
          </p:nvPr>
        </p:nvSpPr>
        <p:spPr/>
        <p:txBody>
          <a:bodyPr/>
          <a:lstStyle/>
          <a:p>
            <a:r>
              <a:rPr lang="de-DE" dirty="0"/>
              <a:t>Guideline Checker</a:t>
            </a:r>
          </a:p>
        </p:txBody>
      </p:sp>
      <p:sp>
        <p:nvSpPr>
          <p:cNvPr id="3" name="Fußzeilenplatzhalter 2">
            <a:extLst>
              <a:ext uri="{FF2B5EF4-FFF2-40B4-BE49-F238E27FC236}">
                <a16:creationId xmlns:a16="http://schemas.microsoft.com/office/drawing/2014/main" id="{56B4B1E4-EB48-2953-A7B7-9F49827D0F38}"/>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2C8235DD-4B49-0E95-A685-641E7F1B0F74}"/>
              </a:ext>
            </a:extLst>
          </p:cNvPr>
          <p:cNvSpPr>
            <a:spLocks noGrp="1"/>
          </p:cNvSpPr>
          <p:nvPr>
            <p:ph type="sldNum" sz="quarter" idx="28"/>
          </p:nvPr>
        </p:nvSpPr>
        <p:spPr/>
        <p:txBody>
          <a:bodyPr/>
          <a:lstStyle/>
          <a:p>
            <a:fld id="{BA24374A-C3A8-471A-8837-3FC31668ABE5}" type="slidenum">
              <a:rPr lang="de-DE" smtClean="0"/>
              <a:pPr/>
              <a:t>18</a:t>
            </a:fld>
            <a:endParaRPr lang="de-DE" dirty="0"/>
          </a:p>
        </p:txBody>
      </p:sp>
      <p:sp>
        <p:nvSpPr>
          <p:cNvPr id="5" name="Textplatzhalter 4">
            <a:extLst>
              <a:ext uri="{FF2B5EF4-FFF2-40B4-BE49-F238E27FC236}">
                <a16:creationId xmlns:a16="http://schemas.microsoft.com/office/drawing/2014/main" id="{E1F2B3A2-2C8D-E99C-5D95-6521069345B6}"/>
              </a:ext>
            </a:extLst>
          </p:cNvPr>
          <p:cNvSpPr>
            <a:spLocks noGrp="1"/>
          </p:cNvSpPr>
          <p:nvPr>
            <p:ph type="body" sz="quarter" idx="21"/>
          </p:nvPr>
        </p:nvSpPr>
        <p:spPr/>
        <p:txBody>
          <a:bodyPr/>
          <a:lstStyle/>
          <a:p>
            <a:r>
              <a:rPr lang="en-US" sz="1400"/>
              <a:t>Accessibility and Universal Design</a:t>
            </a:r>
            <a:endParaRPr lang="de-DE" dirty="0"/>
          </a:p>
        </p:txBody>
      </p:sp>
      <p:sp>
        <p:nvSpPr>
          <p:cNvPr id="6" name="Textplatzhalter 5">
            <a:extLst>
              <a:ext uri="{FF2B5EF4-FFF2-40B4-BE49-F238E27FC236}">
                <a16:creationId xmlns:a16="http://schemas.microsoft.com/office/drawing/2014/main" id="{385BA9C3-1FF5-99EF-73B9-2347B41F6395}"/>
              </a:ext>
            </a:extLst>
          </p:cNvPr>
          <p:cNvSpPr>
            <a:spLocks noGrp="1"/>
          </p:cNvSpPr>
          <p:nvPr>
            <p:ph type="body" sz="quarter" idx="29"/>
          </p:nvPr>
        </p:nvSpPr>
        <p:spPr/>
        <p:txBody>
          <a:bodyPr>
            <a:normAutofit fontScale="92500" lnSpcReduction="10000"/>
          </a:bodyPr>
          <a:lstStyle/>
          <a:p>
            <a:r>
              <a:rPr lang="en-US" altLang="de-DE" b="1" dirty="0">
                <a:solidFill>
                  <a:schemeClr val="accent1"/>
                </a:solidFill>
              </a:rPr>
              <a:t>Bobby</a:t>
            </a:r>
            <a:r>
              <a:rPr lang="en-US" altLang="de-DE" b="1" dirty="0"/>
              <a:t>: </a:t>
            </a:r>
            <a:r>
              <a:rPr lang="en-US" altLang="de-DE" dirty="0">
                <a:hlinkClick r:id="rId2"/>
              </a:rPr>
              <a:t>http://bobby.watchfire.com/bobby/html/en/index.jsp</a:t>
            </a:r>
            <a:br>
              <a:rPr lang="en-US" altLang="de-DE" dirty="0"/>
            </a:br>
            <a:r>
              <a:rPr lang="en-US" altLang="de-DE" dirty="0"/>
              <a:t>“This free service will allow you to test web pages and help expose and repair barriers to accessibility and encourage compliance with existing accessibility guidelines, such as Section 508 and the W3C's WCAG. To learn about products to test websites of all sizes for accessibility issues, please visit the </a:t>
            </a:r>
            <a:r>
              <a:rPr lang="en-US" altLang="de-DE" dirty="0">
                <a:hlinkClick r:id="rId3"/>
              </a:rPr>
              <a:t>accessibility section on </a:t>
            </a:r>
            <a:r>
              <a:rPr lang="en-US" altLang="de-DE" dirty="0">
                <a:hlinkClick r:id="rId4"/>
              </a:rPr>
              <a:t>www.watchfire.com</a:t>
            </a:r>
            <a:r>
              <a:rPr lang="en-US" altLang="de-DE" dirty="0"/>
              <a:t>.”</a:t>
            </a:r>
          </a:p>
          <a:p>
            <a:r>
              <a:rPr lang="en-US" altLang="de-DE" b="1" dirty="0">
                <a:solidFill>
                  <a:schemeClr val="accent1"/>
                </a:solidFill>
              </a:rPr>
              <a:t>A-</a:t>
            </a:r>
            <a:r>
              <a:rPr lang="en-US" altLang="de-DE" b="1" dirty="0" err="1">
                <a:solidFill>
                  <a:schemeClr val="accent1"/>
                </a:solidFill>
              </a:rPr>
              <a:t>promt</a:t>
            </a:r>
            <a:r>
              <a:rPr lang="en-US" altLang="de-DE" b="1" dirty="0"/>
              <a:t>: </a:t>
            </a:r>
            <a:r>
              <a:rPr lang="en-US" altLang="de-DE" dirty="0">
                <a:hlinkClick r:id="rId5"/>
              </a:rPr>
              <a:t>http://aprompt.snow.utoronto.ca/</a:t>
            </a:r>
            <a:br>
              <a:rPr lang="en-US" altLang="de-DE" dirty="0"/>
            </a:br>
            <a:r>
              <a:rPr lang="en-US" altLang="de-DE" dirty="0"/>
              <a:t>“Web authors can use A-Prompt to make their Web pages accessible to people with disabilities. The A-Prompt software tool examines Web pages for barriers to accessibility, performs automatic repairs when possible, and assists the author in manual repairs when necessary. These enhanced Web pages are available to a larger Internet audience. “</a:t>
            </a:r>
          </a:p>
          <a:p>
            <a:r>
              <a:rPr lang="en-US" altLang="de-DE" dirty="0">
                <a:hlinkClick r:id="rId6"/>
              </a:rPr>
              <a:t>http://www.anybrowser.com/</a:t>
            </a:r>
            <a:endParaRPr lang="en-US" altLang="de-DE" dirty="0"/>
          </a:p>
          <a:p>
            <a:r>
              <a:rPr lang="en-US" altLang="de-DE" dirty="0">
                <a:hlinkClick r:id="rId7"/>
              </a:rPr>
              <a:t>http://www.barrierekompass.de/</a:t>
            </a:r>
            <a:endParaRPr lang="en-US" altLang="de-DE" dirty="0"/>
          </a:p>
          <a:p>
            <a:r>
              <a:rPr lang="en-US" altLang="de-DE" dirty="0">
                <a:hlinkClick r:id="rId8"/>
              </a:rPr>
              <a:t>http://validator.w3.org/</a:t>
            </a:r>
            <a:r>
              <a:rPr lang="en-US" altLang="de-DE" dirty="0"/>
              <a:t>  </a:t>
            </a:r>
            <a:endParaRPr lang="de-DE" dirty="0"/>
          </a:p>
          <a:p>
            <a:endParaRPr lang="de-DE" dirty="0"/>
          </a:p>
        </p:txBody>
      </p:sp>
    </p:spTree>
    <p:extLst>
      <p:ext uri="{BB962C8B-B14F-4D97-AF65-F5344CB8AC3E}">
        <p14:creationId xmlns:p14="http://schemas.microsoft.com/office/powerpoint/2010/main" val="172305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9C22F-558E-A554-7637-E1CD13733FC0}"/>
              </a:ext>
            </a:extLst>
          </p:cNvPr>
          <p:cNvSpPr>
            <a:spLocks noGrp="1"/>
          </p:cNvSpPr>
          <p:nvPr>
            <p:ph type="title"/>
          </p:nvPr>
        </p:nvSpPr>
        <p:spPr/>
        <p:txBody>
          <a:bodyPr/>
          <a:lstStyle/>
          <a:p>
            <a:r>
              <a:rPr lang="de-DE" dirty="0"/>
              <a:t>Learning Goals</a:t>
            </a:r>
          </a:p>
        </p:txBody>
      </p:sp>
      <p:sp>
        <p:nvSpPr>
          <p:cNvPr id="3" name="Fußzeilenplatzhalter 2">
            <a:extLst>
              <a:ext uri="{FF2B5EF4-FFF2-40B4-BE49-F238E27FC236}">
                <a16:creationId xmlns:a16="http://schemas.microsoft.com/office/drawing/2014/main" id="{A28065EE-E67D-4F37-B550-37C874700DC1}"/>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75A6E72-3B4B-4C3B-5A46-E0EBC0B546CD}"/>
              </a:ext>
            </a:extLst>
          </p:cNvPr>
          <p:cNvSpPr>
            <a:spLocks noGrp="1"/>
          </p:cNvSpPr>
          <p:nvPr>
            <p:ph type="sldNum" sz="quarter" idx="28"/>
          </p:nvPr>
        </p:nvSpPr>
        <p:spPr/>
        <p:txBody>
          <a:bodyPr/>
          <a:lstStyle/>
          <a:p>
            <a:fld id="{BA24374A-C3A8-471A-8837-3FC31668ABE5}" type="slidenum">
              <a:rPr lang="de-DE" smtClean="0"/>
              <a:pPr/>
              <a:t>2</a:t>
            </a:fld>
            <a:endParaRPr lang="de-DE" dirty="0"/>
          </a:p>
        </p:txBody>
      </p:sp>
      <p:sp>
        <p:nvSpPr>
          <p:cNvPr id="5" name="Textplatzhalter 4">
            <a:extLst>
              <a:ext uri="{FF2B5EF4-FFF2-40B4-BE49-F238E27FC236}">
                <a16:creationId xmlns:a16="http://schemas.microsoft.com/office/drawing/2014/main" id="{951B18AA-FDB1-6D2E-01DB-48789D00068C}"/>
              </a:ext>
            </a:extLst>
          </p:cNvPr>
          <p:cNvSpPr>
            <a:spLocks noGrp="1"/>
          </p:cNvSpPr>
          <p:nvPr>
            <p:ph type="body" sz="quarter" idx="21"/>
          </p:nvPr>
        </p:nvSpPr>
        <p:spPr/>
        <p:txBody>
          <a:bodyPr/>
          <a:lstStyle/>
          <a:p>
            <a:endParaRPr lang="de-DE"/>
          </a:p>
        </p:txBody>
      </p:sp>
      <p:sp>
        <p:nvSpPr>
          <p:cNvPr id="6" name="Textplatzhalter 5">
            <a:extLst>
              <a:ext uri="{FF2B5EF4-FFF2-40B4-BE49-F238E27FC236}">
                <a16:creationId xmlns:a16="http://schemas.microsoft.com/office/drawing/2014/main" id="{43EE5BE5-14FD-3D42-CA9B-E8DA1C863A71}"/>
              </a:ext>
            </a:extLst>
          </p:cNvPr>
          <p:cNvSpPr>
            <a:spLocks noGrp="1"/>
          </p:cNvSpPr>
          <p:nvPr>
            <p:ph type="body" sz="quarter" idx="29"/>
          </p:nvPr>
        </p:nvSpPr>
        <p:spPr/>
        <p:txBody>
          <a:bodyPr/>
          <a:lstStyle/>
          <a:p>
            <a:r>
              <a:rPr lang="en-US" dirty="0"/>
              <a:t>Understand …</a:t>
            </a:r>
          </a:p>
          <a:p>
            <a:pPr marL="595313" lvl="1" indent="-342900"/>
            <a:r>
              <a:rPr lang="en-US" sz="1800" dirty="0"/>
              <a:t>Why accessibility is important in HCI</a:t>
            </a:r>
          </a:p>
          <a:p>
            <a:pPr marL="595313" lvl="1" indent="-342900"/>
            <a:r>
              <a:rPr lang="en-US" sz="1800" dirty="0"/>
              <a:t>That there are legal and usability requirements</a:t>
            </a:r>
          </a:p>
          <a:p>
            <a:pPr marL="595313" lvl="1" indent="-342900"/>
            <a:r>
              <a:rPr lang="en-US" sz="1800" dirty="0"/>
              <a:t>Different types of disabilities</a:t>
            </a:r>
          </a:p>
          <a:p>
            <a:pPr marL="595313" lvl="1" indent="-342900"/>
            <a:r>
              <a:rPr lang="en-US" sz="1800" dirty="0"/>
              <a:t>Principles of universal design</a:t>
            </a:r>
          </a:p>
          <a:p>
            <a:r>
              <a:rPr lang="en-US" dirty="0"/>
              <a:t>Be able to explain …</a:t>
            </a:r>
          </a:p>
          <a:p>
            <a:pPr lvl="1"/>
            <a:r>
              <a:rPr lang="en-US" sz="2000" dirty="0"/>
              <a:t>Universal design</a:t>
            </a:r>
            <a:r>
              <a:rPr lang="en-US" dirty="0"/>
              <a:t> principles</a:t>
            </a:r>
          </a:p>
          <a:p>
            <a:pPr lvl="1"/>
            <a:r>
              <a:rPr lang="en-US" dirty="0"/>
              <a:t>Soft- and hardware for people with disabilities</a:t>
            </a:r>
          </a:p>
          <a:p>
            <a:endParaRPr lang="en-US" dirty="0"/>
          </a:p>
          <a:p>
            <a:endParaRPr lang="de-DE" dirty="0"/>
          </a:p>
          <a:p>
            <a:endParaRPr lang="de-DE" dirty="0"/>
          </a:p>
        </p:txBody>
      </p:sp>
    </p:spTree>
    <p:extLst>
      <p:ext uri="{BB962C8B-B14F-4D97-AF65-F5344CB8AC3E}">
        <p14:creationId xmlns:p14="http://schemas.microsoft.com/office/powerpoint/2010/main" val="95364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54D19-A299-4825-8425-4D9FFE144265}"/>
              </a:ext>
            </a:extLst>
          </p:cNvPr>
          <p:cNvSpPr>
            <a:spLocks noGrp="1"/>
          </p:cNvSpPr>
          <p:nvPr>
            <p:ph type="title"/>
          </p:nvPr>
        </p:nvSpPr>
        <p:spPr/>
        <p:txBody>
          <a:bodyPr/>
          <a:lstStyle/>
          <a:p>
            <a:r>
              <a:rPr lang="de-DE" dirty="0" err="1"/>
              <a:t>Why</a:t>
            </a:r>
            <a:r>
              <a:rPr lang="de-DE" dirty="0"/>
              <a:t> </a:t>
            </a:r>
            <a:r>
              <a:rPr lang="de-DE" dirty="0" err="1"/>
              <a:t>Accessibility</a:t>
            </a:r>
            <a:r>
              <a:rPr lang="de-DE" dirty="0"/>
              <a:t>?</a:t>
            </a:r>
          </a:p>
        </p:txBody>
      </p:sp>
      <p:sp>
        <p:nvSpPr>
          <p:cNvPr id="3" name="Fußzeilenplatzhalter 2">
            <a:extLst>
              <a:ext uri="{FF2B5EF4-FFF2-40B4-BE49-F238E27FC236}">
                <a16:creationId xmlns:a16="http://schemas.microsoft.com/office/drawing/2014/main" id="{27392430-359A-720E-07DB-6D93F346C266}"/>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23C01F48-3936-A439-4A3C-ACCCC9E23B3C}"/>
              </a:ext>
            </a:extLst>
          </p:cNvPr>
          <p:cNvSpPr>
            <a:spLocks noGrp="1"/>
          </p:cNvSpPr>
          <p:nvPr>
            <p:ph type="sldNum" sz="quarter" idx="28"/>
          </p:nvPr>
        </p:nvSpPr>
        <p:spPr/>
        <p:txBody>
          <a:bodyPr/>
          <a:lstStyle/>
          <a:p>
            <a:fld id="{BA24374A-C3A8-471A-8837-3FC31668ABE5}" type="slidenum">
              <a:rPr lang="de-DE" smtClean="0"/>
              <a:pPr/>
              <a:t>3</a:t>
            </a:fld>
            <a:endParaRPr lang="de-DE" dirty="0"/>
          </a:p>
        </p:txBody>
      </p:sp>
      <p:sp>
        <p:nvSpPr>
          <p:cNvPr id="5" name="Textplatzhalter 4">
            <a:extLst>
              <a:ext uri="{FF2B5EF4-FFF2-40B4-BE49-F238E27FC236}">
                <a16:creationId xmlns:a16="http://schemas.microsoft.com/office/drawing/2014/main" id="{7FE35753-88F0-68A9-7FC2-BAA56892C368}"/>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EC759325-C4CB-AA81-0E78-7C8F14E1DEE7}"/>
              </a:ext>
            </a:extLst>
          </p:cNvPr>
          <p:cNvSpPr>
            <a:spLocks noGrp="1"/>
          </p:cNvSpPr>
          <p:nvPr>
            <p:ph type="body" sz="quarter" idx="29"/>
          </p:nvPr>
        </p:nvSpPr>
        <p:spPr>
          <a:xfrm>
            <a:off x="695325" y="1449388"/>
            <a:ext cx="6777038" cy="4679950"/>
          </a:xfrm>
        </p:spPr>
        <p:txBody>
          <a:bodyPr>
            <a:normAutofit lnSpcReduction="10000"/>
          </a:bodyPr>
          <a:lstStyle/>
          <a:p>
            <a:r>
              <a:rPr lang="en-US" altLang="de-DE" dirty="0"/>
              <a:t>In 1997, 52.6 million people (19.7 percent of the population) had some level of disability </a:t>
            </a:r>
          </a:p>
          <a:p>
            <a:r>
              <a:rPr lang="en-US" altLang="de-DE" dirty="0"/>
              <a:t>33.0 million (12.3 percent of the population) had a severe disability. </a:t>
            </a:r>
          </a:p>
          <a:p>
            <a:r>
              <a:rPr lang="en-US" altLang="de-DE" dirty="0"/>
              <a:t>About 10.1 million individuals (3.8 percent of the population) needed personal assistance</a:t>
            </a:r>
          </a:p>
          <a:p>
            <a:r>
              <a:rPr lang="en-US" altLang="de-DE" dirty="0"/>
              <a:t>2.2 million used a wheelchair. </a:t>
            </a:r>
          </a:p>
          <a:p>
            <a:r>
              <a:rPr lang="en-US" altLang="de-DE" dirty="0"/>
              <a:t>Another 6.4 million used some other ambulatory aid such as a cane, crutches, or a walker. A</a:t>
            </a:r>
          </a:p>
          <a:p>
            <a:r>
              <a:rPr lang="en-US" altLang="de-DE" dirty="0"/>
              <a:t>About 7.7 million individuals and letters in ordinary newspaper print; of them, 1.8 million were unable to see. </a:t>
            </a:r>
          </a:p>
          <a:p>
            <a:endParaRPr lang="de-DE" dirty="0"/>
          </a:p>
        </p:txBody>
      </p:sp>
      <p:pic>
        <p:nvPicPr>
          <p:cNvPr id="7" name="Picture 4" descr="age">
            <a:extLst>
              <a:ext uri="{FF2B5EF4-FFF2-40B4-BE49-F238E27FC236}">
                <a16:creationId xmlns:a16="http://schemas.microsoft.com/office/drawing/2014/main" id="{9450CEA2-200B-14EE-D53D-E6D2D83F6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1592264"/>
            <a:ext cx="3846372" cy="376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40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A9811-39EF-3516-56FE-643822676717}"/>
              </a:ext>
            </a:extLst>
          </p:cNvPr>
          <p:cNvSpPr>
            <a:spLocks noGrp="1"/>
          </p:cNvSpPr>
          <p:nvPr>
            <p:ph type="title"/>
          </p:nvPr>
        </p:nvSpPr>
        <p:spPr/>
        <p:txBody>
          <a:bodyPr/>
          <a:lstStyle/>
          <a:p>
            <a:r>
              <a:rPr lang="de-DE" dirty="0" err="1"/>
              <a:t>Why</a:t>
            </a:r>
            <a:r>
              <a:rPr lang="de-DE" dirty="0"/>
              <a:t> </a:t>
            </a:r>
            <a:r>
              <a:rPr lang="de-DE" dirty="0" err="1"/>
              <a:t>Accessibility</a:t>
            </a:r>
            <a:r>
              <a:rPr lang="de-DE" dirty="0"/>
              <a:t>?</a:t>
            </a:r>
          </a:p>
        </p:txBody>
      </p:sp>
      <p:sp>
        <p:nvSpPr>
          <p:cNvPr id="3" name="Fußzeilenplatzhalter 2">
            <a:extLst>
              <a:ext uri="{FF2B5EF4-FFF2-40B4-BE49-F238E27FC236}">
                <a16:creationId xmlns:a16="http://schemas.microsoft.com/office/drawing/2014/main" id="{054986DA-D00E-A02C-24DC-49604A20AE4B}"/>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975E71E0-9A9F-3860-A906-F94A933A5E0C}"/>
              </a:ext>
            </a:extLst>
          </p:cNvPr>
          <p:cNvSpPr>
            <a:spLocks noGrp="1"/>
          </p:cNvSpPr>
          <p:nvPr>
            <p:ph type="sldNum" sz="quarter" idx="28"/>
          </p:nvPr>
        </p:nvSpPr>
        <p:spPr/>
        <p:txBody>
          <a:bodyPr/>
          <a:lstStyle/>
          <a:p>
            <a:fld id="{BA24374A-C3A8-471A-8837-3FC31668ABE5}" type="slidenum">
              <a:rPr lang="de-DE" smtClean="0"/>
              <a:pPr/>
              <a:t>4</a:t>
            </a:fld>
            <a:endParaRPr lang="de-DE" dirty="0"/>
          </a:p>
        </p:txBody>
      </p:sp>
      <p:sp>
        <p:nvSpPr>
          <p:cNvPr id="5" name="Textplatzhalter 4">
            <a:extLst>
              <a:ext uri="{FF2B5EF4-FFF2-40B4-BE49-F238E27FC236}">
                <a16:creationId xmlns:a16="http://schemas.microsoft.com/office/drawing/2014/main" id="{6297A757-3E57-4E74-191B-3E1AEED4590E}"/>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C9770A58-B584-A0D4-4CA7-DD751BBF2B99}"/>
              </a:ext>
            </a:extLst>
          </p:cNvPr>
          <p:cNvSpPr>
            <a:spLocks noGrp="1"/>
          </p:cNvSpPr>
          <p:nvPr>
            <p:ph type="body" sz="quarter" idx="29"/>
          </p:nvPr>
        </p:nvSpPr>
        <p:spPr/>
        <p:txBody>
          <a:bodyPr>
            <a:normAutofit fontScale="92500" lnSpcReduction="10000"/>
          </a:bodyPr>
          <a:lstStyle/>
          <a:p>
            <a:r>
              <a:rPr lang="en-US" altLang="de-DE" b="1" dirty="0">
                <a:solidFill>
                  <a:schemeClr val="accent1"/>
                </a:solidFill>
              </a:rPr>
              <a:t>Numbers from Germany</a:t>
            </a:r>
          </a:p>
          <a:p>
            <a:pPr lvl="1"/>
            <a:r>
              <a:rPr lang="en-US" altLang="de-DE" dirty="0"/>
              <a:t>155.000 blind people, 500.000 visually impaired</a:t>
            </a:r>
          </a:p>
          <a:p>
            <a:pPr lvl="1"/>
            <a:r>
              <a:rPr lang="en-US" altLang="de-DE" dirty="0"/>
              <a:t>1,1 Million have motor deficiencies (movement and control of body parts)</a:t>
            </a:r>
          </a:p>
          <a:p>
            <a:pPr lvl="1"/>
            <a:r>
              <a:rPr lang="en-US" altLang="de-DE" dirty="0"/>
              <a:t>236.000 are hard of hearing or deaf</a:t>
            </a:r>
          </a:p>
          <a:p>
            <a:r>
              <a:rPr lang="en-US" altLang="de-DE" b="1" dirty="0">
                <a:solidFill>
                  <a:schemeClr val="accent1"/>
                </a:solidFill>
              </a:rPr>
              <a:t>Assistive technologies</a:t>
            </a:r>
          </a:p>
          <a:p>
            <a:pPr lvl="1"/>
            <a:r>
              <a:rPr lang="en-US" altLang="de-DE" dirty="0"/>
              <a:t>Usage of associative technologies is widespread in these groups (~30%) </a:t>
            </a:r>
          </a:p>
          <a:p>
            <a:pPr lvl="1"/>
            <a:r>
              <a:rPr lang="en-US" altLang="de-DE" dirty="0"/>
              <a:t>Large screens and magnified presentation</a:t>
            </a:r>
          </a:p>
          <a:p>
            <a:pPr lvl="1"/>
            <a:r>
              <a:rPr lang="en-US" altLang="de-DE" dirty="0"/>
              <a:t>Braille Displays</a:t>
            </a:r>
          </a:p>
          <a:p>
            <a:pPr lvl="1"/>
            <a:r>
              <a:rPr lang="en-US" altLang="de-DE" dirty="0"/>
              <a:t>Text to speech (screen readers)</a:t>
            </a:r>
          </a:p>
          <a:p>
            <a:pPr lvl="1"/>
            <a:r>
              <a:rPr lang="en-US" altLang="de-DE" dirty="0"/>
              <a:t>Speech input and speech control</a:t>
            </a:r>
          </a:p>
          <a:p>
            <a:pPr lvl="1"/>
            <a:r>
              <a:rPr lang="en-US" altLang="de-DE" dirty="0"/>
              <a:t>Special keyboards and input devices (if motor control for standard mouse and keyboard is not sufficient)</a:t>
            </a:r>
            <a:endParaRPr lang="de-DE" dirty="0"/>
          </a:p>
        </p:txBody>
      </p:sp>
    </p:spTree>
    <p:extLst>
      <p:ext uri="{BB962C8B-B14F-4D97-AF65-F5344CB8AC3E}">
        <p14:creationId xmlns:p14="http://schemas.microsoft.com/office/powerpoint/2010/main" val="68464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ECE9C23-B305-E070-D6E4-B295194F57DC}"/>
              </a:ext>
            </a:extLst>
          </p:cNvPr>
          <p:cNvSpPr>
            <a:spLocks noGrp="1"/>
          </p:cNvSpPr>
          <p:nvPr>
            <p:ph type="title"/>
          </p:nvPr>
        </p:nvSpPr>
        <p:spPr/>
        <p:txBody>
          <a:bodyPr/>
          <a:lstStyle/>
          <a:p>
            <a:r>
              <a:rPr lang="en-US" altLang="de-DE" sz="3200" dirty="0"/>
              <a:t>Legal Requirements</a:t>
            </a:r>
            <a:endParaRPr lang="de-DE" dirty="0"/>
          </a:p>
        </p:txBody>
      </p:sp>
      <p:sp>
        <p:nvSpPr>
          <p:cNvPr id="3" name="Fußzeilenplatzhalter 2">
            <a:extLst>
              <a:ext uri="{FF2B5EF4-FFF2-40B4-BE49-F238E27FC236}">
                <a16:creationId xmlns:a16="http://schemas.microsoft.com/office/drawing/2014/main" id="{2E471505-2551-9E46-D0D5-9BE61D5F3235}"/>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A3CDF45A-995E-E841-1C99-612FF2EA1A2D}"/>
              </a:ext>
            </a:extLst>
          </p:cNvPr>
          <p:cNvSpPr>
            <a:spLocks noGrp="1"/>
          </p:cNvSpPr>
          <p:nvPr>
            <p:ph type="sldNum" sz="quarter" idx="28"/>
          </p:nvPr>
        </p:nvSpPr>
        <p:spPr/>
        <p:txBody>
          <a:bodyPr/>
          <a:lstStyle/>
          <a:p>
            <a:fld id="{BA24374A-C3A8-471A-8837-3FC31668ABE5}" type="slidenum">
              <a:rPr lang="de-DE" smtClean="0"/>
              <a:pPr/>
              <a:t>5</a:t>
            </a:fld>
            <a:endParaRPr lang="de-DE" dirty="0"/>
          </a:p>
        </p:txBody>
      </p:sp>
      <p:sp>
        <p:nvSpPr>
          <p:cNvPr id="11" name="Textplatzhalter 10">
            <a:extLst>
              <a:ext uri="{FF2B5EF4-FFF2-40B4-BE49-F238E27FC236}">
                <a16:creationId xmlns:a16="http://schemas.microsoft.com/office/drawing/2014/main" id="{BC81DA53-A0A8-5DFD-C567-9D8DCD706A4E}"/>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52B8107B-BF3A-436D-19AC-F0570973C4AA}"/>
              </a:ext>
            </a:extLst>
          </p:cNvPr>
          <p:cNvSpPr>
            <a:spLocks noGrp="1"/>
          </p:cNvSpPr>
          <p:nvPr>
            <p:ph type="body" sz="quarter" idx="29"/>
          </p:nvPr>
        </p:nvSpPr>
        <p:spPr/>
        <p:txBody>
          <a:bodyPr>
            <a:normAutofit lnSpcReduction="10000"/>
          </a:bodyPr>
          <a:lstStyle/>
          <a:p>
            <a:r>
              <a:rPr lang="en-US" altLang="de-DE" dirty="0"/>
              <a:t>In Germany:</a:t>
            </a:r>
          </a:p>
          <a:p>
            <a:pPr lvl="1"/>
            <a:r>
              <a:rPr lang="en-US" altLang="de-DE" dirty="0" err="1"/>
              <a:t>Behindertengleichstellungsgesetz</a:t>
            </a:r>
            <a:br>
              <a:rPr lang="en-US" altLang="de-DE" dirty="0"/>
            </a:br>
            <a:r>
              <a:rPr lang="en-US" altLang="de-DE" dirty="0">
                <a:hlinkClick r:id="rId2"/>
              </a:rPr>
              <a:t>http://www.behindertenbeauftragter.de/gesetzgebung/behindertengleichstellungsgesetz</a:t>
            </a:r>
            <a:r>
              <a:rPr lang="en-US" altLang="de-DE" dirty="0"/>
              <a:t> </a:t>
            </a:r>
          </a:p>
          <a:p>
            <a:pPr lvl="1"/>
            <a:r>
              <a:rPr lang="de-DE" altLang="de-DE" dirty="0"/>
              <a:t>Verordnung zur Schaffung barrierefreier Informationstechnik nach dem Behindertengleichstellungsgesetz</a:t>
            </a:r>
            <a:br>
              <a:rPr lang="de-DE" altLang="de-DE" dirty="0"/>
            </a:br>
            <a:r>
              <a:rPr lang="de-DE" altLang="de-DE" dirty="0">
                <a:hlinkClick r:id="rId3"/>
              </a:rPr>
              <a:t>http://www.behindertenbeauftragter.de/gesetzgebung/behindertengleichstellungsgesetz/rechtsverordnung/rvo11bgg</a:t>
            </a:r>
            <a:r>
              <a:rPr lang="de-DE" altLang="de-DE" dirty="0"/>
              <a:t> </a:t>
            </a:r>
          </a:p>
          <a:p>
            <a:r>
              <a:rPr lang="en-US" altLang="de-DE" dirty="0"/>
              <a:t>It is required by law (Germany)</a:t>
            </a:r>
          </a:p>
          <a:p>
            <a:pPr lvl="1"/>
            <a:r>
              <a:rPr lang="en-US" altLang="ja-JP" dirty="0"/>
              <a:t>Since 31. December 2005 for general information</a:t>
            </a:r>
          </a:p>
          <a:p>
            <a:pPr lvl="1"/>
            <a:r>
              <a:rPr lang="en-US" altLang="ja-JP" dirty="0"/>
              <a:t>Since 31. December 2003 for information that is targeted at people with disabilities</a:t>
            </a:r>
            <a:endParaRPr lang="en-US" altLang="de-DE" dirty="0"/>
          </a:p>
          <a:p>
            <a:r>
              <a:rPr lang="de-DE" altLang="de-DE" dirty="0"/>
              <a:t>In USA</a:t>
            </a:r>
          </a:p>
          <a:p>
            <a:pPr lvl="1"/>
            <a:r>
              <a:rPr lang="de-DE" altLang="de-DE" dirty="0" err="1"/>
              <a:t>Section</a:t>
            </a:r>
            <a:r>
              <a:rPr lang="de-DE" altLang="de-DE" dirty="0"/>
              <a:t> 508: </a:t>
            </a:r>
            <a:r>
              <a:rPr lang="de-DE" altLang="de-DE" dirty="0">
                <a:hlinkClick r:id="rId4"/>
              </a:rPr>
              <a:t>http://www.section508.gov/</a:t>
            </a:r>
            <a:r>
              <a:rPr lang="de-DE" altLang="de-DE" dirty="0"/>
              <a:t>   </a:t>
            </a:r>
            <a:endParaRPr lang="de-DE" dirty="0"/>
          </a:p>
        </p:txBody>
      </p:sp>
    </p:spTree>
    <p:extLst>
      <p:ext uri="{BB962C8B-B14F-4D97-AF65-F5344CB8AC3E}">
        <p14:creationId xmlns:p14="http://schemas.microsoft.com/office/powerpoint/2010/main" val="158683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A4C16-0500-C851-3F6F-1D04DF2662D2}"/>
              </a:ext>
            </a:extLst>
          </p:cNvPr>
          <p:cNvSpPr>
            <a:spLocks noGrp="1"/>
          </p:cNvSpPr>
          <p:nvPr>
            <p:ph type="title"/>
          </p:nvPr>
        </p:nvSpPr>
        <p:spPr/>
        <p:txBody>
          <a:bodyPr/>
          <a:lstStyle/>
          <a:p>
            <a:r>
              <a:rPr lang="en-US" altLang="de-DE" dirty="0"/>
              <a:t>Types of Disabilities</a:t>
            </a:r>
            <a:endParaRPr lang="de-DE" dirty="0"/>
          </a:p>
        </p:txBody>
      </p:sp>
      <p:sp>
        <p:nvSpPr>
          <p:cNvPr id="3" name="Fußzeilenplatzhalter 2">
            <a:extLst>
              <a:ext uri="{FF2B5EF4-FFF2-40B4-BE49-F238E27FC236}">
                <a16:creationId xmlns:a16="http://schemas.microsoft.com/office/drawing/2014/main" id="{A201AA22-6C5F-F1D0-E5C8-E3E623113620}"/>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0E4CA096-7999-0EDC-62FB-4B88C8FAEE82}"/>
              </a:ext>
            </a:extLst>
          </p:cNvPr>
          <p:cNvSpPr>
            <a:spLocks noGrp="1"/>
          </p:cNvSpPr>
          <p:nvPr>
            <p:ph type="sldNum" sz="quarter" idx="28"/>
          </p:nvPr>
        </p:nvSpPr>
        <p:spPr/>
        <p:txBody>
          <a:bodyPr/>
          <a:lstStyle/>
          <a:p>
            <a:fld id="{BA24374A-C3A8-471A-8837-3FC31668ABE5}" type="slidenum">
              <a:rPr lang="de-DE" smtClean="0"/>
              <a:pPr/>
              <a:t>6</a:t>
            </a:fld>
            <a:endParaRPr lang="de-DE" dirty="0"/>
          </a:p>
        </p:txBody>
      </p:sp>
      <p:sp>
        <p:nvSpPr>
          <p:cNvPr id="11" name="Textplatzhalter 10">
            <a:extLst>
              <a:ext uri="{FF2B5EF4-FFF2-40B4-BE49-F238E27FC236}">
                <a16:creationId xmlns:a16="http://schemas.microsoft.com/office/drawing/2014/main" id="{BDF5553A-9DC3-E8D1-400E-BB78FF78D5A5}"/>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BF8DA538-D3B1-F50E-EED8-826250D68862}"/>
              </a:ext>
            </a:extLst>
          </p:cNvPr>
          <p:cNvSpPr>
            <a:spLocks noGrp="1"/>
          </p:cNvSpPr>
          <p:nvPr>
            <p:ph type="body" sz="quarter" idx="29"/>
          </p:nvPr>
        </p:nvSpPr>
        <p:spPr/>
        <p:txBody>
          <a:bodyPr>
            <a:normAutofit fontScale="92500" lnSpcReduction="20000"/>
          </a:bodyPr>
          <a:lstStyle/>
          <a:p>
            <a:r>
              <a:rPr lang="en-US" altLang="de-DE" b="1" dirty="0">
                <a:solidFill>
                  <a:schemeClr val="accent1"/>
                </a:solidFill>
              </a:rPr>
              <a:t>Physical Disabilities</a:t>
            </a:r>
          </a:p>
          <a:p>
            <a:pPr lvl="1"/>
            <a:r>
              <a:rPr lang="en-US" altLang="de-DE" b="1" dirty="0">
                <a:solidFill>
                  <a:schemeClr val="accent1"/>
                </a:solidFill>
              </a:rPr>
              <a:t>Motor impairments</a:t>
            </a:r>
          </a:p>
          <a:p>
            <a:pPr lvl="1"/>
            <a:r>
              <a:rPr lang="en-US" altLang="de-DE" b="1" dirty="0">
                <a:solidFill>
                  <a:schemeClr val="accent1"/>
                </a:solidFill>
              </a:rPr>
              <a:t>Visual impairments</a:t>
            </a:r>
          </a:p>
          <a:p>
            <a:pPr lvl="2"/>
            <a:r>
              <a:rPr lang="en-US" altLang="de-DE" dirty="0"/>
              <a:t>Blindness (</a:t>
            </a:r>
            <a:r>
              <a:rPr lang="en-US" dirty="0"/>
              <a:t>users cannot see visual content)</a:t>
            </a:r>
            <a:endParaRPr lang="en-US" altLang="de-DE" dirty="0"/>
          </a:p>
          <a:p>
            <a:pPr lvl="2"/>
            <a:r>
              <a:rPr lang="en-US" altLang="de-DE" dirty="0"/>
              <a:t>Low vision (</a:t>
            </a:r>
            <a:r>
              <a:rPr lang="en-US" dirty="0"/>
              <a:t>Poor vision quality, Very common in seniors)</a:t>
            </a:r>
          </a:p>
          <a:p>
            <a:pPr lvl="2"/>
            <a:r>
              <a:rPr lang="en-US" altLang="de-DE" dirty="0"/>
              <a:t>Color blindness (10% of all males – red green)</a:t>
            </a:r>
          </a:p>
          <a:p>
            <a:pPr lvl="1"/>
            <a:r>
              <a:rPr lang="en-US" altLang="de-DE" b="1" dirty="0">
                <a:solidFill>
                  <a:schemeClr val="accent1"/>
                </a:solidFill>
              </a:rPr>
              <a:t>Hearing impairments</a:t>
            </a:r>
          </a:p>
          <a:p>
            <a:pPr lvl="1"/>
            <a:r>
              <a:rPr lang="en-US" altLang="de-DE" b="1" dirty="0">
                <a:solidFill>
                  <a:schemeClr val="accent1"/>
                </a:solidFill>
              </a:rPr>
              <a:t>…</a:t>
            </a:r>
          </a:p>
          <a:p>
            <a:r>
              <a:rPr lang="en-US" altLang="de-DE" b="1" dirty="0">
                <a:solidFill>
                  <a:schemeClr val="accent1"/>
                </a:solidFill>
              </a:rPr>
              <a:t>Cognitive/Mental Disabilities</a:t>
            </a:r>
          </a:p>
          <a:p>
            <a:pPr lvl="1"/>
            <a:r>
              <a:rPr lang="en-US" altLang="de-DE" dirty="0"/>
              <a:t>Reading/Learning disorders</a:t>
            </a:r>
          </a:p>
          <a:p>
            <a:pPr lvl="1"/>
            <a:r>
              <a:rPr lang="en-US" altLang="de-DE" dirty="0"/>
              <a:t>Attention disorders</a:t>
            </a:r>
          </a:p>
          <a:p>
            <a:pPr lvl="1"/>
            <a:r>
              <a:rPr lang="en-US" altLang="de-DE" dirty="0"/>
              <a:t>Memory impairments </a:t>
            </a:r>
            <a:r>
              <a:rPr lang="de-DE" altLang="de-DE" dirty="0"/>
              <a:t> </a:t>
            </a:r>
          </a:p>
          <a:p>
            <a:pPr lvl="1"/>
            <a:r>
              <a:rPr lang="de-DE" dirty="0"/>
              <a:t>…</a:t>
            </a:r>
          </a:p>
        </p:txBody>
      </p:sp>
    </p:spTree>
    <p:extLst>
      <p:ext uri="{BB962C8B-B14F-4D97-AF65-F5344CB8AC3E}">
        <p14:creationId xmlns:p14="http://schemas.microsoft.com/office/powerpoint/2010/main" val="263895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A3DB8-F0CB-ECDC-9FC9-6878A7C26ED8}"/>
              </a:ext>
            </a:extLst>
          </p:cNvPr>
          <p:cNvSpPr>
            <a:spLocks noGrp="1"/>
          </p:cNvSpPr>
          <p:nvPr>
            <p:ph type="title"/>
          </p:nvPr>
        </p:nvSpPr>
        <p:spPr/>
        <p:txBody>
          <a:bodyPr/>
          <a:lstStyle/>
          <a:p>
            <a:r>
              <a:rPr lang="en-US" altLang="de-DE" dirty="0"/>
              <a:t>Blindness / Low Vision / Color Blindness</a:t>
            </a:r>
            <a:endParaRPr lang="de-DE" dirty="0"/>
          </a:p>
        </p:txBody>
      </p:sp>
      <p:sp>
        <p:nvSpPr>
          <p:cNvPr id="3" name="Fußzeilenplatzhalter 2">
            <a:extLst>
              <a:ext uri="{FF2B5EF4-FFF2-40B4-BE49-F238E27FC236}">
                <a16:creationId xmlns:a16="http://schemas.microsoft.com/office/drawing/2014/main" id="{70E7C07E-AF47-4088-1BED-09E15988D6EC}"/>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2F8F350E-B41C-0F11-42A6-50C8AA6949C4}"/>
              </a:ext>
            </a:extLst>
          </p:cNvPr>
          <p:cNvSpPr>
            <a:spLocks noGrp="1"/>
          </p:cNvSpPr>
          <p:nvPr>
            <p:ph type="sldNum" sz="quarter" idx="28"/>
          </p:nvPr>
        </p:nvSpPr>
        <p:spPr/>
        <p:txBody>
          <a:bodyPr/>
          <a:lstStyle/>
          <a:p>
            <a:fld id="{BA24374A-C3A8-471A-8837-3FC31668ABE5}" type="slidenum">
              <a:rPr lang="de-DE" smtClean="0"/>
              <a:pPr/>
              <a:t>7</a:t>
            </a:fld>
            <a:endParaRPr lang="de-DE" dirty="0"/>
          </a:p>
        </p:txBody>
      </p:sp>
      <p:sp>
        <p:nvSpPr>
          <p:cNvPr id="5" name="Textplatzhalter 4">
            <a:extLst>
              <a:ext uri="{FF2B5EF4-FFF2-40B4-BE49-F238E27FC236}">
                <a16:creationId xmlns:a16="http://schemas.microsoft.com/office/drawing/2014/main" id="{E987FBF1-8134-3F32-0BD7-DE21C0BC33B5}"/>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2A9976D4-C4B3-B79C-ADAC-08A52C9E8F7A}"/>
              </a:ext>
            </a:extLst>
          </p:cNvPr>
          <p:cNvSpPr>
            <a:spLocks noGrp="1"/>
          </p:cNvSpPr>
          <p:nvPr>
            <p:ph type="body" sz="quarter" idx="29"/>
          </p:nvPr>
        </p:nvSpPr>
        <p:spPr/>
        <p:txBody>
          <a:bodyPr>
            <a:normAutofit lnSpcReduction="10000"/>
          </a:bodyPr>
          <a:lstStyle/>
          <a:p>
            <a:r>
              <a:rPr lang="en-US" b="1" dirty="0">
                <a:solidFill>
                  <a:schemeClr val="accent1"/>
                </a:solidFill>
              </a:rPr>
              <a:t>Blindness</a:t>
            </a:r>
          </a:p>
          <a:p>
            <a:pPr lvl="1"/>
            <a:r>
              <a:rPr lang="en-US" dirty="0"/>
              <a:t>Provide structure to text for easy navigation</a:t>
            </a:r>
          </a:p>
          <a:p>
            <a:pPr lvl="1"/>
            <a:r>
              <a:rPr lang="en-US" dirty="0"/>
              <a:t>Add text or audio descriptions to images/video</a:t>
            </a:r>
          </a:p>
          <a:p>
            <a:pPr lvl="1"/>
            <a:r>
              <a:rPr lang="en-US" dirty="0"/>
              <a:t>Follow standards for maximum compatibility with </a:t>
            </a:r>
            <a:r>
              <a:rPr lang="en-US" b="1" dirty="0"/>
              <a:t>screen readers</a:t>
            </a:r>
          </a:p>
          <a:p>
            <a:r>
              <a:rPr lang="en-US" b="1" dirty="0">
                <a:solidFill>
                  <a:schemeClr val="accent1"/>
                </a:solidFill>
              </a:rPr>
              <a:t>Low Vision </a:t>
            </a:r>
          </a:p>
          <a:p>
            <a:pPr lvl="1"/>
            <a:r>
              <a:rPr lang="en-US" dirty="0"/>
              <a:t>Allow font resizing</a:t>
            </a:r>
          </a:p>
          <a:p>
            <a:pPr lvl="1"/>
            <a:r>
              <a:rPr lang="en-US" dirty="0"/>
              <a:t>Allow color schemes to be changed</a:t>
            </a:r>
          </a:p>
          <a:p>
            <a:pPr lvl="1"/>
            <a:r>
              <a:rPr lang="en-US" dirty="0"/>
              <a:t>Add text or audio descriptions to images/video</a:t>
            </a:r>
          </a:p>
          <a:p>
            <a:pPr eaLnBrk="1" hangingPunct="1">
              <a:defRPr/>
            </a:pPr>
            <a:r>
              <a:rPr lang="en-US" altLang="de-DE" b="1" dirty="0">
                <a:solidFill>
                  <a:schemeClr val="accent1"/>
                </a:solidFill>
              </a:rPr>
              <a:t>Color Blindness</a:t>
            </a:r>
            <a:endParaRPr lang="en-US" b="1" dirty="0">
              <a:solidFill>
                <a:schemeClr val="accent1"/>
              </a:solidFill>
            </a:endParaRPr>
          </a:p>
          <a:p>
            <a:pPr lvl="1" eaLnBrk="1" hangingPunct="1">
              <a:defRPr/>
            </a:pPr>
            <a:r>
              <a:rPr lang="en-US" dirty="0"/>
              <a:t>Allow color schemes to be changed</a:t>
            </a:r>
          </a:p>
          <a:p>
            <a:pPr lvl="1" eaLnBrk="1" hangingPunct="1">
              <a:defRPr/>
            </a:pPr>
            <a:r>
              <a:rPr lang="en-US" dirty="0"/>
              <a:t>Don’t differentiate on hue alone: include saturation, value, shape</a:t>
            </a:r>
            <a:r>
              <a:rPr lang="de-DE" dirty="0"/>
              <a:t> </a:t>
            </a:r>
          </a:p>
          <a:p>
            <a:endParaRPr lang="de-DE" dirty="0"/>
          </a:p>
        </p:txBody>
      </p:sp>
      <p:pic>
        <p:nvPicPr>
          <p:cNvPr id="7" name="Picture 3" descr="hats_deutan_big">
            <a:extLst>
              <a:ext uri="{FF2B5EF4-FFF2-40B4-BE49-F238E27FC236}">
                <a16:creationId xmlns:a16="http://schemas.microsoft.com/office/drawing/2014/main" id="{6A5D7F2A-3EBF-D6EB-B8FE-AFB9546AD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372600" y="3051815"/>
            <a:ext cx="2057400" cy="1375295"/>
          </a:xfrm>
          <a:prstGeom prst="rect">
            <a:avLst/>
          </a:prstGeom>
        </p:spPr>
      </p:pic>
      <p:pic>
        <p:nvPicPr>
          <p:cNvPr id="8" name="Picture 5" descr="hats_norm_big">
            <a:extLst>
              <a:ext uri="{FF2B5EF4-FFF2-40B4-BE49-F238E27FC236}">
                <a16:creationId xmlns:a16="http://schemas.microsoft.com/office/drawing/2014/main" id="{45B19C90-B4F0-9031-D012-47ABA00A6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372600" y="1592264"/>
            <a:ext cx="2057400" cy="1375295"/>
          </a:xfrm>
          <a:prstGeom prst="rect">
            <a:avLst/>
          </a:prstGeom>
        </p:spPr>
      </p:pic>
      <p:sp>
        <p:nvSpPr>
          <p:cNvPr id="9" name="Text Box 4">
            <a:extLst>
              <a:ext uri="{FF2B5EF4-FFF2-40B4-BE49-F238E27FC236}">
                <a16:creationId xmlns:a16="http://schemas.microsoft.com/office/drawing/2014/main" id="{A1939362-44AF-574B-35AA-80A6FB23ADEB}"/>
              </a:ext>
            </a:extLst>
          </p:cNvPr>
          <p:cNvSpPr txBox="1">
            <a:spLocks noChangeArrowheads="1"/>
          </p:cNvSpPr>
          <p:nvPr/>
        </p:nvSpPr>
        <p:spPr bwMode="auto">
          <a:xfrm flipH="1">
            <a:off x="9372599" y="4427110"/>
            <a:ext cx="2057399" cy="861774"/>
          </a:xfrm>
          <a:prstGeom prst="rect">
            <a:avLst/>
          </a:prstGeom>
          <a:noFill/>
          <a:ln w="9525">
            <a:noFill/>
            <a:miter lim="800000"/>
            <a:headEnd/>
            <a:tailEnd/>
          </a:ln>
          <a:effectLst/>
        </p:spPr>
        <p:txBody>
          <a:bodyPr wrap="square">
            <a:spAutoFit/>
          </a:bodyPr>
          <a:lstStyle/>
          <a:p>
            <a:pPr>
              <a:defRPr/>
            </a:pPr>
            <a:r>
              <a:rPr lang="en-US" sz="1000" dirty="0"/>
              <a:t>From: </a:t>
            </a:r>
            <a:r>
              <a:rPr lang="en-US" sz="1000" dirty="0">
                <a:hlinkClick r:id="rId4"/>
              </a:rPr>
              <a:t>http://portal.cs.umass.edu/fundamentals/Usability_05_Accessibility.pdf</a:t>
            </a:r>
            <a:r>
              <a:rPr lang="en-US" sz="1000" dirty="0"/>
              <a:t> Brandon Goldsworthy, Shaun Kane, Tony </a:t>
            </a:r>
            <a:r>
              <a:rPr lang="en-US" sz="1000" dirty="0" err="1"/>
              <a:t>Sindelar</a:t>
            </a:r>
            <a:endParaRPr lang="en-US" sz="1000" dirty="0"/>
          </a:p>
        </p:txBody>
      </p:sp>
    </p:spTree>
    <p:extLst>
      <p:ext uri="{BB962C8B-B14F-4D97-AF65-F5344CB8AC3E}">
        <p14:creationId xmlns:p14="http://schemas.microsoft.com/office/powerpoint/2010/main" val="399854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761291-A90E-E7E8-410F-445B40A41362}"/>
              </a:ext>
            </a:extLst>
          </p:cNvPr>
          <p:cNvSpPr>
            <a:spLocks noGrp="1"/>
          </p:cNvSpPr>
          <p:nvPr>
            <p:ph type="title"/>
          </p:nvPr>
        </p:nvSpPr>
        <p:spPr/>
        <p:txBody>
          <a:bodyPr/>
          <a:lstStyle/>
          <a:p>
            <a:r>
              <a:rPr lang="de-DE" dirty="0" err="1"/>
              <a:t>Provide</a:t>
            </a:r>
            <a:r>
              <a:rPr lang="de-DE" dirty="0"/>
              <a:t> </a:t>
            </a:r>
            <a:r>
              <a:rPr lang="de-DE" dirty="0" err="1"/>
              <a:t>more</a:t>
            </a:r>
            <a:r>
              <a:rPr lang="de-DE" dirty="0"/>
              <a:t> </a:t>
            </a:r>
            <a:r>
              <a:rPr lang="de-DE" dirty="0" err="1"/>
              <a:t>cues</a:t>
            </a:r>
            <a:r>
              <a:rPr lang="de-DE" dirty="0"/>
              <a:t>!</a:t>
            </a:r>
          </a:p>
        </p:txBody>
      </p:sp>
      <p:sp>
        <p:nvSpPr>
          <p:cNvPr id="3" name="Fußzeilenplatzhalter 2">
            <a:extLst>
              <a:ext uri="{FF2B5EF4-FFF2-40B4-BE49-F238E27FC236}">
                <a16:creationId xmlns:a16="http://schemas.microsoft.com/office/drawing/2014/main" id="{AF68FF6F-ACE4-2ED7-6F06-193CC93E11A6}"/>
              </a:ext>
            </a:extLst>
          </p:cNvPr>
          <p:cNvSpPr>
            <a:spLocks noGrp="1"/>
          </p:cNvSpPr>
          <p:nvPr>
            <p:ph type="ftr" sz="quarter" idx="32"/>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81898EB2-9F6F-DE6B-B0D8-054F5956A346}"/>
              </a:ext>
            </a:extLst>
          </p:cNvPr>
          <p:cNvSpPr>
            <a:spLocks noGrp="1"/>
          </p:cNvSpPr>
          <p:nvPr>
            <p:ph type="sldNum" sz="quarter" idx="33"/>
          </p:nvPr>
        </p:nvSpPr>
        <p:spPr/>
        <p:txBody>
          <a:bodyPr/>
          <a:lstStyle/>
          <a:p>
            <a:fld id="{BA24374A-C3A8-471A-8837-3FC31668ABE5}" type="slidenum">
              <a:rPr lang="de-DE" smtClean="0"/>
              <a:pPr/>
              <a:t>8</a:t>
            </a:fld>
            <a:endParaRPr lang="de-DE" dirty="0"/>
          </a:p>
        </p:txBody>
      </p:sp>
      <p:sp>
        <p:nvSpPr>
          <p:cNvPr id="9" name="Textplatzhalter 8">
            <a:extLst>
              <a:ext uri="{FF2B5EF4-FFF2-40B4-BE49-F238E27FC236}">
                <a16:creationId xmlns:a16="http://schemas.microsoft.com/office/drawing/2014/main" id="{A77E2B9D-8A85-E720-4EE5-D40C5B84403E}"/>
              </a:ext>
            </a:extLst>
          </p:cNvPr>
          <p:cNvSpPr>
            <a:spLocks noGrp="1"/>
          </p:cNvSpPr>
          <p:nvPr>
            <p:ph type="body" sz="quarter" idx="21"/>
          </p:nvPr>
        </p:nvSpPr>
        <p:spPr/>
        <p:txBody>
          <a:bodyPr/>
          <a:lstStyle/>
          <a:p>
            <a:r>
              <a:rPr lang="en-US" sz="1400" dirty="0"/>
              <a:t>Accessibility and Universal Design</a:t>
            </a:r>
            <a:endParaRPr lang="de-DE" dirty="0"/>
          </a:p>
        </p:txBody>
      </p:sp>
      <p:sp>
        <p:nvSpPr>
          <p:cNvPr id="10" name="Textplatzhalter 9">
            <a:extLst>
              <a:ext uri="{FF2B5EF4-FFF2-40B4-BE49-F238E27FC236}">
                <a16:creationId xmlns:a16="http://schemas.microsoft.com/office/drawing/2014/main" id="{05DD1886-4813-E1A9-3A31-6008D348F0C7}"/>
              </a:ext>
            </a:extLst>
          </p:cNvPr>
          <p:cNvSpPr>
            <a:spLocks noGrp="1"/>
          </p:cNvSpPr>
          <p:nvPr>
            <p:ph type="body" sz="quarter" idx="34"/>
          </p:nvPr>
        </p:nvSpPr>
        <p:spPr/>
        <p:txBody>
          <a:bodyPr/>
          <a:lstStyle/>
          <a:p>
            <a:endParaRPr lang="de-DE"/>
          </a:p>
        </p:txBody>
      </p:sp>
      <p:sp>
        <p:nvSpPr>
          <p:cNvPr id="11" name="Inhaltsplatzhalter 10">
            <a:extLst>
              <a:ext uri="{FF2B5EF4-FFF2-40B4-BE49-F238E27FC236}">
                <a16:creationId xmlns:a16="http://schemas.microsoft.com/office/drawing/2014/main" id="{A2AAEF3E-258A-E2B8-3957-99388C6B3DC6}"/>
              </a:ext>
            </a:extLst>
          </p:cNvPr>
          <p:cNvSpPr>
            <a:spLocks noGrp="1"/>
          </p:cNvSpPr>
          <p:nvPr>
            <p:ph sz="quarter" idx="35"/>
          </p:nvPr>
        </p:nvSpPr>
        <p:spPr/>
        <p:txBody>
          <a:bodyPr/>
          <a:lstStyle/>
          <a:p>
            <a:pPr>
              <a:defRPr/>
            </a:pPr>
            <a:r>
              <a:rPr lang="en-US" sz="1000"/>
              <a:t>From: </a:t>
            </a:r>
            <a:r>
              <a:rPr lang="en-US" sz="1000">
                <a:hlinkClick r:id="rId2"/>
              </a:rPr>
              <a:t>http://portal.cs.umass.edu/fundamentals/Usability_05_Accessibility.pdf</a:t>
            </a:r>
            <a:r>
              <a:rPr lang="en-US" sz="1000"/>
              <a:t> Brandon Goldsworthy, Shaun Kane, Tony Sindelar</a:t>
            </a:r>
            <a:endParaRPr lang="en-US" sz="1000" dirty="0"/>
          </a:p>
        </p:txBody>
      </p:sp>
      <p:pic>
        <p:nvPicPr>
          <p:cNvPr id="7" name="Picture 4" descr="bad">
            <a:extLst>
              <a:ext uri="{FF2B5EF4-FFF2-40B4-BE49-F238E27FC236}">
                <a16:creationId xmlns:a16="http://schemas.microsoft.com/office/drawing/2014/main" id="{58243D55-0E7E-7D45-5E00-BF05CE34E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3" y="1592265"/>
            <a:ext cx="5076827" cy="38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ood">
            <a:extLst>
              <a:ext uri="{FF2B5EF4-FFF2-40B4-BE49-F238E27FC236}">
                <a16:creationId xmlns:a16="http://schemas.microsoft.com/office/drawing/2014/main" id="{737A529F-DCAD-53B0-B02D-24F582288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1592264"/>
            <a:ext cx="5566143" cy="38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04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808FE70-7341-D183-8C51-638042BF4550}"/>
              </a:ext>
            </a:extLst>
          </p:cNvPr>
          <p:cNvSpPr>
            <a:spLocks noGrp="1"/>
          </p:cNvSpPr>
          <p:nvPr>
            <p:ph type="title"/>
          </p:nvPr>
        </p:nvSpPr>
        <p:spPr/>
        <p:txBody>
          <a:bodyPr/>
          <a:lstStyle/>
          <a:p>
            <a:r>
              <a:rPr lang="de-DE" dirty="0"/>
              <a:t>Screenreader</a:t>
            </a:r>
          </a:p>
        </p:txBody>
      </p:sp>
      <p:sp>
        <p:nvSpPr>
          <p:cNvPr id="3" name="Fußzeilenplatzhalter 2">
            <a:extLst>
              <a:ext uri="{FF2B5EF4-FFF2-40B4-BE49-F238E27FC236}">
                <a16:creationId xmlns:a16="http://schemas.microsoft.com/office/drawing/2014/main" id="{9130409E-2BE5-423E-FFAE-9DA2E5D96CC1}"/>
              </a:ext>
            </a:extLst>
          </p:cNvPr>
          <p:cNvSpPr>
            <a:spLocks noGrp="1"/>
          </p:cNvSpPr>
          <p:nvPr>
            <p:ph type="ftr" sz="quarter" idx="27"/>
          </p:nvPr>
        </p:nvSpPr>
        <p:spPr/>
        <p:txBody>
          <a:bodyPr/>
          <a:lstStyle/>
          <a:p>
            <a:r>
              <a:rPr lang="de-DE"/>
              <a:t>Prof. Dr. Valentin Schwind</a:t>
            </a:r>
            <a:endParaRPr lang="de-DE" dirty="0"/>
          </a:p>
        </p:txBody>
      </p:sp>
      <p:sp>
        <p:nvSpPr>
          <p:cNvPr id="4" name="Foliennummernplatzhalter 3">
            <a:extLst>
              <a:ext uri="{FF2B5EF4-FFF2-40B4-BE49-F238E27FC236}">
                <a16:creationId xmlns:a16="http://schemas.microsoft.com/office/drawing/2014/main" id="{AB6F1F73-CC70-526E-000C-2BA7665DD5BF}"/>
              </a:ext>
            </a:extLst>
          </p:cNvPr>
          <p:cNvSpPr>
            <a:spLocks noGrp="1"/>
          </p:cNvSpPr>
          <p:nvPr>
            <p:ph type="sldNum" sz="quarter" idx="28"/>
          </p:nvPr>
        </p:nvSpPr>
        <p:spPr/>
        <p:txBody>
          <a:bodyPr/>
          <a:lstStyle/>
          <a:p>
            <a:fld id="{BA24374A-C3A8-471A-8837-3FC31668ABE5}" type="slidenum">
              <a:rPr lang="de-DE" smtClean="0"/>
              <a:pPr/>
              <a:t>9</a:t>
            </a:fld>
            <a:endParaRPr lang="de-DE" dirty="0"/>
          </a:p>
        </p:txBody>
      </p:sp>
      <p:sp>
        <p:nvSpPr>
          <p:cNvPr id="9" name="Textplatzhalter 8">
            <a:extLst>
              <a:ext uri="{FF2B5EF4-FFF2-40B4-BE49-F238E27FC236}">
                <a16:creationId xmlns:a16="http://schemas.microsoft.com/office/drawing/2014/main" id="{C8040064-9232-8F60-0537-2A7C9DFACDE3}"/>
              </a:ext>
            </a:extLst>
          </p:cNvPr>
          <p:cNvSpPr>
            <a:spLocks noGrp="1"/>
          </p:cNvSpPr>
          <p:nvPr>
            <p:ph type="body" sz="quarter" idx="21"/>
          </p:nvPr>
        </p:nvSpPr>
        <p:spPr/>
        <p:txBody>
          <a:bodyPr/>
          <a:lstStyle/>
          <a:p>
            <a:r>
              <a:rPr lang="en-US" sz="1400" dirty="0"/>
              <a:t>Accessibility and Universal Design</a:t>
            </a:r>
            <a:endParaRPr lang="de-DE" dirty="0"/>
          </a:p>
        </p:txBody>
      </p:sp>
      <p:sp>
        <p:nvSpPr>
          <p:cNvPr id="6" name="Textplatzhalter 5">
            <a:extLst>
              <a:ext uri="{FF2B5EF4-FFF2-40B4-BE49-F238E27FC236}">
                <a16:creationId xmlns:a16="http://schemas.microsoft.com/office/drawing/2014/main" id="{BCCC5C03-45F3-6C42-8806-FDC090D1C19E}"/>
              </a:ext>
            </a:extLst>
          </p:cNvPr>
          <p:cNvSpPr>
            <a:spLocks noGrp="1"/>
          </p:cNvSpPr>
          <p:nvPr>
            <p:ph type="body" sz="quarter" idx="29"/>
          </p:nvPr>
        </p:nvSpPr>
        <p:spPr/>
        <p:txBody>
          <a:bodyPr>
            <a:normAutofit fontScale="92500" lnSpcReduction="10000"/>
          </a:bodyPr>
          <a:lstStyle/>
          <a:p>
            <a:r>
              <a:rPr lang="en-US" b="1" dirty="0">
                <a:solidFill>
                  <a:schemeClr val="accent1"/>
                </a:solidFill>
              </a:rPr>
              <a:t>Software that reads what is on the screen</a:t>
            </a:r>
          </a:p>
          <a:p>
            <a:r>
              <a:rPr lang="en-US" b="1" dirty="0">
                <a:solidFill>
                  <a:schemeClr val="accent1"/>
                </a:solidFill>
              </a:rPr>
              <a:t>Provides navigation</a:t>
            </a:r>
          </a:p>
          <a:p>
            <a:r>
              <a:rPr lang="en-US" b="1" dirty="0">
                <a:solidFill>
                  <a:schemeClr val="accent1"/>
                </a:solidFill>
              </a:rPr>
              <a:t>Integrates with application software</a:t>
            </a:r>
          </a:p>
          <a:p>
            <a:r>
              <a:rPr lang="en-US" dirty="0"/>
              <a:t>Example: JAWS</a:t>
            </a:r>
          </a:p>
          <a:p>
            <a:pPr lvl="1"/>
            <a:r>
              <a:rPr lang="en-US" dirty="0"/>
              <a:t>Includes a software speech synthesizer </a:t>
            </a:r>
          </a:p>
          <a:p>
            <a:pPr lvl="1"/>
            <a:r>
              <a:rPr lang="en-US" dirty="0"/>
              <a:t>Can output to Braille display</a:t>
            </a:r>
          </a:p>
          <a:p>
            <a:pPr lvl="1"/>
            <a:r>
              <a:rPr lang="en-US" dirty="0"/>
              <a:t>Demo: </a:t>
            </a:r>
            <a:r>
              <a:rPr lang="en-US" dirty="0">
                <a:hlinkClick r:id="rId2"/>
              </a:rPr>
              <a:t>http://www.freedomscientific.com/fs_downloads/jaws.asp</a:t>
            </a:r>
            <a:r>
              <a:rPr lang="en-US" dirty="0"/>
              <a:t> </a:t>
            </a:r>
          </a:p>
          <a:p>
            <a:r>
              <a:rPr lang="en-US" dirty="0"/>
              <a:t>Example: IBM Home page reader</a:t>
            </a:r>
          </a:p>
          <a:p>
            <a:pPr lvl="1"/>
            <a:r>
              <a:rPr lang="en-US" dirty="0"/>
              <a:t>Especially designed for web browsing</a:t>
            </a:r>
          </a:p>
          <a:p>
            <a:pPr lvl="1"/>
            <a:r>
              <a:rPr lang="en-US" dirty="0"/>
              <a:t>Reads text, table, frames, forms, ALT-tags</a:t>
            </a:r>
          </a:p>
          <a:p>
            <a:pPr lvl="1"/>
            <a:r>
              <a:rPr lang="en-US" dirty="0"/>
              <a:t>Works with selected JavaScript code and Plug-Ins</a:t>
            </a:r>
          </a:p>
          <a:p>
            <a:pPr lvl="1"/>
            <a:r>
              <a:rPr lang="en-US" dirty="0"/>
              <a:t>Demo: </a:t>
            </a:r>
            <a:r>
              <a:rPr lang="en-US" dirty="0">
                <a:hlinkClick r:id="rId3"/>
              </a:rPr>
              <a:t>http://www-5.ibm.com/de/accessibility/hpr.html</a:t>
            </a:r>
            <a:r>
              <a:rPr lang="en-US" dirty="0"/>
              <a:t> </a:t>
            </a:r>
            <a:endParaRPr lang="de-DE" dirty="0"/>
          </a:p>
        </p:txBody>
      </p:sp>
    </p:spTree>
    <p:extLst>
      <p:ext uri="{BB962C8B-B14F-4D97-AF65-F5344CB8AC3E}">
        <p14:creationId xmlns:p14="http://schemas.microsoft.com/office/powerpoint/2010/main" val="1727089400"/>
      </p:ext>
    </p:extLst>
  </p:cSld>
  <p:clrMapOvr>
    <a:masterClrMapping/>
  </p:clrMapOvr>
</p:sld>
</file>

<file path=ppt/theme/theme1.xml><?xml version="1.0" encoding="utf-8"?>
<a:theme xmlns:a="http://schemas.openxmlformats.org/drawingml/2006/main" name="Lecture Theme">
  <a:themeElements>
    <a:clrScheme name="Lecture Color Theme">
      <a:dk1>
        <a:sysClr val="windowText" lastClr="000000"/>
      </a:dk1>
      <a:lt1>
        <a:sysClr val="window" lastClr="FFFFFF"/>
      </a:lt1>
      <a:dk2>
        <a:srgbClr val="44546A"/>
      </a:dk2>
      <a:lt2>
        <a:srgbClr val="E7E6E6"/>
      </a:lt2>
      <a:accent1>
        <a:srgbClr val="5079BC"/>
      </a:accent1>
      <a:accent2>
        <a:srgbClr val="BCCCE6"/>
      </a:accent2>
      <a:accent3>
        <a:srgbClr val="DBE3F1"/>
      </a:accent3>
      <a:accent4>
        <a:srgbClr val="EA7B34"/>
      </a:accent4>
      <a:accent5>
        <a:srgbClr val="3E444C"/>
      </a:accent5>
      <a:accent6>
        <a:srgbClr val="70AD47"/>
      </a:accent6>
      <a:hlink>
        <a:srgbClr val="5079BC"/>
      </a:hlink>
      <a:folHlink>
        <a:srgbClr val="5079BC"/>
      </a:folHlink>
    </a:clrScheme>
    <a:fontScheme name="Benutzerdefiniert 2">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Breitbild</PresentationFormat>
  <Paragraphs>225</Paragraphs>
  <Slides>18</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arial</vt:lpstr>
      <vt:lpstr>arial</vt:lpstr>
      <vt:lpstr>Calibri</vt:lpstr>
      <vt:lpstr>Roboto</vt:lpstr>
      <vt:lpstr>Roboto Medium</vt:lpstr>
      <vt:lpstr>Wingdings</vt:lpstr>
      <vt:lpstr>Lecture Theme</vt:lpstr>
      <vt:lpstr>Accessibility</vt:lpstr>
      <vt:lpstr>Learning Goals</vt:lpstr>
      <vt:lpstr>Why Accessibility?</vt:lpstr>
      <vt:lpstr>Why Accessibility?</vt:lpstr>
      <vt:lpstr>Legal Requirements</vt:lpstr>
      <vt:lpstr>Types of Disabilities</vt:lpstr>
      <vt:lpstr>Blindness / Low Vision / Color Blindness</vt:lpstr>
      <vt:lpstr>Provide more cues!</vt:lpstr>
      <vt:lpstr>Screenreader</vt:lpstr>
      <vt:lpstr>Braille Displays / Printer</vt:lpstr>
      <vt:lpstr>Hearing Impairments</vt:lpstr>
      <vt:lpstr>Impaired Motor Skills</vt:lpstr>
      <vt:lpstr>Cognitive Disabilities</vt:lpstr>
      <vt:lpstr>Universal Design Principles</vt:lpstr>
      <vt:lpstr>Universal Design Principles</vt:lpstr>
      <vt:lpstr>Web Accessibility Evaluation</vt:lpstr>
      <vt:lpstr>Quick Tips to make Accessible Web Site</vt:lpstr>
      <vt:lpstr>Guideline Checker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 Schwind</dc:creator>
  <cp:lastModifiedBy>Valentin Schwind</cp:lastModifiedBy>
  <cp:revision>694</cp:revision>
  <dcterms:created xsi:type="dcterms:W3CDTF">2017-10-10T14:10:45Z</dcterms:created>
  <dcterms:modified xsi:type="dcterms:W3CDTF">2023-11-11T13:10:54Z</dcterms:modified>
</cp:coreProperties>
</file>